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diagrams/data25.xml" ContentType="application/vnd.openxmlformats-officedocument.drawingml.diagramData+xml"/>
  <Override PartName="/ppt/diagrams/layout25.xml" ContentType="application/vnd.openxmlformats-officedocument.drawingml.diagramLayout+xml"/>
  <Override PartName="/ppt/diagrams/quickStyle25.xml" ContentType="application/vnd.openxmlformats-officedocument.drawingml.diagramStyle+xml"/>
  <Override PartName="/ppt/diagrams/colors25.xml" ContentType="application/vnd.openxmlformats-officedocument.drawingml.diagramColors+xml"/>
  <Override PartName="/ppt/diagrams/drawing2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5"/>
  </p:notesMasterIdLst>
  <p:sldIdLst>
    <p:sldId id="256" r:id="rId2"/>
    <p:sldId id="257" r:id="rId3"/>
    <p:sldId id="260" r:id="rId4"/>
    <p:sldId id="368" r:id="rId5"/>
    <p:sldId id="374" r:id="rId6"/>
    <p:sldId id="384" r:id="rId7"/>
    <p:sldId id="386" r:id="rId8"/>
    <p:sldId id="387" r:id="rId9"/>
    <p:sldId id="388" r:id="rId10"/>
    <p:sldId id="389" r:id="rId11"/>
    <p:sldId id="390" r:id="rId12"/>
    <p:sldId id="391" r:id="rId13"/>
    <p:sldId id="392" r:id="rId14"/>
    <p:sldId id="393" r:id="rId15"/>
    <p:sldId id="394" r:id="rId16"/>
    <p:sldId id="395" r:id="rId17"/>
    <p:sldId id="396" r:id="rId18"/>
    <p:sldId id="383" r:id="rId19"/>
    <p:sldId id="375" r:id="rId20"/>
    <p:sldId id="376" r:id="rId21"/>
    <p:sldId id="377" r:id="rId22"/>
    <p:sldId id="380" r:id="rId23"/>
    <p:sldId id="511" r:id="rId24"/>
    <p:sldId id="514" r:id="rId25"/>
    <p:sldId id="515" r:id="rId26"/>
    <p:sldId id="516" r:id="rId27"/>
    <p:sldId id="517" r:id="rId28"/>
    <p:sldId id="518" r:id="rId29"/>
    <p:sldId id="519" r:id="rId30"/>
    <p:sldId id="521" r:id="rId31"/>
    <p:sldId id="372" r:id="rId32"/>
    <p:sldId id="381" r:id="rId33"/>
    <p:sldId id="266" r:id="rId34"/>
  </p:sldIdLst>
  <p:sldSz cx="12192000" cy="6858000"/>
  <p:notesSz cx="12192000" cy="6858000"/>
  <p:defaultTextStyle>
    <a:defPPr>
      <a:defRPr lang="es-C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A400"/>
    <a:srgbClr val="B7CA42"/>
    <a:srgbClr val="139BC0"/>
    <a:srgbClr val="14A6A8"/>
    <a:srgbClr val="DDE4F3"/>
    <a:srgbClr val="2780B5"/>
    <a:srgbClr val="1E97B3"/>
    <a:srgbClr val="228DB4"/>
    <a:srgbClr val="DCE4F3"/>
    <a:srgbClr val="2781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066"/>
    <p:restoredTop sz="94694"/>
  </p:normalViewPr>
  <p:slideViewPr>
    <p:cSldViewPr>
      <p:cViewPr varScale="1">
        <p:scale>
          <a:sx n="195" d="100"/>
          <a:sy n="195" d="100"/>
        </p:scale>
        <p:origin x="2048" y="1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3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9FE676D-DAFE-F942-B5E1-575364FCB45C}" type="doc">
      <dgm:prSet loTypeId="urn:microsoft.com/office/officeart/2008/layout/VerticalCurvedList" loCatId="" qsTypeId="urn:microsoft.com/office/officeart/2005/8/quickstyle/simple1" qsCatId="simple" csTypeId="urn:microsoft.com/office/officeart/2005/8/colors/accent1_3" csCatId="accent1" phldr="1"/>
      <dgm:spPr/>
      <dgm:t>
        <a:bodyPr/>
        <a:lstStyle/>
        <a:p>
          <a:endParaRPr lang="es-ES"/>
        </a:p>
      </dgm:t>
    </dgm:pt>
    <dgm:pt modelId="{9A691552-C419-AF46-8457-0915638E28B8}">
      <dgm:prSet phldrT="[Texto]"/>
      <dgm:spPr/>
      <dgm:t>
        <a:bodyPr/>
        <a:lstStyle/>
        <a:p>
          <a:r>
            <a:rPr lang="es-ES" dirty="0"/>
            <a:t>Hay tres macro procesos para el egreso de medios de transportes (MT) </a:t>
          </a:r>
        </a:p>
      </dgm:t>
    </dgm:pt>
    <dgm:pt modelId="{AC7856F2-0EB4-3E4B-BA2A-DD71DF9B3605}" type="parTrans" cxnId="{830D4339-4410-984D-B579-3D31A05A0C51}">
      <dgm:prSet/>
      <dgm:spPr/>
      <dgm:t>
        <a:bodyPr/>
        <a:lstStyle/>
        <a:p>
          <a:endParaRPr lang="es-ES"/>
        </a:p>
      </dgm:t>
    </dgm:pt>
    <dgm:pt modelId="{041C8A0E-8C7E-C044-B94A-F7B09FF110DD}" type="sibTrans" cxnId="{830D4339-4410-984D-B579-3D31A05A0C51}">
      <dgm:prSet/>
      <dgm:spPr/>
      <dgm:t>
        <a:bodyPr/>
        <a:lstStyle/>
        <a:p>
          <a:endParaRPr lang="es-ES"/>
        </a:p>
      </dgm:t>
    </dgm:pt>
    <dgm:pt modelId="{ABB5421B-CE91-5A4C-9600-106DE4239DF1}">
      <dgm:prSet phldrT="[Texto]"/>
      <dgm:spPr/>
      <dgm:t>
        <a:bodyPr/>
        <a:lstStyle/>
        <a:p>
          <a:r>
            <a:rPr lang="es-ES" dirty="0"/>
            <a:t>Medio de transporte que no requiere inspección cuarentenaria o aduanera</a:t>
          </a:r>
        </a:p>
      </dgm:t>
    </dgm:pt>
    <dgm:pt modelId="{92E5A21B-1B27-F543-99D9-2763B187086D}" type="parTrans" cxnId="{89A29E96-DC4D-9E44-A0AE-0BE725BF47AC}">
      <dgm:prSet/>
      <dgm:spPr/>
      <dgm:t>
        <a:bodyPr/>
        <a:lstStyle/>
        <a:p>
          <a:endParaRPr lang="es-ES"/>
        </a:p>
      </dgm:t>
    </dgm:pt>
    <dgm:pt modelId="{7CF71430-2BD2-0040-BA3A-392C35B9238E}" type="sibTrans" cxnId="{89A29E96-DC4D-9E44-A0AE-0BE725BF47AC}">
      <dgm:prSet/>
      <dgm:spPr/>
      <dgm:t>
        <a:bodyPr/>
        <a:lstStyle/>
        <a:p>
          <a:endParaRPr lang="es-ES"/>
        </a:p>
      </dgm:t>
    </dgm:pt>
    <dgm:pt modelId="{D9EA6B9A-5E12-5347-8B0F-349AC8B24663}">
      <dgm:prSet phldrT="[Texto]"/>
      <dgm:spPr/>
      <dgm:t>
        <a:bodyPr/>
        <a:lstStyle/>
        <a:p>
          <a:r>
            <a:rPr lang="es-ES" dirty="0"/>
            <a:t>Medio de transporte que requiere inspección cuarentenaria</a:t>
          </a:r>
        </a:p>
      </dgm:t>
    </dgm:pt>
    <dgm:pt modelId="{ECB73A4B-639E-074E-AD57-EB184640188E}" type="parTrans" cxnId="{BE60BBFA-A19E-2D4A-A9D9-FFA0B9C8FF57}">
      <dgm:prSet/>
      <dgm:spPr/>
      <dgm:t>
        <a:bodyPr/>
        <a:lstStyle/>
        <a:p>
          <a:endParaRPr lang="es-ES"/>
        </a:p>
      </dgm:t>
    </dgm:pt>
    <dgm:pt modelId="{95E6FDB5-5AAD-A340-8C3B-4ED03ABB3B1C}" type="sibTrans" cxnId="{BE60BBFA-A19E-2D4A-A9D9-FFA0B9C8FF57}">
      <dgm:prSet/>
      <dgm:spPr/>
      <dgm:t>
        <a:bodyPr/>
        <a:lstStyle/>
        <a:p>
          <a:endParaRPr lang="es-ES"/>
        </a:p>
      </dgm:t>
    </dgm:pt>
    <dgm:pt modelId="{498F66B2-173A-3445-8580-BC9FB4ABF32C}">
      <dgm:prSet phldrT="[Texto]"/>
      <dgm:spPr/>
      <dgm:t>
        <a:bodyPr/>
        <a:lstStyle/>
        <a:p>
          <a:r>
            <a:rPr lang="es-ES" dirty="0"/>
            <a:t>Medio de transporte que requiere inspección aduanera</a:t>
          </a:r>
        </a:p>
      </dgm:t>
    </dgm:pt>
    <dgm:pt modelId="{3FD42BDC-F0A7-0B4F-9AF4-646ADE65790D}" type="parTrans" cxnId="{ADCFD245-01BB-5843-A887-23E59023B96A}">
      <dgm:prSet/>
      <dgm:spPr/>
      <dgm:t>
        <a:bodyPr/>
        <a:lstStyle/>
        <a:p>
          <a:endParaRPr lang="es-ES"/>
        </a:p>
      </dgm:t>
    </dgm:pt>
    <dgm:pt modelId="{E19A352A-211A-3E4F-9CDC-27054E48E8D3}" type="sibTrans" cxnId="{ADCFD245-01BB-5843-A887-23E59023B96A}">
      <dgm:prSet/>
      <dgm:spPr/>
      <dgm:t>
        <a:bodyPr/>
        <a:lstStyle/>
        <a:p>
          <a:endParaRPr lang="es-ES"/>
        </a:p>
      </dgm:t>
    </dgm:pt>
    <dgm:pt modelId="{D91C768F-D71D-124C-9F96-C9CAA069326D}">
      <dgm:prSet phldrT="[Texto]"/>
      <dgm:spPr/>
      <dgm:t>
        <a:bodyPr/>
        <a:lstStyle/>
        <a:p>
          <a:r>
            <a:rPr lang="es-ES" dirty="0"/>
            <a:t>El estudio de colas se enfoca únicamente en MT que no requieren inspección cuarentenaria o aduanera</a:t>
          </a:r>
        </a:p>
      </dgm:t>
    </dgm:pt>
    <dgm:pt modelId="{B1FB89D6-5BB9-3540-8601-33F2B6764F01}" type="parTrans" cxnId="{3BDB3D3B-F0F8-DC4B-B6EC-9BC689F5DE5F}">
      <dgm:prSet/>
      <dgm:spPr/>
      <dgm:t>
        <a:bodyPr/>
        <a:lstStyle/>
        <a:p>
          <a:endParaRPr lang="es-ES"/>
        </a:p>
      </dgm:t>
    </dgm:pt>
    <dgm:pt modelId="{3DC0A2C3-4411-D948-97AD-C5863CA3A1B2}" type="sibTrans" cxnId="{3BDB3D3B-F0F8-DC4B-B6EC-9BC689F5DE5F}">
      <dgm:prSet/>
      <dgm:spPr/>
      <dgm:t>
        <a:bodyPr/>
        <a:lstStyle/>
        <a:p>
          <a:endParaRPr lang="es-ES"/>
        </a:p>
      </dgm:t>
    </dgm:pt>
    <dgm:pt modelId="{FE72C01D-7D4D-E548-80CA-A93503BE957A}" type="pres">
      <dgm:prSet presAssocID="{79FE676D-DAFE-F942-B5E1-575364FCB45C}" presName="Name0" presStyleCnt="0">
        <dgm:presLayoutVars>
          <dgm:chMax val="7"/>
          <dgm:chPref val="7"/>
          <dgm:dir/>
        </dgm:presLayoutVars>
      </dgm:prSet>
      <dgm:spPr/>
    </dgm:pt>
    <dgm:pt modelId="{996F3C14-6B87-5A43-9887-FDF790FD5C0A}" type="pres">
      <dgm:prSet presAssocID="{79FE676D-DAFE-F942-B5E1-575364FCB45C}" presName="Name1" presStyleCnt="0"/>
      <dgm:spPr/>
    </dgm:pt>
    <dgm:pt modelId="{6C31EFCE-06DD-234D-815A-310B589ED64B}" type="pres">
      <dgm:prSet presAssocID="{79FE676D-DAFE-F942-B5E1-575364FCB45C}" presName="cycle" presStyleCnt="0"/>
      <dgm:spPr/>
    </dgm:pt>
    <dgm:pt modelId="{8CAF6505-1008-BE48-817C-E1E2C61B583C}" type="pres">
      <dgm:prSet presAssocID="{79FE676D-DAFE-F942-B5E1-575364FCB45C}" presName="srcNode" presStyleLbl="node1" presStyleIdx="0" presStyleCnt="2"/>
      <dgm:spPr/>
    </dgm:pt>
    <dgm:pt modelId="{B38F09DF-6A59-B843-9DC9-42E185AB507D}" type="pres">
      <dgm:prSet presAssocID="{79FE676D-DAFE-F942-B5E1-575364FCB45C}" presName="conn" presStyleLbl="parChTrans1D2" presStyleIdx="0" presStyleCnt="1"/>
      <dgm:spPr/>
    </dgm:pt>
    <dgm:pt modelId="{B4020099-44F3-E445-9C4A-416DF749A480}" type="pres">
      <dgm:prSet presAssocID="{79FE676D-DAFE-F942-B5E1-575364FCB45C}" presName="extraNode" presStyleLbl="node1" presStyleIdx="0" presStyleCnt="2"/>
      <dgm:spPr/>
    </dgm:pt>
    <dgm:pt modelId="{8F661206-9CE1-C440-BD55-6F492A5C98BB}" type="pres">
      <dgm:prSet presAssocID="{79FE676D-DAFE-F942-B5E1-575364FCB45C}" presName="dstNode" presStyleLbl="node1" presStyleIdx="0" presStyleCnt="2"/>
      <dgm:spPr/>
    </dgm:pt>
    <dgm:pt modelId="{6E2EF1C2-5D9A-064A-9EBC-B82F38677321}" type="pres">
      <dgm:prSet presAssocID="{9A691552-C419-AF46-8457-0915638E28B8}" presName="text_1" presStyleLbl="node1" presStyleIdx="0" presStyleCnt="2">
        <dgm:presLayoutVars>
          <dgm:bulletEnabled val="1"/>
        </dgm:presLayoutVars>
      </dgm:prSet>
      <dgm:spPr/>
    </dgm:pt>
    <dgm:pt modelId="{AAB5A9F4-AB35-E749-974C-64EBE809BD34}" type="pres">
      <dgm:prSet presAssocID="{9A691552-C419-AF46-8457-0915638E28B8}" presName="accent_1" presStyleCnt="0"/>
      <dgm:spPr/>
    </dgm:pt>
    <dgm:pt modelId="{C2DC04C4-C513-4D4A-86D6-D775C8BD8132}" type="pres">
      <dgm:prSet presAssocID="{9A691552-C419-AF46-8457-0915638E28B8}" presName="accentRepeatNode" presStyleLbl="solidFgAcc1" presStyleIdx="0" presStyleCnt="2"/>
      <dgm:spPr/>
    </dgm:pt>
    <dgm:pt modelId="{0E59FC06-29C5-324D-8B56-C5ECFE51E3ED}" type="pres">
      <dgm:prSet presAssocID="{D91C768F-D71D-124C-9F96-C9CAA069326D}" presName="text_2" presStyleLbl="node1" presStyleIdx="1" presStyleCnt="2">
        <dgm:presLayoutVars>
          <dgm:bulletEnabled val="1"/>
        </dgm:presLayoutVars>
      </dgm:prSet>
      <dgm:spPr/>
    </dgm:pt>
    <dgm:pt modelId="{12371EBF-5112-D94B-9C10-6F4BFC3A1404}" type="pres">
      <dgm:prSet presAssocID="{D91C768F-D71D-124C-9F96-C9CAA069326D}" presName="accent_2" presStyleCnt="0"/>
      <dgm:spPr/>
    </dgm:pt>
    <dgm:pt modelId="{54B2BBC6-6C94-9B48-B51E-5B3285B68175}" type="pres">
      <dgm:prSet presAssocID="{D91C768F-D71D-124C-9F96-C9CAA069326D}" presName="accentRepeatNode" presStyleLbl="solidFgAcc1" presStyleIdx="1" presStyleCnt="2"/>
      <dgm:spPr/>
    </dgm:pt>
  </dgm:ptLst>
  <dgm:cxnLst>
    <dgm:cxn modelId="{A6BC2202-2729-9440-8E17-929FF6A6F8AA}" type="presOf" srcId="{7CF71430-2BD2-0040-BA3A-392C35B9238E}" destId="{B38F09DF-6A59-B843-9DC9-42E185AB507D}" srcOrd="0" destOrd="0" presId="urn:microsoft.com/office/officeart/2008/layout/VerticalCurvedList"/>
    <dgm:cxn modelId="{37C6160C-9C8B-9F4E-81EB-0C388B799D67}" type="presOf" srcId="{D9EA6B9A-5E12-5347-8B0F-349AC8B24663}" destId="{6E2EF1C2-5D9A-064A-9EBC-B82F38677321}" srcOrd="0" destOrd="2" presId="urn:microsoft.com/office/officeart/2008/layout/VerticalCurvedList"/>
    <dgm:cxn modelId="{830D4339-4410-984D-B579-3D31A05A0C51}" srcId="{79FE676D-DAFE-F942-B5E1-575364FCB45C}" destId="{9A691552-C419-AF46-8457-0915638E28B8}" srcOrd="0" destOrd="0" parTransId="{AC7856F2-0EB4-3E4B-BA2A-DD71DF9B3605}" sibTransId="{041C8A0E-8C7E-C044-B94A-F7B09FF110DD}"/>
    <dgm:cxn modelId="{3BDB3D3B-F0F8-DC4B-B6EC-9BC689F5DE5F}" srcId="{79FE676D-DAFE-F942-B5E1-575364FCB45C}" destId="{D91C768F-D71D-124C-9F96-C9CAA069326D}" srcOrd="1" destOrd="0" parTransId="{B1FB89D6-5BB9-3540-8601-33F2B6764F01}" sibTransId="{3DC0A2C3-4411-D948-97AD-C5863CA3A1B2}"/>
    <dgm:cxn modelId="{ADCFD245-01BB-5843-A887-23E59023B96A}" srcId="{9A691552-C419-AF46-8457-0915638E28B8}" destId="{498F66B2-173A-3445-8580-BC9FB4ABF32C}" srcOrd="2" destOrd="0" parTransId="{3FD42BDC-F0A7-0B4F-9AF4-646ADE65790D}" sibTransId="{E19A352A-211A-3E4F-9CDC-27054E48E8D3}"/>
    <dgm:cxn modelId="{1C391F4B-1F55-7443-8F57-48119835DEDE}" type="presOf" srcId="{ABB5421B-CE91-5A4C-9600-106DE4239DF1}" destId="{6E2EF1C2-5D9A-064A-9EBC-B82F38677321}" srcOrd="0" destOrd="1" presId="urn:microsoft.com/office/officeart/2008/layout/VerticalCurvedList"/>
    <dgm:cxn modelId="{5E28B988-4C7E-9B41-9DCB-E90759146FC4}" type="presOf" srcId="{79FE676D-DAFE-F942-B5E1-575364FCB45C}" destId="{FE72C01D-7D4D-E548-80CA-A93503BE957A}" srcOrd="0" destOrd="0" presId="urn:microsoft.com/office/officeart/2008/layout/VerticalCurvedList"/>
    <dgm:cxn modelId="{89A29E96-DC4D-9E44-A0AE-0BE725BF47AC}" srcId="{9A691552-C419-AF46-8457-0915638E28B8}" destId="{ABB5421B-CE91-5A4C-9600-106DE4239DF1}" srcOrd="0" destOrd="0" parTransId="{92E5A21B-1B27-F543-99D9-2763B187086D}" sibTransId="{7CF71430-2BD2-0040-BA3A-392C35B9238E}"/>
    <dgm:cxn modelId="{088246AB-DAB0-0242-9D76-95F436FF13C2}" type="presOf" srcId="{D91C768F-D71D-124C-9F96-C9CAA069326D}" destId="{0E59FC06-29C5-324D-8B56-C5ECFE51E3ED}" srcOrd="0" destOrd="0" presId="urn:microsoft.com/office/officeart/2008/layout/VerticalCurvedList"/>
    <dgm:cxn modelId="{8D0E51C2-E790-D242-84AE-8A343969D2F4}" type="presOf" srcId="{9A691552-C419-AF46-8457-0915638E28B8}" destId="{6E2EF1C2-5D9A-064A-9EBC-B82F38677321}" srcOrd="0" destOrd="0" presId="urn:microsoft.com/office/officeart/2008/layout/VerticalCurvedList"/>
    <dgm:cxn modelId="{68608CF7-4977-DD41-ACAB-68038BA496C0}" type="presOf" srcId="{498F66B2-173A-3445-8580-BC9FB4ABF32C}" destId="{6E2EF1C2-5D9A-064A-9EBC-B82F38677321}" srcOrd="0" destOrd="3" presId="urn:microsoft.com/office/officeart/2008/layout/VerticalCurvedList"/>
    <dgm:cxn modelId="{BE60BBFA-A19E-2D4A-A9D9-FFA0B9C8FF57}" srcId="{9A691552-C419-AF46-8457-0915638E28B8}" destId="{D9EA6B9A-5E12-5347-8B0F-349AC8B24663}" srcOrd="1" destOrd="0" parTransId="{ECB73A4B-639E-074E-AD57-EB184640188E}" sibTransId="{95E6FDB5-5AAD-A340-8C3B-4ED03ABB3B1C}"/>
    <dgm:cxn modelId="{FBDBDF8F-5884-414F-88F3-8D604262FAF9}" type="presParOf" srcId="{FE72C01D-7D4D-E548-80CA-A93503BE957A}" destId="{996F3C14-6B87-5A43-9887-FDF790FD5C0A}" srcOrd="0" destOrd="0" presId="urn:microsoft.com/office/officeart/2008/layout/VerticalCurvedList"/>
    <dgm:cxn modelId="{6C9E965C-6717-A349-900D-5022154A03AD}" type="presParOf" srcId="{996F3C14-6B87-5A43-9887-FDF790FD5C0A}" destId="{6C31EFCE-06DD-234D-815A-310B589ED64B}" srcOrd="0" destOrd="0" presId="urn:microsoft.com/office/officeart/2008/layout/VerticalCurvedList"/>
    <dgm:cxn modelId="{55BB737B-9C46-F444-85AE-6432B83074B4}" type="presParOf" srcId="{6C31EFCE-06DD-234D-815A-310B589ED64B}" destId="{8CAF6505-1008-BE48-817C-E1E2C61B583C}" srcOrd="0" destOrd="0" presId="urn:microsoft.com/office/officeart/2008/layout/VerticalCurvedList"/>
    <dgm:cxn modelId="{75D5DA4F-4161-AD4D-81D0-7AC202B982ED}" type="presParOf" srcId="{6C31EFCE-06DD-234D-815A-310B589ED64B}" destId="{B38F09DF-6A59-B843-9DC9-42E185AB507D}" srcOrd="1" destOrd="0" presId="urn:microsoft.com/office/officeart/2008/layout/VerticalCurvedList"/>
    <dgm:cxn modelId="{024AD630-6AC4-B345-BEFB-432D1B8CB68E}" type="presParOf" srcId="{6C31EFCE-06DD-234D-815A-310B589ED64B}" destId="{B4020099-44F3-E445-9C4A-416DF749A480}" srcOrd="2" destOrd="0" presId="urn:microsoft.com/office/officeart/2008/layout/VerticalCurvedList"/>
    <dgm:cxn modelId="{DC95AFDF-0A8E-C646-8A35-B452820A6EB6}" type="presParOf" srcId="{6C31EFCE-06DD-234D-815A-310B589ED64B}" destId="{8F661206-9CE1-C440-BD55-6F492A5C98BB}" srcOrd="3" destOrd="0" presId="urn:microsoft.com/office/officeart/2008/layout/VerticalCurvedList"/>
    <dgm:cxn modelId="{9E9DC50F-3E62-AC4A-B45B-7234250C08B2}" type="presParOf" srcId="{996F3C14-6B87-5A43-9887-FDF790FD5C0A}" destId="{6E2EF1C2-5D9A-064A-9EBC-B82F38677321}" srcOrd="1" destOrd="0" presId="urn:microsoft.com/office/officeart/2008/layout/VerticalCurvedList"/>
    <dgm:cxn modelId="{C4ED5951-FDCF-D447-80BE-5AEB96750DE4}" type="presParOf" srcId="{996F3C14-6B87-5A43-9887-FDF790FD5C0A}" destId="{AAB5A9F4-AB35-E749-974C-64EBE809BD34}" srcOrd="2" destOrd="0" presId="urn:microsoft.com/office/officeart/2008/layout/VerticalCurvedList"/>
    <dgm:cxn modelId="{16E3157F-55A3-004A-B9D5-552EDD4CBB3C}" type="presParOf" srcId="{AAB5A9F4-AB35-E749-974C-64EBE809BD34}" destId="{C2DC04C4-C513-4D4A-86D6-D775C8BD8132}" srcOrd="0" destOrd="0" presId="urn:microsoft.com/office/officeart/2008/layout/VerticalCurvedList"/>
    <dgm:cxn modelId="{E87A5DB4-F12B-3D4E-9819-97D23225C66A}" type="presParOf" srcId="{996F3C14-6B87-5A43-9887-FDF790FD5C0A}" destId="{0E59FC06-29C5-324D-8B56-C5ECFE51E3ED}" srcOrd="3" destOrd="0" presId="urn:microsoft.com/office/officeart/2008/layout/VerticalCurvedList"/>
    <dgm:cxn modelId="{3BC215B5-38C8-514D-8AD6-806F5D10F525}" type="presParOf" srcId="{996F3C14-6B87-5A43-9887-FDF790FD5C0A}" destId="{12371EBF-5112-D94B-9C10-6F4BFC3A1404}" srcOrd="4" destOrd="0" presId="urn:microsoft.com/office/officeart/2008/layout/VerticalCurvedList"/>
    <dgm:cxn modelId="{461E5003-54B6-164D-870E-98E4A8BC4117}" type="presParOf" srcId="{12371EBF-5112-D94B-9C10-6F4BFC3A1404}" destId="{54B2BBC6-6C94-9B48-B51E-5B3285B68175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D627FBA3-22DF-5845-ADD0-85986E958E50}" type="doc">
      <dgm:prSet loTypeId="urn:microsoft.com/office/officeart/2005/8/layout/hierarchy6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FF5973DF-BBC4-3542-B412-5F688E2BB382}">
      <dgm:prSet phldrT="[Texto]"/>
      <dgm:spPr/>
      <dgm:t>
        <a:bodyPr/>
        <a:lstStyle/>
        <a:p>
          <a:r>
            <a:rPr lang="es-ES" dirty="0"/>
            <a:t>Cola </a:t>
          </a:r>
          <a:r>
            <a:rPr lang="es-ES"/>
            <a:t>a migración</a:t>
          </a:r>
          <a:endParaRPr lang="es-ES" dirty="0"/>
        </a:p>
      </dgm:t>
    </dgm:pt>
    <dgm:pt modelId="{ACC7B4B6-6494-EA44-9139-6B1C382DB2F3}" type="parTrans" cxnId="{84F9561A-0FC3-6B4B-B820-8D99229C526C}">
      <dgm:prSet/>
      <dgm:spPr/>
      <dgm:t>
        <a:bodyPr/>
        <a:lstStyle/>
        <a:p>
          <a:endParaRPr lang="es-ES"/>
        </a:p>
      </dgm:t>
    </dgm:pt>
    <dgm:pt modelId="{BF82EAB1-AEDA-AB48-AD16-7F60D2981495}" type="sibTrans" cxnId="{84F9561A-0FC3-6B4B-B820-8D99229C526C}">
      <dgm:prSet/>
      <dgm:spPr/>
      <dgm:t>
        <a:bodyPr/>
        <a:lstStyle/>
        <a:p>
          <a:endParaRPr lang="es-ES"/>
        </a:p>
      </dgm:t>
    </dgm:pt>
    <dgm:pt modelId="{0E9A2A62-46AA-4449-A564-45EF7D3E5BA0}">
      <dgm:prSet phldrT="[Texto]"/>
      <dgm:spPr/>
      <dgm:t>
        <a:bodyPr/>
        <a:lstStyle/>
        <a:p>
          <a:r>
            <a:rPr lang="es-ES" dirty="0"/>
            <a:t>Trámite de migración</a:t>
          </a:r>
        </a:p>
      </dgm:t>
    </dgm:pt>
    <dgm:pt modelId="{1EA6907C-2451-DB45-B2E7-E8B4F2B49B0C}" type="parTrans" cxnId="{7FE2C948-4097-AD4A-9D6A-86D59EDD64FA}">
      <dgm:prSet/>
      <dgm:spPr/>
      <dgm:t>
        <a:bodyPr/>
        <a:lstStyle/>
        <a:p>
          <a:endParaRPr lang="es-ES"/>
        </a:p>
      </dgm:t>
    </dgm:pt>
    <dgm:pt modelId="{389093A5-4762-2F4B-AB8E-B021E7AB1960}" type="sibTrans" cxnId="{7FE2C948-4097-AD4A-9D6A-86D59EDD64FA}">
      <dgm:prSet/>
      <dgm:spPr/>
      <dgm:t>
        <a:bodyPr/>
        <a:lstStyle/>
        <a:p>
          <a:endParaRPr lang="es-ES"/>
        </a:p>
      </dgm:t>
    </dgm:pt>
    <dgm:pt modelId="{15DB791A-C432-A549-AEE6-20AA4DF39769}">
      <dgm:prSet phldrT="[Texto]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s-ES" dirty="0"/>
            <a:t>Cola a aduanas</a:t>
          </a:r>
        </a:p>
      </dgm:t>
    </dgm:pt>
    <dgm:pt modelId="{3395AD44-DE29-464F-8090-A32AE0E72126}" type="parTrans" cxnId="{19B4F70F-46C8-4D4B-B382-C42163FADFA8}">
      <dgm:prSet/>
      <dgm:spPr/>
      <dgm:t>
        <a:bodyPr/>
        <a:lstStyle/>
        <a:p>
          <a:endParaRPr lang="es-ES"/>
        </a:p>
      </dgm:t>
    </dgm:pt>
    <dgm:pt modelId="{A3151BD8-A40D-0847-8876-13349BF0AEF1}" type="sibTrans" cxnId="{19B4F70F-46C8-4D4B-B382-C42163FADFA8}">
      <dgm:prSet/>
      <dgm:spPr/>
      <dgm:t>
        <a:bodyPr/>
        <a:lstStyle/>
        <a:p>
          <a:endParaRPr lang="es-ES"/>
        </a:p>
      </dgm:t>
    </dgm:pt>
    <dgm:pt modelId="{7DA5BE91-790A-BB40-9F68-7FA49841AF42}">
      <dgm:prSet phldrT="[Texto]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s-ES" dirty="0"/>
            <a:t>Cola a aduanas</a:t>
          </a:r>
        </a:p>
      </dgm:t>
    </dgm:pt>
    <dgm:pt modelId="{FC46BED5-3240-CD42-9941-870677FC2095}" type="parTrans" cxnId="{B49CBF2B-9879-1846-BB91-F6DC877B1C1E}">
      <dgm:prSet/>
      <dgm:spPr/>
      <dgm:t>
        <a:bodyPr/>
        <a:lstStyle/>
        <a:p>
          <a:endParaRPr lang="es-ES"/>
        </a:p>
      </dgm:t>
    </dgm:pt>
    <dgm:pt modelId="{A118CEF6-8FDB-144F-A9F3-F8572231F621}" type="sibTrans" cxnId="{B49CBF2B-9879-1846-BB91-F6DC877B1C1E}">
      <dgm:prSet/>
      <dgm:spPr/>
      <dgm:t>
        <a:bodyPr/>
        <a:lstStyle/>
        <a:p>
          <a:endParaRPr lang="es-ES"/>
        </a:p>
      </dgm:t>
    </dgm:pt>
    <dgm:pt modelId="{B112E2B7-4FB6-BF4E-831E-BCB07C82BB7D}">
      <dgm:prSet phldrT="[Texto]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s-ES" dirty="0"/>
            <a:t>Cola a aduanas</a:t>
          </a:r>
        </a:p>
      </dgm:t>
    </dgm:pt>
    <dgm:pt modelId="{DB17049D-FFF4-9F4B-9A10-4CA9F566D32C}" type="parTrans" cxnId="{486C86DF-B63B-B24B-8E39-716223A6081B}">
      <dgm:prSet/>
      <dgm:spPr/>
      <dgm:t>
        <a:bodyPr/>
        <a:lstStyle/>
        <a:p>
          <a:endParaRPr lang="es-ES"/>
        </a:p>
      </dgm:t>
    </dgm:pt>
    <dgm:pt modelId="{ED3BBAB3-D52C-284F-AF16-74ACFF9D0391}" type="sibTrans" cxnId="{486C86DF-B63B-B24B-8E39-716223A6081B}">
      <dgm:prSet/>
      <dgm:spPr/>
      <dgm:t>
        <a:bodyPr/>
        <a:lstStyle/>
        <a:p>
          <a:endParaRPr lang="es-ES"/>
        </a:p>
      </dgm:t>
    </dgm:pt>
    <dgm:pt modelId="{78400CCD-0DDE-CF40-AE75-94A7A70A53B6}">
      <dgm:prSet phldrT="[Texto]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s-ES" dirty="0"/>
            <a:t>Trámite de aduanas</a:t>
          </a:r>
        </a:p>
      </dgm:t>
    </dgm:pt>
    <dgm:pt modelId="{92F04FE2-8638-7B4F-B910-C855F1BEE7A7}" type="parTrans" cxnId="{22DAB229-9589-BE42-9313-21204D83710D}">
      <dgm:prSet/>
      <dgm:spPr/>
      <dgm:t>
        <a:bodyPr/>
        <a:lstStyle/>
        <a:p>
          <a:endParaRPr lang="es-ES"/>
        </a:p>
      </dgm:t>
    </dgm:pt>
    <dgm:pt modelId="{DDF7A777-0216-8843-BE65-43DA41CDA835}" type="sibTrans" cxnId="{22DAB229-9589-BE42-9313-21204D83710D}">
      <dgm:prSet/>
      <dgm:spPr/>
      <dgm:t>
        <a:bodyPr/>
        <a:lstStyle/>
        <a:p>
          <a:endParaRPr lang="es-ES"/>
        </a:p>
      </dgm:t>
    </dgm:pt>
    <dgm:pt modelId="{0733C693-1A79-E741-8407-CAF37D521721}">
      <dgm:prSet phldrT="[Texto]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s-ES" dirty="0"/>
            <a:t>Trámite de aduanas</a:t>
          </a:r>
        </a:p>
      </dgm:t>
    </dgm:pt>
    <dgm:pt modelId="{862F0FCA-CD44-5542-A3B8-E88237D92970}" type="parTrans" cxnId="{F00A2A54-959C-C944-AA66-600A9A7093A6}">
      <dgm:prSet/>
      <dgm:spPr/>
      <dgm:t>
        <a:bodyPr/>
        <a:lstStyle/>
        <a:p>
          <a:endParaRPr lang="es-ES"/>
        </a:p>
      </dgm:t>
    </dgm:pt>
    <dgm:pt modelId="{1916E312-A067-6944-9500-0BC0F6D7337E}" type="sibTrans" cxnId="{F00A2A54-959C-C944-AA66-600A9A7093A6}">
      <dgm:prSet/>
      <dgm:spPr/>
      <dgm:t>
        <a:bodyPr/>
        <a:lstStyle/>
        <a:p>
          <a:endParaRPr lang="es-ES"/>
        </a:p>
      </dgm:t>
    </dgm:pt>
    <dgm:pt modelId="{4436717F-CD01-304A-BF31-8BF56C3A258C}">
      <dgm:prSet phldrT="[Texto]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s-ES" dirty="0"/>
            <a:t>Trámite de aduanas</a:t>
          </a:r>
        </a:p>
      </dgm:t>
    </dgm:pt>
    <dgm:pt modelId="{414CC4B5-14F8-C94B-B3CE-EC8DDDBDFB9E}" type="parTrans" cxnId="{8BF3CE42-C987-5841-90EE-86831BD57DFF}">
      <dgm:prSet/>
      <dgm:spPr/>
      <dgm:t>
        <a:bodyPr/>
        <a:lstStyle/>
        <a:p>
          <a:endParaRPr lang="es-ES"/>
        </a:p>
      </dgm:t>
    </dgm:pt>
    <dgm:pt modelId="{34E3D3D2-1A78-FC49-8A6B-42F3C347A880}" type="sibTrans" cxnId="{8BF3CE42-C987-5841-90EE-86831BD57DFF}">
      <dgm:prSet/>
      <dgm:spPr/>
      <dgm:t>
        <a:bodyPr/>
        <a:lstStyle/>
        <a:p>
          <a:endParaRPr lang="es-ES"/>
        </a:p>
      </dgm:t>
    </dgm:pt>
    <dgm:pt modelId="{E4777773-5C4D-BA42-9E32-9010E2E85949}">
      <dgm:prSet phldrT="[Texto]"/>
      <dgm:spPr/>
      <dgm:t>
        <a:bodyPr/>
        <a:lstStyle/>
        <a:p>
          <a:r>
            <a:rPr lang="es-ES" dirty="0"/>
            <a:t>Cola a PCD</a:t>
          </a:r>
        </a:p>
      </dgm:t>
    </dgm:pt>
    <dgm:pt modelId="{023E3DA1-03AB-9441-8873-30D1F26DFC29}" type="parTrans" cxnId="{D9CD5E5B-D0B8-D34E-9467-BDA7E01C803E}">
      <dgm:prSet/>
      <dgm:spPr/>
      <dgm:t>
        <a:bodyPr/>
        <a:lstStyle/>
        <a:p>
          <a:endParaRPr lang="es-ES"/>
        </a:p>
      </dgm:t>
    </dgm:pt>
    <dgm:pt modelId="{C499669D-D774-E34E-B14F-53CDEEEDA592}" type="sibTrans" cxnId="{D9CD5E5B-D0B8-D34E-9467-BDA7E01C803E}">
      <dgm:prSet/>
      <dgm:spPr/>
      <dgm:t>
        <a:bodyPr/>
        <a:lstStyle/>
        <a:p>
          <a:endParaRPr lang="es-ES"/>
        </a:p>
      </dgm:t>
    </dgm:pt>
    <dgm:pt modelId="{7BE77173-638F-FE4B-84B1-15CDEEB0B984}">
      <dgm:prSet phldrT="[Texto]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s-ES" dirty="0"/>
            <a:t>Inspección de PCD</a:t>
          </a:r>
        </a:p>
      </dgm:t>
    </dgm:pt>
    <dgm:pt modelId="{EBAD2A5C-5D3A-A546-9C7B-F8E996EAFA10}" type="parTrans" cxnId="{4BF998F0-B0C7-634C-8F0E-1D2EE5877897}">
      <dgm:prSet/>
      <dgm:spPr/>
      <dgm:t>
        <a:bodyPr/>
        <a:lstStyle/>
        <a:p>
          <a:endParaRPr lang="es-ES"/>
        </a:p>
      </dgm:t>
    </dgm:pt>
    <dgm:pt modelId="{E6A2B6C1-1ED7-1E49-BC09-5A1017427A85}" type="sibTrans" cxnId="{4BF998F0-B0C7-634C-8F0E-1D2EE5877897}">
      <dgm:prSet/>
      <dgm:spPr/>
      <dgm:t>
        <a:bodyPr/>
        <a:lstStyle/>
        <a:p>
          <a:endParaRPr lang="es-ES"/>
        </a:p>
      </dgm:t>
    </dgm:pt>
    <dgm:pt modelId="{56417388-2530-C248-B8AA-118B2190CE2F}">
      <dgm:prSet phldrT="[Texto]"/>
      <dgm:spPr/>
      <dgm:t>
        <a:bodyPr/>
        <a:lstStyle/>
        <a:p>
          <a:r>
            <a:rPr lang="es-ES" dirty="0"/>
            <a:t>Cola a aguja norte</a:t>
          </a:r>
        </a:p>
      </dgm:t>
    </dgm:pt>
    <dgm:pt modelId="{77E066AC-7525-654F-A301-603FFFC42E92}" type="parTrans" cxnId="{C65008B3-BB21-7D4A-94D2-5893961271D9}">
      <dgm:prSet/>
      <dgm:spPr/>
      <dgm:t>
        <a:bodyPr/>
        <a:lstStyle/>
        <a:p>
          <a:endParaRPr lang="es-ES"/>
        </a:p>
      </dgm:t>
    </dgm:pt>
    <dgm:pt modelId="{766DC060-8CF4-0F47-B298-8E9DCDAF7A79}" type="sibTrans" cxnId="{C65008B3-BB21-7D4A-94D2-5893961271D9}">
      <dgm:prSet/>
      <dgm:spPr/>
      <dgm:t>
        <a:bodyPr/>
        <a:lstStyle/>
        <a:p>
          <a:endParaRPr lang="es-ES"/>
        </a:p>
      </dgm:t>
    </dgm:pt>
    <dgm:pt modelId="{E03BDC2F-2B38-3748-ABAB-C49FBBB343FA}">
      <dgm:prSet phldrT="[Texto]"/>
      <dgm:spPr/>
      <dgm:t>
        <a:bodyPr/>
        <a:lstStyle/>
        <a:p>
          <a:r>
            <a:rPr lang="es-ES" dirty="0"/>
            <a:t>Trámite aguja norte</a:t>
          </a:r>
        </a:p>
      </dgm:t>
    </dgm:pt>
    <dgm:pt modelId="{3AFB713F-E6D4-5E43-891F-0CEC99173AA3}" type="parTrans" cxnId="{88A6B1A3-DCC2-8A48-9B30-B3921BE689B2}">
      <dgm:prSet/>
      <dgm:spPr/>
      <dgm:t>
        <a:bodyPr/>
        <a:lstStyle/>
        <a:p>
          <a:endParaRPr lang="es-ES"/>
        </a:p>
      </dgm:t>
    </dgm:pt>
    <dgm:pt modelId="{058AC81A-5CB9-8440-8ABF-50624C3BE856}" type="sibTrans" cxnId="{88A6B1A3-DCC2-8A48-9B30-B3921BE689B2}">
      <dgm:prSet/>
      <dgm:spPr/>
      <dgm:t>
        <a:bodyPr/>
        <a:lstStyle/>
        <a:p>
          <a:endParaRPr lang="es-ES"/>
        </a:p>
      </dgm:t>
    </dgm:pt>
    <dgm:pt modelId="{E9A91FC6-61CE-A746-9BC5-F8C37FB99840}">
      <dgm:prSet phldrT="[Texto]"/>
      <dgm:spPr/>
      <dgm:t>
        <a:bodyPr/>
        <a:lstStyle/>
        <a:p>
          <a:r>
            <a:rPr lang="es-ES" dirty="0"/>
            <a:t>Cola ingreso a NI</a:t>
          </a:r>
        </a:p>
      </dgm:t>
    </dgm:pt>
    <dgm:pt modelId="{0770E8BE-30E0-214D-A4E6-CA5FFFBD7CA2}" type="parTrans" cxnId="{88F0BA95-D9A2-4D46-8DEC-98FB8B806F9B}">
      <dgm:prSet/>
      <dgm:spPr/>
      <dgm:t>
        <a:bodyPr/>
        <a:lstStyle/>
        <a:p>
          <a:endParaRPr lang="es-ES"/>
        </a:p>
      </dgm:t>
    </dgm:pt>
    <dgm:pt modelId="{CBA52C5E-940D-4D4A-8042-F1B3D6C03531}" type="sibTrans" cxnId="{88F0BA95-D9A2-4D46-8DEC-98FB8B806F9B}">
      <dgm:prSet/>
      <dgm:spPr/>
      <dgm:t>
        <a:bodyPr/>
        <a:lstStyle/>
        <a:p>
          <a:endParaRPr lang="es-ES"/>
        </a:p>
      </dgm:t>
    </dgm:pt>
    <dgm:pt modelId="{EFF8C5A0-0869-1845-A6A8-3A12C0D7BA32}">
      <dgm:prSet phldrT="[Texto]"/>
      <dgm:spPr/>
      <dgm:t>
        <a:bodyPr/>
        <a:lstStyle/>
        <a:p>
          <a:r>
            <a:rPr lang="es-ES" dirty="0"/>
            <a:t>Ingreso a NI</a:t>
          </a:r>
        </a:p>
      </dgm:t>
    </dgm:pt>
    <dgm:pt modelId="{8D58EDE8-D0CB-3C40-BF02-E05D51C9138F}" type="parTrans" cxnId="{13C43137-0402-8E40-85BE-582F10D20EAE}">
      <dgm:prSet/>
      <dgm:spPr/>
      <dgm:t>
        <a:bodyPr/>
        <a:lstStyle/>
        <a:p>
          <a:endParaRPr lang="es-ES"/>
        </a:p>
      </dgm:t>
    </dgm:pt>
    <dgm:pt modelId="{FF84D591-3CFD-9A4B-B3F8-5D5CEA512009}" type="sibTrans" cxnId="{13C43137-0402-8E40-85BE-582F10D20EAE}">
      <dgm:prSet/>
      <dgm:spPr/>
      <dgm:t>
        <a:bodyPr/>
        <a:lstStyle/>
        <a:p>
          <a:endParaRPr lang="es-ES"/>
        </a:p>
      </dgm:t>
    </dgm:pt>
    <dgm:pt modelId="{5DB64A56-13E3-9040-8A77-49CC311055A0}">
      <dgm:prSet phldrT="[Texto]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s-ES" dirty="0"/>
            <a:t>Caseta NI</a:t>
          </a:r>
        </a:p>
      </dgm:t>
    </dgm:pt>
    <dgm:pt modelId="{22C97553-F928-C14D-86A5-568CD84BEDAB}" type="parTrans" cxnId="{EEE720DF-15EB-7640-8718-D3C6B2FA9942}">
      <dgm:prSet/>
      <dgm:spPr/>
      <dgm:t>
        <a:bodyPr/>
        <a:lstStyle/>
        <a:p>
          <a:endParaRPr lang="es-ES"/>
        </a:p>
      </dgm:t>
    </dgm:pt>
    <dgm:pt modelId="{D0C3191C-A261-A14D-8DF1-D3DBA61E47E3}" type="sibTrans" cxnId="{EEE720DF-15EB-7640-8718-D3C6B2FA9942}">
      <dgm:prSet/>
      <dgm:spPr/>
      <dgm:t>
        <a:bodyPr/>
        <a:lstStyle/>
        <a:p>
          <a:endParaRPr lang="es-ES"/>
        </a:p>
      </dgm:t>
    </dgm:pt>
    <dgm:pt modelId="{A17538C0-30D8-314F-83CB-EED960BFFB55}">
      <dgm:prSet phldrT="[Texto]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s-ES" dirty="0"/>
            <a:t>Caseta NI</a:t>
          </a:r>
        </a:p>
      </dgm:t>
    </dgm:pt>
    <dgm:pt modelId="{B9FEF73F-A150-4D48-BD0C-8D9351F68DDB}" type="parTrans" cxnId="{24EA467B-0E84-3A4B-852F-B29DBC1E6C56}">
      <dgm:prSet/>
      <dgm:spPr/>
      <dgm:t>
        <a:bodyPr/>
        <a:lstStyle/>
        <a:p>
          <a:endParaRPr lang="es-ES"/>
        </a:p>
      </dgm:t>
    </dgm:pt>
    <dgm:pt modelId="{65532FD2-2F50-E549-BE18-1A7800A624F8}" type="sibTrans" cxnId="{24EA467B-0E84-3A4B-852F-B29DBC1E6C56}">
      <dgm:prSet/>
      <dgm:spPr/>
      <dgm:t>
        <a:bodyPr/>
        <a:lstStyle/>
        <a:p>
          <a:endParaRPr lang="es-ES"/>
        </a:p>
      </dgm:t>
    </dgm:pt>
    <dgm:pt modelId="{7D01FDBF-7F8C-7546-8CBF-60D66366E575}" type="pres">
      <dgm:prSet presAssocID="{D627FBA3-22DF-5845-ADD0-85986E958E50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16A35726-2D16-8841-8870-1D51059AE4DB}" type="pres">
      <dgm:prSet presAssocID="{D627FBA3-22DF-5845-ADD0-85986E958E50}" presName="hierFlow" presStyleCnt="0"/>
      <dgm:spPr/>
    </dgm:pt>
    <dgm:pt modelId="{40925F24-DF1F-D249-A6CE-303ADA73CC24}" type="pres">
      <dgm:prSet presAssocID="{D627FBA3-22DF-5845-ADD0-85986E958E50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D8FAA0A6-5A12-674B-B511-47BA06AA96C9}" type="pres">
      <dgm:prSet presAssocID="{FF5973DF-BBC4-3542-B412-5F688E2BB382}" presName="Name14" presStyleCnt="0"/>
      <dgm:spPr/>
    </dgm:pt>
    <dgm:pt modelId="{93DC2783-A107-564E-9576-480D6D8A2766}" type="pres">
      <dgm:prSet presAssocID="{FF5973DF-BBC4-3542-B412-5F688E2BB382}" presName="level1Shape" presStyleLbl="node0" presStyleIdx="0" presStyleCnt="1" custScaleX="200770">
        <dgm:presLayoutVars>
          <dgm:chPref val="3"/>
        </dgm:presLayoutVars>
      </dgm:prSet>
      <dgm:spPr/>
    </dgm:pt>
    <dgm:pt modelId="{10CBBCFA-B1D4-5F42-A618-53FCF89E81D5}" type="pres">
      <dgm:prSet presAssocID="{FF5973DF-BBC4-3542-B412-5F688E2BB382}" presName="hierChild2" presStyleCnt="0"/>
      <dgm:spPr/>
    </dgm:pt>
    <dgm:pt modelId="{A31B585E-44F8-1545-A790-D7896919DA7C}" type="pres">
      <dgm:prSet presAssocID="{1EA6907C-2451-DB45-B2E7-E8B4F2B49B0C}" presName="Name19" presStyleLbl="parChTrans1D2" presStyleIdx="0" presStyleCnt="1"/>
      <dgm:spPr/>
    </dgm:pt>
    <dgm:pt modelId="{A1ECCAB9-3012-CC4B-BE5A-FFACDD6B6B33}" type="pres">
      <dgm:prSet presAssocID="{0E9A2A62-46AA-4449-A564-45EF7D3E5BA0}" presName="Name21" presStyleCnt="0"/>
      <dgm:spPr/>
    </dgm:pt>
    <dgm:pt modelId="{BCF691E1-A644-514A-ADA4-66BDB02190BF}" type="pres">
      <dgm:prSet presAssocID="{0E9A2A62-46AA-4449-A564-45EF7D3E5BA0}" presName="level2Shape" presStyleLbl="node2" presStyleIdx="0" presStyleCnt="1" custScaleX="199207"/>
      <dgm:spPr/>
    </dgm:pt>
    <dgm:pt modelId="{4025695B-1A4E-5A4D-8A59-CDC6CF2EE65D}" type="pres">
      <dgm:prSet presAssocID="{0E9A2A62-46AA-4449-A564-45EF7D3E5BA0}" presName="hierChild3" presStyleCnt="0"/>
      <dgm:spPr/>
    </dgm:pt>
    <dgm:pt modelId="{99FBE8EC-5A40-1C4D-9EC5-4BA716768115}" type="pres">
      <dgm:prSet presAssocID="{3395AD44-DE29-464F-8090-A32AE0E72126}" presName="Name19" presStyleLbl="parChTrans1D3" presStyleIdx="0" presStyleCnt="3"/>
      <dgm:spPr/>
    </dgm:pt>
    <dgm:pt modelId="{4E43204F-E861-E648-824B-59D88A07C4BF}" type="pres">
      <dgm:prSet presAssocID="{15DB791A-C432-A549-AEE6-20AA4DF39769}" presName="Name21" presStyleCnt="0"/>
      <dgm:spPr/>
    </dgm:pt>
    <dgm:pt modelId="{EF29B65D-712F-1949-BB85-DBE76B314CBD}" type="pres">
      <dgm:prSet presAssocID="{15DB791A-C432-A549-AEE6-20AA4DF39769}" presName="level2Shape" presStyleLbl="node3" presStyleIdx="0" presStyleCnt="3" custScaleX="200770"/>
      <dgm:spPr/>
    </dgm:pt>
    <dgm:pt modelId="{F52A3B8B-6592-D549-A061-E4BB77D60743}" type="pres">
      <dgm:prSet presAssocID="{15DB791A-C432-A549-AEE6-20AA4DF39769}" presName="hierChild3" presStyleCnt="0"/>
      <dgm:spPr/>
    </dgm:pt>
    <dgm:pt modelId="{7CDDE187-37AB-4D4E-93C2-ADDFF6F203FB}" type="pres">
      <dgm:prSet presAssocID="{92F04FE2-8638-7B4F-B910-C855F1BEE7A7}" presName="Name19" presStyleLbl="parChTrans1D4" presStyleIdx="0" presStyleCnt="11"/>
      <dgm:spPr/>
    </dgm:pt>
    <dgm:pt modelId="{281DA90B-6435-7F44-931F-C75E090202A7}" type="pres">
      <dgm:prSet presAssocID="{78400CCD-0DDE-CF40-AE75-94A7A70A53B6}" presName="Name21" presStyleCnt="0"/>
      <dgm:spPr/>
    </dgm:pt>
    <dgm:pt modelId="{6F6B2C91-1A31-5B44-BCAE-F15EC65D43E8}" type="pres">
      <dgm:prSet presAssocID="{78400CCD-0DDE-CF40-AE75-94A7A70A53B6}" presName="level2Shape" presStyleLbl="node4" presStyleIdx="0" presStyleCnt="11" custScaleX="200770"/>
      <dgm:spPr/>
    </dgm:pt>
    <dgm:pt modelId="{38110014-CB8C-6F47-8E76-572B8148AF71}" type="pres">
      <dgm:prSet presAssocID="{78400CCD-0DDE-CF40-AE75-94A7A70A53B6}" presName="hierChild3" presStyleCnt="0"/>
      <dgm:spPr/>
    </dgm:pt>
    <dgm:pt modelId="{B7E4C0F3-0FE9-354D-9714-9DD4FC3F916D}" type="pres">
      <dgm:prSet presAssocID="{DB17049D-FFF4-9F4B-9A10-4CA9F566D32C}" presName="Name19" presStyleLbl="parChTrans1D3" presStyleIdx="1" presStyleCnt="3"/>
      <dgm:spPr/>
    </dgm:pt>
    <dgm:pt modelId="{FE96CFC9-373F-FC43-8173-879E3E9CA5FB}" type="pres">
      <dgm:prSet presAssocID="{B112E2B7-4FB6-BF4E-831E-BCB07C82BB7D}" presName="Name21" presStyleCnt="0"/>
      <dgm:spPr/>
    </dgm:pt>
    <dgm:pt modelId="{B6A11E27-0B84-3F4C-AF40-15B5E4FCB696}" type="pres">
      <dgm:prSet presAssocID="{B112E2B7-4FB6-BF4E-831E-BCB07C82BB7D}" presName="level2Shape" presStyleLbl="node3" presStyleIdx="1" presStyleCnt="3" custScaleX="200770" custLinFactNeighborX="-62277"/>
      <dgm:spPr/>
    </dgm:pt>
    <dgm:pt modelId="{44CA6385-2D49-7E44-84BB-D913D45FDDC0}" type="pres">
      <dgm:prSet presAssocID="{B112E2B7-4FB6-BF4E-831E-BCB07C82BB7D}" presName="hierChild3" presStyleCnt="0"/>
      <dgm:spPr/>
    </dgm:pt>
    <dgm:pt modelId="{B1357FE5-C7A3-0040-BD3D-17DE78E3C345}" type="pres">
      <dgm:prSet presAssocID="{862F0FCA-CD44-5542-A3B8-E88237D92970}" presName="Name19" presStyleLbl="parChTrans1D4" presStyleIdx="1" presStyleCnt="11"/>
      <dgm:spPr/>
    </dgm:pt>
    <dgm:pt modelId="{ECD1CD73-4BEE-4242-82C9-B690693C6175}" type="pres">
      <dgm:prSet presAssocID="{0733C693-1A79-E741-8407-CAF37D521721}" presName="Name21" presStyleCnt="0"/>
      <dgm:spPr/>
    </dgm:pt>
    <dgm:pt modelId="{71505DA7-9870-5049-B1E8-69D85ECE7569}" type="pres">
      <dgm:prSet presAssocID="{0733C693-1A79-E741-8407-CAF37D521721}" presName="level2Shape" presStyleLbl="node4" presStyleIdx="1" presStyleCnt="11" custScaleX="200770" custLinFactNeighborX="-62277"/>
      <dgm:spPr/>
    </dgm:pt>
    <dgm:pt modelId="{C43AFAC4-E8F2-1A41-ADFB-0F448FECB900}" type="pres">
      <dgm:prSet presAssocID="{0733C693-1A79-E741-8407-CAF37D521721}" presName="hierChild3" presStyleCnt="0"/>
      <dgm:spPr/>
    </dgm:pt>
    <dgm:pt modelId="{93D6488C-BF85-8549-B10E-D38EAEBC684B}" type="pres">
      <dgm:prSet presAssocID="{023E3DA1-03AB-9441-8873-30D1F26DFC29}" presName="Name19" presStyleLbl="parChTrans1D4" presStyleIdx="2" presStyleCnt="11"/>
      <dgm:spPr/>
    </dgm:pt>
    <dgm:pt modelId="{0725AD58-F4B3-7248-9E56-C300F28DE2FF}" type="pres">
      <dgm:prSet presAssocID="{E4777773-5C4D-BA42-9E32-9010E2E85949}" presName="Name21" presStyleCnt="0"/>
      <dgm:spPr/>
    </dgm:pt>
    <dgm:pt modelId="{85259EF8-9325-4A46-B0D3-D455D2E64145}" type="pres">
      <dgm:prSet presAssocID="{E4777773-5C4D-BA42-9E32-9010E2E85949}" presName="level2Shape" presStyleLbl="node4" presStyleIdx="2" presStyleCnt="11" custScaleX="200770" custLinFactNeighborX="-62277"/>
      <dgm:spPr/>
    </dgm:pt>
    <dgm:pt modelId="{9C55E420-2843-A842-A7DF-A2AE90C78796}" type="pres">
      <dgm:prSet presAssocID="{E4777773-5C4D-BA42-9E32-9010E2E85949}" presName="hierChild3" presStyleCnt="0"/>
      <dgm:spPr/>
    </dgm:pt>
    <dgm:pt modelId="{5F45766A-7297-6148-B7D8-F3155BA848BE}" type="pres">
      <dgm:prSet presAssocID="{EBAD2A5C-5D3A-A546-9C7B-F8E996EAFA10}" presName="Name19" presStyleLbl="parChTrans1D4" presStyleIdx="3" presStyleCnt="11"/>
      <dgm:spPr/>
    </dgm:pt>
    <dgm:pt modelId="{0E27E7E9-968B-544E-A0C3-3E1416D0D031}" type="pres">
      <dgm:prSet presAssocID="{7BE77173-638F-FE4B-84B1-15CDEEB0B984}" presName="Name21" presStyleCnt="0"/>
      <dgm:spPr/>
    </dgm:pt>
    <dgm:pt modelId="{99606B41-9894-D344-9AC0-C3C0AF19CCC0}" type="pres">
      <dgm:prSet presAssocID="{7BE77173-638F-FE4B-84B1-15CDEEB0B984}" presName="level2Shape" presStyleLbl="node4" presStyleIdx="3" presStyleCnt="11" custScaleX="200770" custLinFactNeighborX="-62277"/>
      <dgm:spPr/>
    </dgm:pt>
    <dgm:pt modelId="{61297323-9F68-0C4B-AF1B-BEBCCE58CAAE}" type="pres">
      <dgm:prSet presAssocID="{7BE77173-638F-FE4B-84B1-15CDEEB0B984}" presName="hierChild3" presStyleCnt="0"/>
      <dgm:spPr/>
    </dgm:pt>
    <dgm:pt modelId="{764582A7-4091-C54D-A3CD-084F1562EFE4}" type="pres">
      <dgm:prSet presAssocID="{77E066AC-7525-654F-A301-603FFFC42E92}" presName="Name19" presStyleLbl="parChTrans1D4" presStyleIdx="4" presStyleCnt="11"/>
      <dgm:spPr/>
    </dgm:pt>
    <dgm:pt modelId="{DE154E69-0BB2-7542-8B69-81F7B8703273}" type="pres">
      <dgm:prSet presAssocID="{56417388-2530-C248-B8AA-118B2190CE2F}" presName="Name21" presStyleCnt="0"/>
      <dgm:spPr/>
    </dgm:pt>
    <dgm:pt modelId="{782D095F-9C68-7B4B-A3B5-5213FA2C78F0}" type="pres">
      <dgm:prSet presAssocID="{56417388-2530-C248-B8AA-118B2190CE2F}" presName="level2Shape" presStyleLbl="node4" presStyleIdx="4" presStyleCnt="11" custScaleX="200770" custLinFactNeighborX="-62277"/>
      <dgm:spPr/>
    </dgm:pt>
    <dgm:pt modelId="{E719CC77-8D67-D346-8A2D-F097BE41E726}" type="pres">
      <dgm:prSet presAssocID="{56417388-2530-C248-B8AA-118B2190CE2F}" presName="hierChild3" presStyleCnt="0"/>
      <dgm:spPr/>
    </dgm:pt>
    <dgm:pt modelId="{4602D411-308C-A04C-BD15-E8E1A988C9C0}" type="pres">
      <dgm:prSet presAssocID="{3AFB713F-E6D4-5E43-891F-0CEC99173AA3}" presName="Name19" presStyleLbl="parChTrans1D4" presStyleIdx="5" presStyleCnt="11"/>
      <dgm:spPr/>
    </dgm:pt>
    <dgm:pt modelId="{711A7457-27AD-5246-B4F6-0D5F6EE9E3E3}" type="pres">
      <dgm:prSet presAssocID="{E03BDC2F-2B38-3748-ABAB-C49FBBB343FA}" presName="Name21" presStyleCnt="0"/>
      <dgm:spPr/>
    </dgm:pt>
    <dgm:pt modelId="{D9D5F874-48DD-804E-9F92-7604AE8F6E86}" type="pres">
      <dgm:prSet presAssocID="{E03BDC2F-2B38-3748-ABAB-C49FBBB343FA}" presName="level2Shape" presStyleLbl="node4" presStyleIdx="5" presStyleCnt="11" custScaleX="200770" custLinFactNeighborX="-62277"/>
      <dgm:spPr/>
    </dgm:pt>
    <dgm:pt modelId="{97666F2A-2F33-0148-A15B-A08DE18FDAE8}" type="pres">
      <dgm:prSet presAssocID="{E03BDC2F-2B38-3748-ABAB-C49FBBB343FA}" presName="hierChild3" presStyleCnt="0"/>
      <dgm:spPr/>
    </dgm:pt>
    <dgm:pt modelId="{381BF6BD-FC55-5345-B2E0-A70B7B9B6241}" type="pres">
      <dgm:prSet presAssocID="{0770E8BE-30E0-214D-A4E6-CA5FFFBD7CA2}" presName="Name19" presStyleLbl="parChTrans1D4" presStyleIdx="6" presStyleCnt="11"/>
      <dgm:spPr/>
    </dgm:pt>
    <dgm:pt modelId="{F044BAE9-358F-5348-B3E7-C35C7DAF84DF}" type="pres">
      <dgm:prSet presAssocID="{E9A91FC6-61CE-A746-9BC5-F8C37FB99840}" presName="Name21" presStyleCnt="0"/>
      <dgm:spPr/>
    </dgm:pt>
    <dgm:pt modelId="{FED94200-C984-6644-8B0A-08CC5ED5A349}" type="pres">
      <dgm:prSet presAssocID="{E9A91FC6-61CE-A746-9BC5-F8C37FB99840}" presName="level2Shape" presStyleLbl="node4" presStyleIdx="6" presStyleCnt="11" custScaleX="200770" custLinFactNeighborX="-62277"/>
      <dgm:spPr/>
    </dgm:pt>
    <dgm:pt modelId="{CC94E939-D7E9-204F-A750-FAE92598A08E}" type="pres">
      <dgm:prSet presAssocID="{E9A91FC6-61CE-A746-9BC5-F8C37FB99840}" presName="hierChild3" presStyleCnt="0"/>
      <dgm:spPr/>
    </dgm:pt>
    <dgm:pt modelId="{2C6FCC69-33EF-BF4B-B895-DCD2CDDAFE24}" type="pres">
      <dgm:prSet presAssocID="{8D58EDE8-D0CB-3C40-BF02-E05D51C9138F}" presName="Name19" presStyleLbl="parChTrans1D4" presStyleIdx="7" presStyleCnt="11"/>
      <dgm:spPr/>
    </dgm:pt>
    <dgm:pt modelId="{B1D1E8F9-61E4-2047-974C-9BC970A1C0DE}" type="pres">
      <dgm:prSet presAssocID="{EFF8C5A0-0869-1845-A6A8-3A12C0D7BA32}" presName="Name21" presStyleCnt="0"/>
      <dgm:spPr/>
    </dgm:pt>
    <dgm:pt modelId="{D630F2B3-5C5E-A544-853F-6FE67173799D}" type="pres">
      <dgm:prSet presAssocID="{EFF8C5A0-0869-1845-A6A8-3A12C0D7BA32}" presName="level2Shape" presStyleLbl="node4" presStyleIdx="7" presStyleCnt="11" custScaleX="200770" custLinFactNeighborX="-62277"/>
      <dgm:spPr/>
    </dgm:pt>
    <dgm:pt modelId="{2DA22103-C7EB-3D49-9293-D0115EDA492C}" type="pres">
      <dgm:prSet presAssocID="{EFF8C5A0-0869-1845-A6A8-3A12C0D7BA32}" presName="hierChild3" presStyleCnt="0"/>
      <dgm:spPr/>
    </dgm:pt>
    <dgm:pt modelId="{AEDEE852-C999-314C-B957-D129A087611D}" type="pres">
      <dgm:prSet presAssocID="{B9FEF73F-A150-4D48-BD0C-8D9351F68DDB}" presName="Name19" presStyleLbl="parChTrans1D4" presStyleIdx="8" presStyleCnt="11"/>
      <dgm:spPr/>
    </dgm:pt>
    <dgm:pt modelId="{9A1C65BC-5646-EF42-9919-376D9BF910F5}" type="pres">
      <dgm:prSet presAssocID="{A17538C0-30D8-314F-83CB-EED960BFFB55}" presName="Name21" presStyleCnt="0"/>
      <dgm:spPr/>
    </dgm:pt>
    <dgm:pt modelId="{6074FCB1-C60E-C744-869C-43594FD30358}" type="pres">
      <dgm:prSet presAssocID="{A17538C0-30D8-314F-83CB-EED960BFFB55}" presName="level2Shape" presStyleLbl="node4" presStyleIdx="8" presStyleCnt="11" custScaleX="200770" custLinFactNeighborX="-62277"/>
      <dgm:spPr/>
    </dgm:pt>
    <dgm:pt modelId="{46F32189-5E6F-6B40-8D98-C3E8B0932879}" type="pres">
      <dgm:prSet presAssocID="{A17538C0-30D8-314F-83CB-EED960BFFB55}" presName="hierChild3" presStyleCnt="0"/>
      <dgm:spPr/>
    </dgm:pt>
    <dgm:pt modelId="{C8CB631F-2D8A-4342-88BA-E92E91820387}" type="pres">
      <dgm:prSet presAssocID="{22C97553-F928-C14D-86A5-568CD84BEDAB}" presName="Name19" presStyleLbl="parChTrans1D4" presStyleIdx="9" presStyleCnt="11"/>
      <dgm:spPr/>
    </dgm:pt>
    <dgm:pt modelId="{7C454A77-658C-2449-82CF-E707E5A34F30}" type="pres">
      <dgm:prSet presAssocID="{5DB64A56-13E3-9040-8A77-49CC311055A0}" presName="Name21" presStyleCnt="0"/>
      <dgm:spPr/>
    </dgm:pt>
    <dgm:pt modelId="{CEA03DDE-BA24-FD44-9283-F90034B997F5}" type="pres">
      <dgm:prSet presAssocID="{5DB64A56-13E3-9040-8A77-49CC311055A0}" presName="level2Shape" presStyleLbl="node4" presStyleIdx="9" presStyleCnt="11" custScaleX="200770" custLinFactNeighborX="-62277"/>
      <dgm:spPr/>
    </dgm:pt>
    <dgm:pt modelId="{46020F4F-BD35-8B4D-97CF-439E127ADA74}" type="pres">
      <dgm:prSet presAssocID="{5DB64A56-13E3-9040-8A77-49CC311055A0}" presName="hierChild3" presStyleCnt="0"/>
      <dgm:spPr/>
    </dgm:pt>
    <dgm:pt modelId="{348645C0-6DA7-D744-84B5-ACB24AC8FE64}" type="pres">
      <dgm:prSet presAssocID="{FC46BED5-3240-CD42-9941-870677FC2095}" presName="Name19" presStyleLbl="parChTrans1D3" presStyleIdx="2" presStyleCnt="3"/>
      <dgm:spPr/>
    </dgm:pt>
    <dgm:pt modelId="{B0373FA8-C95B-3A41-92A0-4354E5D868CE}" type="pres">
      <dgm:prSet presAssocID="{7DA5BE91-790A-BB40-9F68-7FA49841AF42}" presName="Name21" presStyleCnt="0"/>
      <dgm:spPr/>
    </dgm:pt>
    <dgm:pt modelId="{DC99B446-B48B-074B-BA43-1BD9746780D9}" type="pres">
      <dgm:prSet presAssocID="{7DA5BE91-790A-BB40-9F68-7FA49841AF42}" presName="level2Shape" presStyleLbl="node3" presStyleIdx="2" presStyleCnt="3" custScaleX="200770"/>
      <dgm:spPr/>
    </dgm:pt>
    <dgm:pt modelId="{68C71025-E80A-C54B-BE33-D98B7AF598C8}" type="pres">
      <dgm:prSet presAssocID="{7DA5BE91-790A-BB40-9F68-7FA49841AF42}" presName="hierChild3" presStyleCnt="0"/>
      <dgm:spPr/>
    </dgm:pt>
    <dgm:pt modelId="{A2110837-5558-3F43-82ED-C9F39D34C8DB}" type="pres">
      <dgm:prSet presAssocID="{414CC4B5-14F8-C94B-B3CE-EC8DDDBDFB9E}" presName="Name19" presStyleLbl="parChTrans1D4" presStyleIdx="10" presStyleCnt="11"/>
      <dgm:spPr/>
    </dgm:pt>
    <dgm:pt modelId="{62DE7B61-B0D9-1F4F-ABD8-57F8FDFEA369}" type="pres">
      <dgm:prSet presAssocID="{4436717F-CD01-304A-BF31-8BF56C3A258C}" presName="Name21" presStyleCnt="0"/>
      <dgm:spPr/>
    </dgm:pt>
    <dgm:pt modelId="{F1E78216-C376-334C-A1C3-74F6C1E320A2}" type="pres">
      <dgm:prSet presAssocID="{4436717F-CD01-304A-BF31-8BF56C3A258C}" presName="level2Shape" presStyleLbl="node4" presStyleIdx="10" presStyleCnt="11" custScaleX="200770"/>
      <dgm:spPr/>
    </dgm:pt>
    <dgm:pt modelId="{F2A64C6A-017E-4342-ABA1-ADA2015E106F}" type="pres">
      <dgm:prSet presAssocID="{4436717F-CD01-304A-BF31-8BF56C3A258C}" presName="hierChild3" presStyleCnt="0"/>
      <dgm:spPr/>
    </dgm:pt>
    <dgm:pt modelId="{E6DC99E0-7AD2-8548-A95E-618E48EDEEA3}" type="pres">
      <dgm:prSet presAssocID="{D627FBA3-22DF-5845-ADD0-85986E958E50}" presName="bgShapesFlow" presStyleCnt="0"/>
      <dgm:spPr/>
    </dgm:pt>
  </dgm:ptLst>
  <dgm:cxnLst>
    <dgm:cxn modelId="{19B4F70F-46C8-4D4B-B382-C42163FADFA8}" srcId="{0E9A2A62-46AA-4449-A564-45EF7D3E5BA0}" destId="{15DB791A-C432-A549-AEE6-20AA4DF39769}" srcOrd="0" destOrd="0" parTransId="{3395AD44-DE29-464F-8090-A32AE0E72126}" sibTransId="{A3151BD8-A40D-0847-8876-13349BF0AEF1}"/>
    <dgm:cxn modelId="{DB5D4D12-9E40-0B40-8D0C-98FABB13C511}" type="presOf" srcId="{B9FEF73F-A150-4D48-BD0C-8D9351F68DDB}" destId="{AEDEE852-C999-314C-B957-D129A087611D}" srcOrd="0" destOrd="0" presId="urn:microsoft.com/office/officeart/2005/8/layout/hierarchy6"/>
    <dgm:cxn modelId="{4EF01E19-84DE-124C-834C-77EBF6CCE0CF}" type="presOf" srcId="{B112E2B7-4FB6-BF4E-831E-BCB07C82BB7D}" destId="{B6A11E27-0B84-3F4C-AF40-15B5E4FCB696}" srcOrd="0" destOrd="0" presId="urn:microsoft.com/office/officeart/2005/8/layout/hierarchy6"/>
    <dgm:cxn modelId="{84F9561A-0FC3-6B4B-B820-8D99229C526C}" srcId="{D627FBA3-22DF-5845-ADD0-85986E958E50}" destId="{FF5973DF-BBC4-3542-B412-5F688E2BB382}" srcOrd="0" destOrd="0" parTransId="{ACC7B4B6-6494-EA44-9139-6B1C382DB2F3}" sibTransId="{BF82EAB1-AEDA-AB48-AD16-7F60D2981495}"/>
    <dgm:cxn modelId="{58F4881F-DDA5-7841-9DC9-0BD39AEFC179}" type="presOf" srcId="{0733C693-1A79-E741-8407-CAF37D521721}" destId="{71505DA7-9870-5049-B1E8-69D85ECE7569}" srcOrd="0" destOrd="0" presId="urn:microsoft.com/office/officeart/2005/8/layout/hierarchy6"/>
    <dgm:cxn modelId="{14D0CA20-620D-424B-B9BE-DB6819D845F3}" type="presOf" srcId="{D627FBA3-22DF-5845-ADD0-85986E958E50}" destId="{7D01FDBF-7F8C-7546-8CBF-60D66366E575}" srcOrd="0" destOrd="0" presId="urn:microsoft.com/office/officeart/2005/8/layout/hierarchy6"/>
    <dgm:cxn modelId="{BB76C523-A177-9745-8C68-4B4EACC7B128}" type="presOf" srcId="{77E066AC-7525-654F-A301-603FFFC42E92}" destId="{764582A7-4091-C54D-A3CD-084F1562EFE4}" srcOrd="0" destOrd="0" presId="urn:microsoft.com/office/officeart/2005/8/layout/hierarchy6"/>
    <dgm:cxn modelId="{22DAB229-9589-BE42-9313-21204D83710D}" srcId="{15DB791A-C432-A549-AEE6-20AA4DF39769}" destId="{78400CCD-0DDE-CF40-AE75-94A7A70A53B6}" srcOrd="0" destOrd="0" parTransId="{92F04FE2-8638-7B4F-B910-C855F1BEE7A7}" sibTransId="{DDF7A777-0216-8843-BE65-43DA41CDA835}"/>
    <dgm:cxn modelId="{B49CBF2B-9879-1846-BB91-F6DC877B1C1E}" srcId="{0E9A2A62-46AA-4449-A564-45EF7D3E5BA0}" destId="{7DA5BE91-790A-BB40-9F68-7FA49841AF42}" srcOrd="2" destOrd="0" parTransId="{FC46BED5-3240-CD42-9941-870677FC2095}" sibTransId="{A118CEF6-8FDB-144F-A9F3-F8572231F621}"/>
    <dgm:cxn modelId="{DF15732E-8A8E-1643-A315-38CCA971B2F1}" type="presOf" srcId="{3AFB713F-E6D4-5E43-891F-0CEC99173AA3}" destId="{4602D411-308C-A04C-BD15-E8E1A988C9C0}" srcOrd="0" destOrd="0" presId="urn:microsoft.com/office/officeart/2005/8/layout/hierarchy6"/>
    <dgm:cxn modelId="{A5B8D834-E209-8D41-9961-F29772DEF3E0}" type="presOf" srcId="{414CC4B5-14F8-C94B-B3CE-EC8DDDBDFB9E}" destId="{A2110837-5558-3F43-82ED-C9F39D34C8DB}" srcOrd="0" destOrd="0" presId="urn:microsoft.com/office/officeart/2005/8/layout/hierarchy6"/>
    <dgm:cxn modelId="{12DB3936-025E-9546-94E1-83B25CB65E20}" type="presOf" srcId="{3395AD44-DE29-464F-8090-A32AE0E72126}" destId="{99FBE8EC-5A40-1C4D-9EC5-4BA716768115}" srcOrd="0" destOrd="0" presId="urn:microsoft.com/office/officeart/2005/8/layout/hierarchy6"/>
    <dgm:cxn modelId="{EE557836-1812-F845-B726-25C8F64CAD16}" type="presOf" srcId="{7DA5BE91-790A-BB40-9F68-7FA49841AF42}" destId="{DC99B446-B48B-074B-BA43-1BD9746780D9}" srcOrd="0" destOrd="0" presId="urn:microsoft.com/office/officeart/2005/8/layout/hierarchy6"/>
    <dgm:cxn modelId="{13C43137-0402-8E40-85BE-582F10D20EAE}" srcId="{E9A91FC6-61CE-A746-9BC5-F8C37FB99840}" destId="{EFF8C5A0-0869-1845-A6A8-3A12C0D7BA32}" srcOrd="0" destOrd="0" parTransId="{8D58EDE8-D0CB-3C40-BF02-E05D51C9138F}" sibTransId="{FF84D591-3CFD-9A4B-B3F8-5D5CEA512009}"/>
    <dgm:cxn modelId="{8BF3CE42-C987-5841-90EE-86831BD57DFF}" srcId="{7DA5BE91-790A-BB40-9F68-7FA49841AF42}" destId="{4436717F-CD01-304A-BF31-8BF56C3A258C}" srcOrd="0" destOrd="0" parTransId="{414CC4B5-14F8-C94B-B3CE-EC8DDDBDFB9E}" sibTransId="{34E3D3D2-1A78-FC49-8A6B-42F3C347A880}"/>
    <dgm:cxn modelId="{7FE2C948-4097-AD4A-9D6A-86D59EDD64FA}" srcId="{FF5973DF-BBC4-3542-B412-5F688E2BB382}" destId="{0E9A2A62-46AA-4449-A564-45EF7D3E5BA0}" srcOrd="0" destOrd="0" parTransId="{1EA6907C-2451-DB45-B2E7-E8B4F2B49B0C}" sibTransId="{389093A5-4762-2F4B-AB8E-B021E7AB1960}"/>
    <dgm:cxn modelId="{F00A2A54-959C-C944-AA66-600A9A7093A6}" srcId="{B112E2B7-4FB6-BF4E-831E-BCB07C82BB7D}" destId="{0733C693-1A79-E741-8407-CAF37D521721}" srcOrd="0" destOrd="0" parTransId="{862F0FCA-CD44-5542-A3B8-E88237D92970}" sibTransId="{1916E312-A067-6944-9500-0BC0F6D7337E}"/>
    <dgm:cxn modelId="{D9CD5E5B-D0B8-D34E-9467-BDA7E01C803E}" srcId="{0733C693-1A79-E741-8407-CAF37D521721}" destId="{E4777773-5C4D-BA42-9E32-9010E2E85949}" srcOrd="0" destOrd="0" parTransId="{023E3DA1-03AB-9441-8873-30D1F26DFC29}" sibTransId="{C499669D-D774-E34E-B14F-53CDEEEDA592}"/>
    <dgm:cxn modelId="{F466BF5E-6A1B-A740-9D70-64BA4D4248D7}" type="presOf" srcId="{92F04FE2-8638-7B4F-B910-C855F1BEE7A7}" destId="{7CDDE187-37AB-4D4E-93C2-ADDFF6F203FB}" srcOrd="0" destOrd="0" presId="urn:microsoft.com/office/officeart/2005/8/layout/hierarchy6"/>
    <dgm:cxn modelId="{E9A6BB70-C23D-5046-B73A-64138FB1D308}" type="presOf" srcId="{4436717F-CD01-304A-BF31-8BF56C3A258C}" destId="{F1E78216-C376-334C-A1C3-74F6C1E320A2}" srcOrd="0" destOrd="0" presId="urn:microsoft.com/office/officeart/2005/8/layout/hierarchy6"/>
    <dgm:cxn modelId="{A708A974-053B-4E45-BC29-3CDE1E21BB5C}" type="presOf" srcId="{FF5973DF-BBC4-3542-B412-5F688E2BB382}" destId="{93DC2783-A107-564E-9576-480D6D8A2766}" srcOrd="0" destOrd="0" presId="urn:microsoft.com/office/officeart/2005/8/layout/hierarchy6"/>
    <dgm:cxn modelId="{ABA96176-0C79-FD45-963D-F3DFACC4F600}" type="presOf" srcId="{E9A91FC6-61CE-A746-9BC5-F8C37FB99840}" destId="{FED94200-C984-6644-8B0A-08CC5ED5A349}" srcOrd="0" destOrd="0" presId="urn:microsoft.com/office/officeart/2005/8/layout/hierarchy6"/>
    <dgm:cxn modelId="{24EA467B-0E84-3A4B-852F-B29DBC1E6C56}" srcId="{EFF8C5A0-0869-1845-A6A8-3A12C0D7BA32}" destId="{A17538C0-30D8-314F-83CB-EED960BFFB55}" srcOrd="0" destOrd="0" parTransId="{B9FEF73F-A150-4D48-BD0C-8D9351F68DDB}" sibTransId="{65532FD2-2F50-E549-BE18-1A7800A624F8}"/>
    <dgm:cxn modelId="{DEAF7B81-F1F7-8F48-9085-8BE17A3FFDB9}" type="presOf" srcId="{5DB64A56-13E3-9040-8A77-49CC311055A0}" destId="{CEA03DDE-BA24-FD44-9283-F90034B997F5}" srcOrd="0" destOrd="0" presId="urn:microsoft.com/office/officeart/2005/8/layout/hierarchy6"/>
    <dgm:cxn modelId="{88399B8A-E260-2F4E-9D63-7C1D81A5A592}" type="presOf" srcId="{A17538C0-30D8-314F-83CB-EED960BFFB55}" destId="{6074FCB1-C60E-C744-869C-43594FD30358}" srcOrd="0" destOrd="0" presId="urn:microsoft.com/office/officeart/2005/8/layout/hierarchy6"/>
    <dgm:cxn modelId="{B14A5591-E8B7-AD40-B83B-508C48E15EE6}" type="presOf" srcId="{E4777773-5C4D-BA42-9E32-9010E2E85949}" destId="{85259EF8-9325-4A46-B0D3-D455D2E64145}" srcOrd="0" destOrd="0" presId="urn:microsoft.com/office/officeart/2005/8/layout/hierarchy6"/>
    <dgm:cxn modelId="{88F0BA95-D9A2-4D46-8DEC-98FB8B806F9B}" srcId="{E03BDC2F-2B38-3748-ABAB-C49FBBB343FA}" destId="{E9A91FC6-61CE-A746-9BC5-F8C37FB99840}" srcOrd="0" destOrd="0" parTransId="{0770E8BE-30E0-214D-A4E6-CA5FFFBD7CA2}" sibTransId="{CBA52C5E-940D-4D4A-8042-F1B3D6C03531}"/>
    <dgm:cxn modelId="{5220E49A-BF23-804E-8729-D7424E30C396}" type="presOf" srcId="{EBAD2A5C-5D3A-A546-9C7B-F8E996EAFA10}" destId="{5F45766A-7297-6148-B7D8-F3155BA848BE}" srcOrd="0" destOrd="0" presId="urn:microsoft.com/office/officeart/2005/8/layout/hierarchy6"/>
    <dgm:cxn modelId="{193B369C-59F6-F34F-BFD9-CCA49F5A42CF}" type="presOf" srcId="{7BE77173-638F-FE4B-84B1-15CDEEB0B984}" destId="{99606B41-9894-D344-9AC0-C3C0AF19CCC0}" srcOrd="0" destOrd="0" presId="urn:microsoft.com/office/officeart/2005/8/layout/hierarchy6"/>
    <dgm:cxn modelId="{300C5D9F-1FB7-4F4D-BFB9-3456BEF2EC7E}" type="presOf" srcId="{56417388-2530-C248-B8AA-118B2190CE2F}" destId="{782D095F-9C68-7B4B-A3B5-5213FA2C78F0}" srcOrd="0" destOrd="0" presId="urn:microsoft.com/office/officeart/2005/8/layout/hierarchy6"/>
    <dgm:cxn modelId="{2C71D8A2-FC0D-C141-8C78-B3489325A882}" type="presOf" srcId="{DB17049D-FFF4-9F4B-9A10-4CA9F566D32C}" destId="{B7E4C0F3-0FE9-354D-9714-9DD4FC3F916D}" srcOrd="0" destOrd="0" presId="urn:microsoft.com/office/officeart/2005/8/layout/hierarchy6"/>
    <dgm:cxn modelId="{88A6B1A3-DCC2-8A48-9B30-B3921BE689B2}" srcId="{56417388-2530-C248-B8AA-118B2190CE2F}" destId="{E03BDC2F-2B38-3748-ABAB-C49FBBB343FA}" srcOrd="0" destOrd="0" parTransId="{3AFB713F-E6D4-5E43-891F-0CEC99173AA3}" sibTransId="{058AC81A-5CB9-8440-8ABF-50624C3BE856}"/>
    <dgm:cxn modelId="{AEEFAFAA-7BEF-554F-B022-C600A28D2F23}" type="presOf" srcId="{1EA6907C-2451-DB45-B2E7-E8B4F2B49B0C}" destId="{A31B585E-44F8-1545-A790-D7896919DA7C}" srcOrd="0" destOrd="0" presId="urn:microsoft.com/office/officeart/2005/8/layout/hierarchy6"/>
    <dgm:cxn modelId="{ECA862AD-B67E-1643-96D1-D5AF4DD59753}" type="presOf" srcId="{862F0FCA-CD44-5542-A3B8-E88237D92970}" destId="{B1357FE5-C7A3-0040-BD3D-17DE78E3C345}" srcOrd="0" destOrd="0" presId="urn:microsoft.com/office/officeart/2005/8/layout/hierarchy6"/>
    <dgm:cxn modelId="{C65008B3-BB21-7D4A-94D2-5893961271D9}" srcId="{7BE77173-638F-FE4B-84B1-15CDEEB0B984}" destId="{56417388-2530-C248-B8AA-118B2190CE2F}" srcOrd="0" destOrd="0" parTransId="{77E066AC-7525-654F-A301-603FFFC42E92}" sibTransId="{766DC060-8CF4-0F47-B298-8E9DCDAF7A79}"/>
    <dgm:cxn modelId="{841AB8B5-250A-5143-BD9D-8F908F786104}" type="presOf" srcId="{EFF8C5A0-0869-1845-A6A8-3A12C0D7BA32}" destId="{D630F2B3-5C5E-A544-853F-6FE67173799D}" srcOrd="0" destOrd="0" presId="urn:microsoft.com/office/officeart/2005/8/layout/hierarchy6"/>
    <dgm:cxn modelId="{C4EAFBB6-1768-4242-9124-2BE19DC65ACB}" type="presOf" srcId="{8D58EDE8-D0CB-3C40-BF02-E05D51C9138F}" destId="{2C6FCC69-33EF-BF4B-B895-DCD2CDDAFE24}" srcOrd="0" destOrd="0" presId="urn:microsoft.com/office/officeart/2005/8/layout/hierarchy6"/>
    <dgm:cxn modelId="{811D9CB9-EBCC-4444-8C16-A455BB21948D}" type="presOf" srcId="{0E9A2A62-46AA-4449-A564-45EF7D3E5BA0}" destId="{BCF691E1-A644-514A-ADA4-66BDB02190BF}" srcOrd="0" destOrd="0" presId="urn:microsoft.com/office/officeart/2005/8/layout/hierarchy6"/>
    <dgm:cxn modelId="{DE75BECD-D07E-FA40-85A8-A12309DE0AE1}" type="presOf" srcId="{78400CCD-0DDE-CF40-AE75-94A7A70A53B6}" destId="{6F6B2C91-1A31-5B44-BCAE-F15EC65D43E8}" srcOrd="0" destOrd="0" presId="urn:microsoft.com/office/officeart/2005/8/layout/hierarchy6"/>
    <dgm:cxn modelId="{79F48ADB-7EC0-A340-AE7C-4D5E36970F44}" type="presOf" srcId="{15DB791A-C432-A549-AEE6-20AA4DF39769}" destId="{EF29B65D-712F-1949-BB85-DBE76B314CBD}" srcOrd="0" destOrd="0" presId="urn:microsoft.com/office/officeart/2005/8/layout/hierarchy6"/>
    <dgm:cxn modelId="{EEE720DF-15EB-7640-8718-D3C6B2FA9942}" srcId="{EFF8C5A0-0869-1845-A6A8-3A12C0D7BA32}" destId="{5DB64A56-13E3-9040-8A77-49CC311055A0}" srcOrd="1" destOrd="0" parTransId="{22C97553-F928-C14D-86A5-568CD84BEDAB}" sibTransId="{D0C3191C-A261-A14D-8DF1-D3DBA61E47E3}"/>
    <dgm:cxn modelId="{486C86DF-B63B-B24B-8E39-716223A6081B}" srcId="{0E9A2A62-46AA-4449-A564-45EF7D3E5BA0}" destId="{B112E2B7-4FB6-BF4E-831E-BCB07C82BB7D}" srcOrd="1" destOrd="0" parTransId="{DB17049D-FFF4-9F4B-9A10-4CA9F566D32C}" sibTransId="{ED3BBAB3-D52C-284F-AF16-74ACFF9D0391}"/>
    <dgm:cxn modelId="{60F7BBEB-88E4-8E46-A2AC-2033DEF6AE80}" type="presOf" srcId="{FC46BED5-3240-CD42-9941-870677FC2095}" destId="{348645C0-6DA7-D744-84B5-ACB24AC8FE64}" srcOrd="0" destOrd="0" presId="urn:microsoft.com/office/officeart/2005/8/layout/hierarchy6"/>
    <dgm:cxn modelId="{4BF998F0-B0C7-634C-8F0E-1D2EE5877897}" srcId="{E4777773-5C4D-BA42-9E32-9010E2E85949}" destId="{7BE77173-638F-FE4B-84B1-15CDEEB0B984}" srcOrd="0" destOrd="0" parTransId="{EBAD2A5C-5D3A-A546-9C7B-F8E996EAFA10}" sibTransId="{E6A2B6C1-1ED7-1E49-BC09-5A1017427A85}"/>
    <dgm:cxn modelId="{625DE7F4-366C-8548-A297-74BC80A483DB}" type="presOf" srcId="{E03BDC2F-2B38-3748-ABAB-C49FBBB343FA}" destId="{D9D5F874-48DD-804E-9F92-7604AE8F6E86}" srcOrd="0" destOrd="0" presId="urn:microsoft.com/office/officeart/2005/8/layout/hierarchy6"/>
    <dgm:cxn modelId="{B6B021F7-8E8F-714A-AAD6-BEBBBCC7ADC9}" type="presOf" srcId="{0770E8BE-30E0-214D-A4E6-CA5FFFBD7CA2}" destId="{381BF6BD-FC55-5345-B2E0-A70B7B9B6241}" srcOrd="0" destOrd="0" presId="urn:microsoft.com/office/officeart/2005/8/layout/hierarchy6"/>
    <dgm:cxn modelId="{86625BFA-25C4-C043-908D-DD21FF94E6EB}" type="presOf" srcId="{22C97553-F928-C14D-86A5-568CD84BEDAB}" destId="{C8CB631F-2D8A-4342-88BA-E92E91820387}" srcOrd="0" destOrd="0" presId="urn:microsoft.com/office/officeart/2005/8/layout/hierarchy6"/>
    <dgm:cxn modelId="{82832AFE-31C0-0A41-BCF9-9EBAA034C5D8}" type="presOf" srcId="{023E3DA1-03AB-9441-8873-30D1F26DFC29}" destId="{93D6488C-BF85-8549-B10E-D38EAEBC684B}" srcOrd="0" destOrd="0" presId="urn:microsoft.com/office/officeart/2005/8/layout/hierarchy6"/>
    <dgm:cxn modelId="{EFA848EF-942B-7F40-BDB0-780EFAB3B8CB}" type="presParOf" srcId="{7D01FDBF-7F8C-7546-8CBF-60D66366E575}" destId="{16A35726-2D16-8841-8870-1D51059AE4DB}" srcOrd="0" destOrd="0" presId="urn:microsoft.com/office/officeart/2005/8/layout/hierarchy6"/>
    <dgm:cxn modelId="{0837EB60-DDBD-1342-930A-F3512987B785}" type="presParOf" srcId="{16A35726-2D16-8841-8870-1D51059AE4DB}" destId="{40925F24-DF1F-D249-A6CE-303ADA73CC24}" srcOrd="0" destOrd="0" presId="urn:microsoft.com/office/officeart/2005/8/layout/hierarchy6"/>
    <dgm:cxn modelId="{2A227812-CBB7-124F-866A-C1AF2CDB296D}" type="presParOf" srcId="{40925F24-DF1F-D249-A6CE-303ADA73CC24}" destId="{D8FAA0A6-5A12-674B-B511-47BA06AA96C9}" srcOrd="0" destOrd="0" presId="urn:microsoft.com/office/officeart/2005/8/layout/hierarchy6"/>
    <dgm:cxn modelId="{AE623D02-5226-5A4C-A8F2-2C7961FE9E86}" type="presParOf" srcId="{D8FAA0A6-5A12-674B-B511-47BA06AA96C9}" destId="{93DC2783-A107-564E-9576-480D6D8A2766}" srcOrd="0" destOrd="0" presId="urn:microsoft.com/office/officeart/2005/8/layout/hierarchy6"/>
    <dgm:cxn modelId="{03C44B4B-C970-AC48-A868-973833196CA7}" type="presParOf" srcId="{D8FAA0A6-5A12-674B-B511-47BA06AA96C9}" destId="{10CBBCFA-B1D4-5F42-A618-53FCF89E81D5}" srcOrd="1" destOrd="0" presId="urn:microsoft.com/office/officeart/2005/8/layout/hierarchy6"/>
    <dgm:cxn modelId="{1F8B7563-6262-904E-B3BD-8F4A110265FE}" type="presParOf" srcId="{10CBBCFA-B1D4-5F42-A618-53FCF89E81D5}" destId="{A31B585E-44F8-1545-A790-D7896919DA7C}" srcOrd="0" destOrd="0" presId="urn:microsoft.com/office/officeart/2005/8/layout/hierarchy6"/>
    <dgm:cxn modelId="{C6D9C375-A6B4-B34B-8E07-68C8A41FD0A6}" type="presParOf" srcId="{10CBBCFA-B1D4-5F42-A618-53FCF89E81D5}" destId="{A1ECCAB9-3012-CC4B-BE5A-FFACDD6B6B33}" srcOrd="1" destOrd="0" presId="urn:microsoft.com/office/officeart/2005/8/layout/hierarchy6"/>
    <dgm:cxn modelId="{A572723E-CEAD-D64D-9CED-F26DF0302F57}" type="presParOf" srcId="{A1ECCAB9-3012-CC4B-BE5A-FFACDD6B6B33}" destId="{BCF691E1-A644-514A-ADA4-66BDB02190BF}" srcOrd="0" destOrd="0" presId="urn:microsoft.com/office/officeart/2005/8/layout/hierarchy6"/>
    <dgm:cxn modelId="{16E45B23-C9A2-F44C-9D42-C4E12CFDE9F3}" type="presParOf" srcId="{A1ECCAB9-3012-CC4B-BE5A-FFACDD6B6B33}" destId="{4025695B-1A4E-5A4D-8A59-CDC6CF2EE65D}" srcOrd="1" destOrd="0" presId="urn:microsoft.com/office/officeart/2005/8/layout/hierarchy6"/>
    <dgm:cxn modelId="{8F43AA9B-F342-B94A-8FE6-71A198D8DFC4}" type="presParOf" srcId="{4025695B-1A4E-5A4D-8A59-CDC6CF2EE65D}" destId="{99FBE8EC-5A40-1C4D-9EC5-4BA716768115}" srcOrd="0" destOrd="0" presId="urn:microsoft.com/office/officeart/2005/8/layout/hierarchy6"/>
    <dgm:cxn modelId="{CE88988A-C851-FB45-8AA4-680E7BA74B47}" type="presParOf" srcId="{4025695B-1A4E-5A4D-8A59-CDC6CF2EE65D}" destId="{4E43204F-E861-E648-824B-59D88A07C4BF}" srcOrd="1" destOrd="0" presId="urn:microsoft.com/office/officeart/2005/8/layout/hierarchy6"/>
    <dgm:cxn modelId="{D06DFE71-B333-954C-A108-D477470E08EF}" type="presParOf" srcId="{4E43204F-E861-E648-824B-59D88A07C4BF}" destId="{EF29B65D-712F-1949-BB85-DBE76B314CBD}" srcOrd="0" destOrd="0" presId="urn:microsoft.com/office/officeart/2005/8/layout/hierarchy6"/>
    <dgm:cxn modelId="{53DB2594-1F84-A64F-9CD1-E1FFE5DE90BC}" type="presParOf" srcId="{4E43204F-E861-E648-824B-59D88A07C4BF}" destId="{F52A3B8B-6592-D549-A061-E4BB77D60743}" srcOrd="1" destOrd="0" presId="urn:microsoft.com/office/officeart/2005/8/layout/hierarchy6"/>
    <dgm:cxn modelId="{C75E9A1E-BF6F-6549-9E03-0E1825204FA3}" type="presParOf" srcId="{F52A3B8B-6592-D549-A061-E4BB77D60743}" destId="{7CDDE187-37AB-4D4E-93C2-ADDFF6F203FB}" srcOrd="0" destOrd="0" presId="urn:microsoft.com/office/officeart/2005/8/layout/hierarchy6"/>
    <dgm:cxn modelId="{6629E9C0-60FC-9741-8103-C59AFEB794C2}" type="presParOf" srcId="{F52A3B8B-6592-D549-A061-E4BB77D60743}" destId="{281DA90B-6435-7F44-931F-C75E090202A7}" srcOrd="1" destOrd="0" presId="urn:microsoft.com/office/officeart/2005/8/layout/hierarchy6"/>
    <dgm:cxn modelId="{6F2FB6B6-7941-6A4B-812E-BA536334976D}" type="presParOf" srcId="{281DA90B-6435-7F44-931F-C75E090202A7}" destId="{6F6B2C91-1A31-5B44-BCAE-F15EC65D43E8}" srcOrd="0" destOrd="0" presId="urn:microsoft.com/office/officeart/2005/8/layout/hierarchy6"/>
    <dgm:cxn modelId="{B5CF319B-F57A-E249-9FD4-4C2B2F688909}" type="presParOf" srcId="{281DA90B-6435-7F44-931F-C75E090202A7}" destId="{38110014-CB8C-6F47-8E76-572B8148AF71}" srcOrd="1" destOrd="0" presId="urn:microsoft.com/office/officeart/2005/8/layout/hierarchy6"/>
    <dgm:cxn modelId="{AD8A6FAE-A986-7245-B313-C88D59F1A95B}" type="presParOf" srcId="{4025695B-1A4E-5A4D-8A59-CDC6CF2EE65D}" destId="{B7E4C0F3-0FE9-354D-9714-9DD4FC3F916D}" srcOrd="2" destOrd="0" presId="urn:microsoft.com/office/officeart/2005/8/layout/hierarchy6"/>
    <dgm:cxn modelId="{D36A9779-E300-FF4E-A753-D7E0455E3B42}" type="presParOf" srcId="{4025695B-1A4E-5A4D-8A59-CDC6CF2EE65D}" destId="{FE96CFC9-373F-FC43-8173-879E3E9CA5FB}" srcOrd="3" destOrd="0" presId="urn:microsoft.com/office/officeart/2005/8/layout/hierarchy6"/>
    <dgm:cxn modelId="{0AE9F544-8B69-D443-A40E-C6663F42710C}" type="presParOf" srcId="{FE96CFC9-373F-FC43-8173-879E3E9CA5FB}" destId="{B6A11E27-0B84-3F4C-AF40-15B5E4FCB696}" srcOrd="0" destOrd="0" presId="urn:microsoft.com/office/officeart/2005/8/layout/hierarchy6"/>
    <dgm:cxn modelId="{D9852CF7-15EC-4F4F-B587-1C078B4C9A89}" type="presParOf" srcId="{FE96CFC9-373F-FC43-8173-879E3E9CA5FB}" destId="{44CA6385-2D49-7E44-84BB-D913D45FDDC0}" srcOrd="1" destOrd="0" presId="urn:microsoft.com/office/officeart/2005/8/layout/hierarchy6"/>
    <dgm:cxn modelId="{CD3C469E-356D-4A42-B554-F12EB8E928E1}" type="presParOf" srcId="{44CA6385-2D49-7E44-84BB-D913D45FDDC0}" destId="{B1357FE5-C7A3-0040-BD3D-17DE78E3C345}" srcOrd="0" destOrd="0" presId="urn:microsoft.com/office/officeart/2005/8/layout/hierarchy6"/>
    <dgm:cxn modelId="{0E761A34-F697-5F41-B8AF-F43D7F9606D1}" type="presParOf" srcId="{44CA6385-2D49-7E44-84BB-D913D45FDDC0}" destId="{ECD1CD73-4BEE-4242-82C9-B690693C6175}" srcOrd="1" destOrd="0" presId="urn:microsoft.com/office/officeart/2005/8/layout/hierarchy6"/>
    <dgm:cxn modelId="{E3B97CCD-B6BD-C245-A8BB-A3189DE15824}" type="presParOf" srcId="{ECD1CD73-4BEE-4242-82C9-B690693C6175}" destId="{71505DA7-9870-5049-B1E8-69D85ECE7569}" srcOrd="0" destOrd="0" presId="urn:microsoft.com/office/officeart/2005/8/layout/hierarchy6"/>
    <dgm:cxn modelId="{DD989463-5AF7-7740-B95D-AC246FC83B72}" type="presParOf" srcId="{ECD1CD73-4BEE-4242-82C9-B690693C6175}" destId="{C43AFAC4-E8F2-1A41-ADFB-0F448FECB900}" srcOrd="1" destOrd="0" presId="urn:microsoft.com/office/officeart/2005/8/layout/hierarchy6"/>
    <dgm:cxn modelId="{F2F94E3D-63CC-5D40-8143-0B45C27A21DE}" type="presParOf" srcId="{C43AFAC4-E8F2-1A41-ADFB-0F448FECB900}" destId="{93D6488C-BF85-8549-B10E-D38EAEBC684B}" srcOrd="0" destOrd="0" presId="urn:microsoft.com/office/officeart/2005/8/layout/hierarchy6"/>
    <dgm:cxn modelId="{A841B4A3-23D0-F345-BB80-7843F7032745}" type="presParOf" srcId="{C43AFAC4-E8F2-1A41-ADFB-0F448FECB900}" destId="{0725AD58-F4B3-7248-9E56-C300F28DE2FF}" srcOrd="1" destOrd="0" presId="urn:microsoft.com/office/officeart/2005/8/layout/hierarchy6"/>
    <dgm:cxn modelId="{8748C329-B8FC-E74A-AD88-9A5C2C84DCEE}" type="presParOf" srcId="{0725AD58-F4B3-7248-9E56-C300F28DE2FF}" destId="{85259EF8-9325-4A46-B0D3-D455D2E64145}" srcOrd="0" destOrd="0" presId="urn:microsoft.com/office/officeart/2005/8/layout/hierarchy6"/>
    <dgm:cxn modelId="{0E978301-8A3B-694D-BBD2-7750CDF1D0B4}" type="presParOf" srcId="{0725AD58-F4B3-7248-9E56-C300F28DE2FF}" destId="{9C55E420-2843-A842-A7DF-A2AE90C78796}" srcOrd="1" destOrd="0" presId="urn:microsoft.com/office/officeart/2005/8/layout/hierarchy6"/>
    <dgm:cxn modelId="{FC6B4AEA-66A7-4A4D-A68A-DB07C00A9CA7}" type="presParOf" srcId="{9C55E420-2843-A842-A7DF-A2AE90C78796}" destId="{5F45766A-7297-6148-B7D8-F3155BA848BE}" srcOrd="0" destOrd="0" presId="urn:microsoft.com/office/officeart/2005/8/layout/hierarchy6"/>
    <dgm:cxn modelId="{C76BBC76-BCF5-3B49-B710-8FB107B0FBDB}" type="presParOf" srcId="{9C55E420-2843-A842-A7DF-A2AE90C78796}" destId="{0E27E7E9-968B-544E-A0C3-3E1416D0D031}" srcOrd="1" destOrd="0" presId="urn:microsoft.com/office/officeart/2005/8/layout/hierarchy6"/>
    <dgm:cxn modelId="{EBA0FE75-5084-1345-9570-978FFE033596}" type="presParOf" srcId="{0E27E7E9-968B-544E-A0C3-3E1416D0D031}" destId="{99606B41-9894-D344-9AC0-C3C0AF19CCC0}" srcOrd="0" destOrd="0" presId="urn:microsoft.com/office/officeart/2005/8/layout/hierarchy6"/>
    <dgm:cxn modelId="{3C21F67B-7936-B943-97B8-D32C58C87F6E}" type="presParOf" srcId="{0E27E7E9-968B-544E-A0C3-3E1416D0D031}" destId="{61297323-9F68-0C4B-AF1B-BEBCCE58CAAE}" srcOrd="1" destOrd="0" presId="urn:microsoft.com/office/officeart/2005/8/layout/hierarchy6"/>
    <dgm:cxn modelId="{1A24CF4D-B3F0-314D-A3AD-7042830049C7}" type="presParOf" srcId="{61297323-9F68-0C4B-AF1B-BEBCCE58CAAE}" destId="{764582A7-4091-C54D-A3CD-084F1562EFE4}" srcOrd="0" destOrd="0" presId="urn:microsoft.com/office/officeart/2005/8/layout/hierarchy6"/>
    <dgm:cxn modelId="{6A2BD97F-F8C9-3A44-95CF-B94E519ED432}" type="presParOf" srcId="{61297323-9F68-0C4B-AF1B-BEBCCE58CAAE}" destId="{DE154E69-0BB2-7542-8B69-81F7B8703273}" srcOrd="1" destOrd="0" presId="urn:microsoft.com/office/officeart/2005/8/layout/hierarchy6"/>
    <dgm:cxn modelId="{5F30855B-857E-5540-AC7B-6858A4DF8A56}" type="presParOf" srcId="{DE154E69-0BB2-7542-8B69-81F7B8703273}" destId="{782D095F-9C68-7B4B-A3B5-5213FA2C78F0}" srcOrd="0" destOrd="0" presId="urn:microsoft.com/office/officeart/2005/8/layout/hierarchy6"/>
    <dgm:cxn modelId="{95D6999C-F66D-3A42-AB03-93988FB2EE5C}" type="presParOf" srcId="{DE154E69-0BB2-7542-8B69-81F7B8703273}" destId="{E719CC77-8D67-D346-8A2D-F097BE41E726}" srcOrd="1" destOrd="0" presId="urn:microsoft.com/office/officeart/2005/8/layout/hierarchy6"/>
    <dgm:cxn modelId="{8D37E913-F208-0040-BD96-8DBC1C528061}" type="presParOf" srcId="{E719CC77-8D67-D346-8A2D-F097BE41E726}" destId="{4602D411-308C-A04C-BD15-E8E1A988C9C0}" srcOrd="0" destOrd="0" presId="urn:microsoft.com/office/officeart/2005/8/layout/hierarchy6"/>
    <dgm:cxn modelId="{A76BD78E-22AD-894D-83C7-FFBED2531C8C}" type="presParOf" srcId="{E719CC77-8D67-D346-8A2D-F097BE41E726}" destId="{711A7457-27AD-5246-B4F6-0D5F6EE9E3E3}" srcOrd="1" destOrd="0" presId="urn:microsoft.com/office/officeart/2005/8/layout/hierarchy6"/>
    <dgm:cxn modelId="{89CF18BE-3D2E-6145-8D4B-0A73CE6DA6D8}" type="presParOf" srcId="{711A7457-27AD-5246-B4F6-0D5F6EE9E3E3}" destId="{D9D5F874-48DD-804E-9F92-7604AE8F6E86}" srcOrd="0" destOrd="0" presId="urn:microsoft.com/office/officeart/2005/8/layout/hierarchy6"/>
    <dgm:cxn modelId="{7262B5A4-BB87-1E4A-91A6-46E6694C686C}" type="presParOf" srcId="{711A7457-27AD-5246-B4F6-0D5F6EE9E3E3}" destId="{97666F2A-2F33-0148-A15B-A08DE18FDAE8}" srcOrd="1" destOrd="0" presId="urn:microsoft.com/office/officeart/2005/8/layout/hierarchy6"/>
    <dgm:cxn modelId="{FF51E15E-C3BE-E94E-A993-CD1EFD2F8F36}" type="presParOf" srcId="{97666F2A-2F33-0148-A15B-A08DE18FDAE8}" destId="{381BF6BD-FC55-5345-B2E0-A70B7B9B6241}" srcOrd="0" destOrd="0" presId="urn:microsoft.com/office/officeart/2005/8/layout/hierarchy6"/>
    <dgm:cxn modelId="{4FC9B172-2801-2A45-A953-2DD4B2C6FA7A}" type="presParOf" srcId="{97666F2A-2F33-0148-A15B-A08DE18FDAE8}" destId="{F044BAE9-358F-5348-B3E7-C35C7DAF84DF}" srcOrd="1" destOrd="0" presId="urn:microsoft.com/office/officeart/2005/8/layout/hierarchy6"/>
    <dgm:cxn modelId="{5DC8965D-0697-8D48-964E-9E9519273CB0}" type="presParOf" srcId="{F044BAE9-358F-5348-B3E7-C35C7DAF84DF}" destId="{FED94200-C984-6644-8B0A-08CC5ED5A349}" srcOrd="0" destOrd="0" presId="urn:microsoft.com/office/officeart/2005/8/layout/hierarchy6"/>
    <dgm:cxn modelId="{7A4818F9-2FFD-C849-A212-170C1C45D296}" type="presParOf" srcId="{F044BAE9-358F-5348-B3E7-C35C7DAF84DF}" destId="{CC94E939-D7E9-204F-A750-FAE92598A08E}" srcOrd="1" destOrd="0" presId="urn:microsoft.com/office/officeart/2005/8/layout/hierarchy6"/>
    <dgm:cxn modelId="{378C26D7-39BE-BB41-8579-9515F919CB3E}" type="presParOf" srcId="{CC94E939-D7E9-204F-A750-FAE92598A08E}" destId="{2C6FCC69-33EF-BF4B-B895-DCD2CDDAFE24}" srcOrd="0" destOrd="0" presId="urn:microsoft.com/office/officeart/2005/8/layout/hierarchy6"/>
    <dgm:cxn modelId="{DDC76927-7B88-9C41-94BF-B1434D073989}" type="presParOf" srcId="{CC94E939-D7E9-204F-A750-FAE92598A08E}" destId="{B1D1E8F9-61E4-2047-974C-9BC970A1C0DE}" srcOrd="1" destOrd="0" presId="urn:microsoft.com/office/officeart/2005/8/layout/hierarchy6"/>
    <dgm:cxn modelId="{82564777-CE99-2344-B83A-163CE777416B}" type="presParOf" srcId="{B1D1E8F9-61E4-2047-974C-9BC970A1C0DE}" destId="{D630F2B3-5C5E-A544-853F-6FE67173799D}" srcOrd="0" destOrd="0" presId="urn:microsoft.com/office/officeart/2005/8/layout/hierarchy6"/>
    <dgm:cxn modelId="{852E16E6-0DF0-D543-970E-55DF9ABA0D7F}" type="presParOf" srcId="{B1D1E8F9-61E4-2047-974C-9BC970A1C0DE}" destId="{2DA22103-C7EB-3D49-9293-D0115EDA492C}" srcOrd="1" destOrd="0" presId="urn:microsoft.com/office/officeart/2005/8/layout/hierarchy6"/>
    <dgm:cxn modelId="{5F0F6FA5-DFF2-0A4F-9A3A-974700756533}" type="presParOf" srcId="{2DA22103-C7EB-3D49-9293-D0115EDA492C}" destId="{AEDEE852-C999-314C-B957-D129A087611D}" srcOrd="0" destOrd="0" presId="urn:microsoft.com/office/officeart/2005/8/layout/hierarchy6"/>
    <dgm:cxn modelId="{25F8037D-82F9-644B-8F4D-11136CA09655}" type="presParOf" srcId="{2DA22103-C7EB-3D49-9293-D0115EDA492C}" destId="{9A1C65BC-5646-EF42-9919-376D9BF910F5}" srcOrd="1" destOrd="0" presId="urn:microsoft.com/office/officeart/2005/8/layout/hierarchy6"/>
    <dgm:cxn modelId="{4036CE2F-DE03-C049-937E-8E178D6A32C9}" type="presParOf" srcId="{9A1C65BC-5646-EF42-9919-376D9BF910F5}" destId="{6074FCB1-C60E-C744-869C-43594FD30358}" srcOrd="0" destOrd="0" presId="urn:microsoft.com/office/officeart/2005/8/layout/hierarchy6"/>
    <dgm:cxn modelId="{D95141A2-16F7-BD4F-8B0A-495E2336D872}" type="presParOf" srcId="{9A1C65BC-5646-EF42-9919-376D9BF910F5}" destId="{46F32189-5E6F-6B40-8D98-C3E8B0932879}" srcOrd="1" destOrd="0" presId="urn:microsoft.com/office/officeart/2005/8/layout/hierarchy6"/>
    <dgm:cxn modelId="{F858AAB5-0D9B-AB4D-B8D0-ADBA42ACCA79}" type="presParOf" srcId="{2DA22103-C7EB-3D49-9293-D0115EDA492C}" destId="{C8CB631F-2D8A-4342-88BA-E92E91820387}" srcOrd="2" destOrd="0" presId="urn:microsoft.com/office/officeart/2005/8/layout/hierarchy6"/>
    <dgm:cxn modelId="{E2CD39F9-5344-7446-BD6D-491F4576D5EF}" type="presParOf" srcId="{2DA22103-C7EB-3D49-9293-D0115EDA492C}" destId="{7C454A77-658C-2449-82CF-E707E5A34F30}" srcOrd="3" destOrd="0" presId="urn:microsoft.com/office/officeart/2005/8/layout/hierarchy6"/>
    <dgm:cxn modelId="{F40FB22B-1D8D-B847-80BE-8042E330845B}" type="presParOf" srcId="{7C454A77-658C-2449-82CF-E707E5A34F30}" destId="{CEA03DDE-BA24-FD44-9283-F90034B997F5}" srcOrd="0" destOrd="0" presId="urn:microsoft.com/office/officeart/2005/8/layout/hierarchy6"/>
    <dgm:cxn modelId="{254AE933-6985-0743-803F-1D8E1E596C32}" type="presParOf" srcId="{7C454A77-658C-2449-82CF-E707E5A34F30}" destId="{46020F4F-BD35-8B4D-97CF-439E127ADA74}" srcOrd="1" destOrd="0" presId="urn:microsoft.com/office/officeart/2005/8/layout/hierarchy6"/>
    <dgm:cxn modelId="{3B83ADB7-95C6-3E42-A995-3BEEFC7AE3C2}" type="presParOf" srcId="{4025695B-1A4E-5A4D-8A59-CDC6CF2EE65D}" destId="{348645C0-6DA7-D744-84B5-ACB24AC8FE64}" srcOrd="4" destOrd="0" presId="urn:microsoft.com/office/officeart/2005/8/layout/hierarchy6"/>
    <dgm:cxn modelId="{5E55E80B-3B55-D245-967F-C515935C2F15}" type="presParOf" srcId="{4025695B-1A4E-5A4D-8A59-CDC6CF2EE65D}" destId="{B0373FA8-C95B-3A41-92A0-4354E5D868CE}" srcOrd="5" destOrd="0" presId="urn:microsoft.com/office/officeart/2005/8/layout/hierarchy6"/>
    <dgm:cxn modelId="{CD88DCE9-E6BF-B541-A12D-2FAF248C8150}" type="presParOf" srcId="{B0373FA8-C95B-3A41-92A0-4354E5D868CE}" destId="{DC99B446-B48B-074B-BA43-1BD9746780D9}" srcOrd="0" destOrd="0" presId="urn:microsoft.com/office/officeart/2005/8/layout/hierarchy6"/>
    <dgm:cxn modelId="{51BF6C9A-DF8D-D34B-BCF2-715D10DB5290}" type="presParOf" srcId="{B0373FA8-C95B-3A41-92A0-4354E5D868CE}" destId="{68C71025-E80A-C54B-BE33-D98B7AF598C8}" srcOrd="1" destOrd="0" presId="urn:microsoft.com/office/officeart/2005/8/layout/hierarchy6"/>
    <dgm:cxn modelId="{F0C9EC6F-DFC1-124A-8A85-4FE5DDB39A2F}" type="presParOf" srcId="{68C71025-E80A-C54B-BE33-D98B7AF598C8}" destId="{A2110837-5558-3F43-82ED-C9F39D34C8DB}" srcOrd="0" destOrd="0" presId="urn:microsoft.com/office/officeart/2005/8/layout/hierarchy6"/>
    <dgm:cxn modelId="{24E498E3-5301-A04A-AC86-10526C1F60D7}" type="presParOf" srcId="{68C71025-E80A-C54B-BE33-D98B7AF598C8}" destId="{62DE7B61-B0D9-1F4F-ABD8-57F8FDFEA369}" srcOrd="1" destOrd="0" presId="urn:microsoft.com/office/officeart/2005/8/layout/hierarchy6"/>
    <dgm:cxn modelId="{63FAEC8C-4459-B24F-9951-06C977844FD3}" type="presParOf" srcId="{62DE7B61-B0D9-1F4F-ABD8-57F8FDFEA369}" destId="{F1E78216-C376-334C-A1C3-74F6C1E320A2}" srcOrd="0" destOrd="0" presId="urn:microsoft.com/office/officeart/2005/8/layout/hierarchy6"/>
    <dgm:cxn modelId="{E7D82133-2273-174A-8BD7-EE7A21438A9A}" type="presParOf" srcId="{62DE7B61-B0D9-1F4F-ABD8-57F8FDFEA369}" destId="{F2A64C6A-017E-4342-ABA1-ADA2015E106F}" srcOrd="1" destOrd="0" presId="urn:microsoft.com/office/officeart/2005/8/layout/hierarchy6"/>
    <dgm:cxn modelId="{2796D550-DF3D-AC4A-B93C-695D6D652859}" type="presParOf" srcId="{7D01FDBF-7F8C-7546-8CBF-60D66366E575}" destId="{E6DC99E0-7AD2-8548-A95E-618E48EDEEA3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D627FBA3-22DF-5845-ADD0-85986E958E50}" type="doc">
      <dgm:prSet loTypeId="urn:microsoft.com/office/officeart/2005/8/layout/hierarchy6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FF5973DF-BBC4-3542-B412-5F688E2BB382}">
      <dgm:prSet phldrT="[Texto]"/>
      <dgm:spPr/>
      <dgm:t>
        <a:bodyPr/>
        <a:lstStyle/>
        <a:p>
          <a:r>
            <a:rPr lang="es-ES" dirty="0"/>
            <a:t>Cola </a:t>
          </a:r>
          <a:r>
            <a:rPr lang="es-ES"/>
            <a:t>a migración</a:t>
          </a:r>
          <a:endParaRPr lang="es-ES" dirty="0"/>
        </a:p>
      </dgm:t>
    </dgm:pt>
    <dgm:pt modelId="{ACC7B4B6-6494-EA44-9139-6B1C382DB2F3}" type="parTrans" cxnId="{84F9561A-0FC3-6B4B-B820-8D99229C526C}">
      <dgm:prSet/>
      <dgm:spPr/>
      <dgm:t>
        <a:bodyPr/>
        <a:lstStyle/>
        <a:p>
          <a:endParaRPr lang="es-ES"/>
        </a:p>
      </dgm:t>
    </dgm:pt>
    <dgm:pt modelId="{BF82EAB1-AEDA-AB48-AD16-7F60D2981495}" type="sibTrans" cxnId="{84F9561A-0FC3-6B4B-B820-8D99229C526C}">
      <dgm:prSet/>
      <dgm:spPr/>
      <dgm:t>
        <a:bodyPr/>
        <a:lstStyle/>
        <a:p>
          <a:endParaRPr lang="es-ES"/>
        </a:p>
      </dgm:t>
    </dgm:pt>
    <dgm:pt modelId="{0E9A2A62-46AA-4449-A564-45EF7D3E5BA0}">
      <dgm:prSet phldrT="[Texto]"/>
      <dgm:spPr/>
      <dgm:t>
        <a:bodyPr/>
        <a:lstStyle/>
        <a:p>
          <a:r>
            <a:rPr lang="es-ES" dirty="0"/>
            <a:t>Trámite de migración</a:t>
          </a:r>
        </a:p>
      </dgm:t>
    </dgm:pt>
    <dgm:pt modelId="{1EA6907C-2451-DB45-B2E7-E8B4F2B49B0C}" type="parTrans" cxnId="{7FE2C948-4097-AD4A-9D6A-86D59EDD64FA}">
      <dgm:prSet/>
      <dgm:spPr/>
      <dgm:t>
        <a:bodyPr/>
        <a:lstStyle/>
        <a:p>
          <a:endParaRPr lang="es-ES"/>
        </a:p>
      </dgm:t>
    </dgm:pt>
    <dgm:pt modelId="{389093A5-4762-2F4B-AB8E-B021E7AB1960}" type="sibTrans" cxnId="{7FE2C948-4097-AD4A-9D6A-86D59EDD64FA}">
      <dgm:prSet/>
      <dgm:spPr/>
      <dgm:t>
        <a:bodyPr/>
        <a:lstStyle/>
        <a:p>
          <a:endParaRPr lang="es-ES"/>
        </a:p>
      </dgm:t>
    </dgm:pt>
    <dgm:pt modelId="{15DB791A-C432-A549-AEE6-20AA4DF39769}">
      <dgm:prSet phldrT="[Texto]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s-ES" dirty="0"/>
            <a:t>Cola a aduanas</a:t>
          </a:r>
        </a:p>
      </dgm:t>
    </dgm:pt>
    <dgm:pt modelId="{3395AD44-DE29-464F-8090-A32AE0E72126}" type="parTrans" cxnId="{19B4F70F-46C8-4D4B-B382-C42163FADFA8}">
      <dgm:prSet/>
      <dgm:spPr/>
      <dgm:t>
        <a:bodyPr/>
        <a:lstStyle/>
        <a:p>
          <a:endParaRPr lang="es-ES"/>
        </a:p>
      </dgm:t>
    </dgm:pt>
    <dgm:pt modelId="{A3151BD8-A40D-0847-8876-13349BF0AEF1}" type="sibTrans" cxnId="{19B4F70F-46C8-4D4B-B382-C42163FADFA8}">
      <dgm:prSet/>
      <dgm:spPr/>
      <dgm:t>
        <a:bodyPr/>
        <a:lstStyle/>
        <a:p>
          <a:endParaRPr lang="es-ES"/>
        </a:p>
      </dgm:t>
    </dgm:pt>
    <dgm:pt modelId="{7DA5BE91-790A-BB40-9F68-7FA49841AF42}">
      <dgm:prSet phldrT="[Texto]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s-ES" dirty="0"/>
            <a:t>Cola a aduanas</a:t>
          </a:r>
        </a:p>
      </dgm:t>
    </dgm:pt>
    <dgm:pt modelId="{FC46BED5-3240-CD42-9941-870677FC2095}" type="parTrans" cxnId="{B49CBF2B-9879-1846-BB91-F6DC877B1C1E}">
      <dgm:prSet/>
      <dgm:spPr/>
      <dgm:t>
        <a:bodyPr/>
        <a:lstStyle/>
        <a:p>
          <a:endParaRPr lang="es-ES"/>
        </a:p>
      </dgm:t>
    </dgm:pt>
    <dgm:pt modelId="{A118CEF6-8FDB-144F-A9F3-F8572231F621}" type="sibTrans" cxnId="{B49CBF2B-9879-1846-BB91-F6DC877B1C1E}">
      <dgm:prSet/>
      <dgm:spPr/>
      <dgm:t>
        <a:bodyPr/>
        <a:lstStyle/>
        <a:p>
          <a:endParaRPr lang="es-ES"/>
        </a:p>
      </dgm:t>
    </dgm:pt>
    <dgm:pt modelId="{B112E2B7-4FB6-BF4E-831E-BCB07C82BB7D}">
      <dgm:prSet phldrT="[Texto]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s-ES" dirty="0"/>
            <a:t>Cola a aduanas</a:t>
          </a:r>
        </a:p>
      </dgm:t>
    </dgm:pt>
    <dgm:pt modelId="{DB17049D-FFF4-9F4B-9A10-4CA9F566D32C}" type="parTrans" cxnId="{486C86DF-B63B-B24B-8E39-716223A6081B}">
      <dgm:prSet/>
      <dgm:spPr/>
      <dgm:t>
        <a:bodyPr/>
        <a:lstStyle/>
        <a:p>
          <a:endParaRPr lang="es-ES"/>
        </a:p>
      </dgm:t>
    </dgm:pt>
    <dgm:pt modelId="{ED3BBAB3-D52C-284F-AF16-74ACFF9D0391}" type="sibTrans" cxnId="{486C86DF-B63B-B24B-8E39-716223A6081B}">
      <dgm:prSet/>
      <dgm:spPr/>
      <dgm:t>
        <a:bodyPr/>
        <a:lstStyle/>
        <a:p>
          <a:endParaRPr lang="es-ES"/>
        </a:p>
      </dgm:t>
    </dgm:pt>
    <dgm:pt modelId="{78400CCD-0DDE-CF40-AE75-94A7A70A53B6}">
      <dgm:prSet phldrT="[Texto]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s-ES" dirty="0"/>
            <a:t>Trámite de aduanas</a:t>
          </a:r>
        </a:p>
      </dgm:t>
    </dgm:pt>
    <dgm:pt modelId="{92F04FE2-8638-7B4F-B910-C855F1BEE7A7}" type="parTrans" cxnId="{22DAB229-9589-BE42-9313-21204D83710D}">
      <dgm:prSet/>
      <dgm:spPr/>
      <dgm:t>
        <a:bodyPr/>
        <a:lstStyle/>
        <a:p>
          <a:endParaRPr lang="es-ES"/>
        </a:p>
      </dgm:t>
    </dgm:pt>
    <dgm:pt modelId="{DDF7A777-0216-8843-BE65-43DA41CDA835}" type="sibTrans" cxnId="{22DAB229-9589-BE42-9313-21204D83710D}">
      <dgm:prSet/>
      <dgm:spPr/>
      <dgm:t>
        <a:bodyPr/>
        <a:lstStyle/>
        <a:p>
          <a:endParaRPr lang="es-ES"/>
        </a:p>
      </dgm:t>
    </dgm:pt>
    <dgm:pt modelId="{0733C693-1A79-E741-8407-CAF37D521721}">
      <dgm:prSet phldrT="[Texto]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s-ES" dirty="0"/>
            <a:t>Trámite de aduanas</a:t>
          </a:r>
        </a:p>
      </dgm:t>
    </dgm:pt>
    <dgm:pt modelId="{862F0FCA-CD44-5542-A3B8-E88237D92970}" type="parTrans" cxnId="{F00A2A54-959C-C944-AA66-600A9A7093A6}">
      <dgm:prSet/>
      <dgm:spPr/>
      <dgm:t>
        <a:bodyPr/>
        <a:lstStyle/>
        <a:p>
          <a:endParaRPr lang="es-ES"/>
        </a:p>
      </dgm:t>
    </dgm:pt>
    <dgm:pt modelId="{1916E312-A067-6944-9500-0BC0F6D7337E}" type="sibTrans" cxnId="{F00A2A54-959C-C944-AA66-600A9A7093A6}">
      <dgm:prSet/>
      <dgm:spPr/>
      <dgm:t>
        <a:bodyPr/>
        <a:lstStyle/>
        <a:p>
          <a:endParaRPr lang="es-ES"/>
        </a:p>
      </dgm:t>
    </dgm:pt>
    <dgm:pt modelId="{4436717F-CD01-304A-BF31-8BF56C3A258C}">
      <dgm:prSet phldrT="[Texto]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s-ES" dirty="0"/>
            <a:t>Trámite de aduanas</a:t>
          </a:r>
        </a:p>
      </dgm:t>
    </dgm:pt>
    <dgm:pt modelId="{414CC4B5-14F8-C94B-B3CE-EC8DDDBDFB9E}" type="parTrans" cxnId="{8BF3CE42-C987-5841-90EE-86831BD57DFF}">
      <dgm:prSet/>
      <dgm:spPr/>
      <dgm:t>
        <a:bodyPr/>
        <a:lstStyle/>
        <a:p>
          <a:endParaRPr lang="es-ES"/>
        </a:p>
      </dgm:t>
    </dgm:pt>
    <dgm:pt modelId="{34E3D3D2-1A78-FC49-8A6B-42F3C347A880}" type="sibTrans" cxnId="{8BF3CE42-C987-5841-90EE-86831BD57DFF}">
      <dgm:prSet/>
      <dgm:spPr/>
      <dgm:t>
        <a:bodyPr/>
        <a:lstStyle/>
        <a:p>
          <a:endParaRPr lang="es-ES"/>
        </a:p>
      </dgm:t>
    </dgm:pt>
    <dgm:pt modelId="{E4777773-5C4D-BA42-9E32-9010E2E85949}">
      <dgm:prSet phldrT="[Texto]"/>
      <dgm:spPr/>
      <dgm:t>
        <a:bodyPr/>
        <a:lstStyle/>
        <a:p>
          <a:r>
            <a:rPr lang="es-ES" dirty="0"/>
            <a:t>Cola a PCD</a:t>
          </a:r>
        </a:p>
      </dgm:t>
    </dgm:pt>
    <dgm:pt modelId="{023E3DA1-03AB-9441-8873-30D1F26DFC29}" type="parTrans" cxnId="{D9CD5E5B-D0B8-D34E-9467-BDA7E01C803E}">
      <dgm:prSet/>
      <dgm:spPr/>
      <dgm:t>
        <a:bodyPr/>
        <a:lstStyle/>
        <a:p>
          <a:endParaRPr lang="es-ES"/>
        </a:p>
      </dgm:t>
    </dgm:pt>
    <dgm:pt modelId="{C499669D-D774-E34E-B14F-53CDEEEDA592}" type="sibTrans" cxnId="{D9CD5E5B-D0B8-D34E-9467-BDA7E01C803E}">
      <dgm:prSet/>
      <dgm:spPr/>
      <dgm:t>
        <a:bodyPr/>
        <a:lstStyle/>
        <a:p>
          <a:endParaRPr lang="es-ES"/>
        </a:p>
      </dgm:t>
    </dgm:pt>
    <dgm:pt modelId="{7BE77173-638F-FE4B-84B1-15CDEEB0B984}">
      <dgm:prSet phldrT="[Texto]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s-ES" dirty="0"/>
            <a:t>Inspección de PCD</a:t>
          </a:r>
        </a:p>
      </dgm:t>
    </dgm:pt>
    <dgm:pt modelId="{EBAD2A5C-5D3A-A546-9C7B-F8E996EAFA10}" type="parTrans" cxnId="{4BF998F0-B0C7-634C-8F0E-1D2EE5877897}">
      <dgm:prSet/>
      <dgm:spPr/>
      <dgm:t>
        <a:bodyPr/>
        <a:lstStyle/>
        <a:p>
          <a:endParaRPr lang="es-ES"/>
        </a:p>
      </dgm:t>
    </dgm:pt>
    <dgm:pt modelId="{E6A2B6C1-1ED7-1E49-BC09-5A1017427A85}" type="sibTrans" cxnId="{4BF998F0-B0C7-634C-8F0E-1D2EE5877897}">
      <dgm:prSet/>
      <dgm:spPr/>
      <dgm:t>
        <a:bodyPr/>
        <a:lstStyle/>
        <a:p>
          <a:endParaRPr lang="es-ES"/>
        </a:p>
      </dgm:t>
    </dgm:pt>
    <dgm:pt modelId="{56417388-2530-C248-B8AA-118B2190CE2F}">
      <dgm:prSet phldrT="[Texto]"/>
      <dgm:spPr/>
      <dgm:t>
        <a:bodyPr/>
        <a:lstStyle/>
        <a:p>
          <a:r>
            <a:rPr lang="es-ES" dirty="0"/>
            <a:t>Cola a aguja norte</a:t>
          </a:r>
        </a:p>
      </dgm:t>
    </dgm:pt>
    <dgm:pt modelId="{77E066AC-7525-654F-A301-603FFFC42E92}" type="parTrans" cxnId="{C65008B3-BB21-7D4A-94D2-5893961271D9}">
      <dgm:prSet/>
      <dgm:spPr/>
      <dgm:t>
        <a:bodyPr/>
        <a:lstStyle/>
        <a:p>
          <a:endParaRPr lang="es-ES"/>
        </a:p>
      </dgm:t>
    </dgm:pt>
    <dgm:pt modelId="{766DC060-8CF4-0F47-B298-8E9DCDAF7A79}" type="sibTrans" cxnId="{C65008B3-BB21-7D4A-94D2-5893961271D9}">
      <dgm:prSet/>
      <dgm:spPr/>
      <dgm:t>
        <a:bodyPr/>
        <a:lstStyle/>
        <a:p>
          <a:endParaRPr lang="es-ES"/>
        </a:p>
      </dgm:t>
    </dgm:pt>
    <dgm:pt modelId="{E03BDC2F-2B38-3748-ABAB-C49FBBB343FA}">
      <dgm:prSet phldrT="[Texto]"/>
      <dgm:spPr/>
      <dgm:t>
        <a:bodyPr/>
        <a:lstStyle/>
        <a:p>
          <a:r>
            <a:rPr lang="es-ES" dirty="0"/>
            <a:t>Trámite aguja norte</a:t>
          </a:r>
        </a:p>
      </dgm:t>
    </dgm:pt>
    <dgm:pt modelId="{3AFB713F-E6D4-5E43-891F-0CEC99173AA3}" type="parTrans" cxnId="{88A6B1A3-DCC2-8A48-9B30-B3921BE689B2}">
      <dgm:prSet/>
      <dgm:spPr/>
      <dgm:t>
        <a:bodyPr/>
        <a:lstStyle/>
        <a:p>
          <a:endParaRPr lang="es-ES"/>
        </a:p>
      </dgm:t>
    </dgm:pt>
    <dgm:pt modelId="{058AC81A-5CB9-8440-8ABF-50624C3BE856}" type="sibTrans" cxnId="{88A6B1A3-DCC2-8A48-9B30-B3921BE689B2}">
      <dgm:prSet/>
      <dgm:spPr/>
      <dgm:t>
        <a:bodyPr/>
        <a:lstStyle/>
        <a:p>
          <a:endParaRPr lang="es-ES"/>
        </a:p>
      </dgm:t>
    </dgm:pt>
    <dgm:pt modelId="{E9A91FC6-61CE-A746-9BC5-F8C37FB99840}">
      <dgm:prSet phldrT="[Texto]"/>
      <dgm:spPr/>
      <dgm:t>
        <a:bodyPr/>
        <a:lstStyle/>
        <a:p>
          <a:r>
            <a:rPr lang="es-ES" dirty="0"/>
            <a:t>Cola ingreso a NI</a:t>
          </a:r>
        </a:p>
      </dgm:t>
    </dgm:pt>
    <dgm:pt modelId="{0770E8BE-30E0-214D-A4E6-CA5FFFBD7CA2}" type="parTrans" cxnId="{88F0BA95-D9A2-4D46-8DEC-98FB8B806F9B}">
      <dgm:prSet/>
      <dgm:spPr/>
      <dgm:t>
        <a:bodyPr/>
        <a:lstStyle/>
        <a:p>
          <a:endParaRPr lang="es-ES"/>
        </a:p>
      </dgm:t>
    </dgm:pt>
    <dgm:pt modelId="{CBA52C5E-940D-4D4A-8042-F1B3D6C03531}" type="sibTrans" cxnId="{88F0BA95-D9A2-4D46-8DEC-98FB8B806F9B}">
      <dgm:prSet/>
      <dgm:spPr/>
      <dgm:t>
        <a:bodyPr/>
        <a:lstStyle/>
        <a:p>
          <a:endParaRPr lang="es-ES"/>
        </a:p>
      </dgm:t>
    </dgm:pt>
    <dgm:pt modelId="{EFF8C5A0-0869-1845-A6A8-3A12C0D7BA32}">
      <dgm:prSet phldrT="[Texto]"/>
      <dgm:spPr/>
      <dgm:t>
        <a:bodyPr/>
        <a:lstStyle/>
        <a:p>
          <a:r>
            <a:rPr lang="es-ES" dirty="0"/>
            <a:t>Ingreso a NI</a:t>
          </a:r>
        </a:p>
      </dgm:t>
    </dgm:pt>
    <dgm:pt modelId="{8D58EDE8-D0CB-3C40-BF02-E05D51C9138F}" type="parTrans" cxnId="{13C43137-0402-8E40-85BE-582F10D20EAE}">
      <dgm:prSet/>
      <dgm:spPr/>
      <dgm:t>
        <a:bodyPr/>
        <a:lstStyle/>
        <a:p>
          <a:endParaRPr lang="es-ES"/>
        </a:p>
      </dgm:t>
    </dgm:pt>
    <dgm:pt modelId="{FF84D591-3CFD-9A4B-B3F8-5D5CEA512009}" type="sibTrans" cxnId="{13C43137-0402-8E40-85BE-582F10D20EAE}">
      <dgm:prSet/>
      <dgm:spPr/>
      <dgm:t>
        <a:bodyPr/>
        <a:lstStyle/>
        <a:p>
          <a:endParaRPr lang="es-ES"/>
        </a:p>
      </dgm:t>
    </dgm:pt>
    <dgm:pt modelId="{5DB64A56-13E3-9040-8A77-49CC311055A0}">
      <dgm:prSet phldrT="[Texto]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s-ES" dirty="0"/>
            <a:t>Caseta NI</a:t>
          </a:r>
        </a:p>
      </dgm:t>
    </dgm:pt>
    <dgm:pt modelId="{22C97553-F928-C14D-86A5-568CD84BEDAB}" type="parTrans" cxnId="{EEE720DF-15EB-7640-8718-D3C6B2FA9942}">
      <dgm:prSet/>
      <dgm:spPr/>
      <dgm:t>
        <a:bodyPr/>
        <a:lstStyle/>
        <a:p>
          <a:endParaRPr lang="es-ES"/>
        </a:p>
      </dgm:t>
    </dgm:pt>
    <dgm:pt modelId="{D0C3191C-A261-A14D-8DF1-D3DBA61E47E3}" type="sibTrans" cxnId="{EEE720DF-15EB-7640-8718-D3C6B2FA9942}">
      <dgm:prSet/>
      <dgm:spPr/>
      <dgm:t>
        <a:bodyPr/>
        <a:lstStyle/>
        <a:p>
          <a:endParaRPr lang="es-ES"/>
        </a:p>
      </dgm:t>
    </dgm:pt>
    <dgm:pt modelId="{A17538C0-30D8-314F-83CB-EED960BFFB55}">
      <dgm:prSet phldrT="[Texto]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s-ES" dirty="0"/>
            <a:t>Caseta NI</a:t>
          </a:r>
        </a:p>
      </dgm:t>
    </dgm:pt>
    <dgm:pt modelId="{B9FEF73F-A150-4D48-BD0C-8D9351F68DDB}" type="parTrans" cxnId="{24EA467B-0E84-3A4B-852F-B29DBC1E6C56}">
      <dgm:prSet/>
      <dgm:spPr/>
      <dgm:t>
        <a:bodyPr/>
        <a:lstStyle/>
        <a:p>
          <a:endParaRPr lang="es-ES"/>
        </a:p>
      </dgm:t>
    </dgm:pt>
    <dgm:pt modelId="{65532FD2-2F50-E549-BE18-1A7800A624F8}" type="sibTrans" cxnId="{24EA467B-0E84-3A4B-852F-B29DBC1E6C56}">
      <dgm:prSet/>
      <dgm:spPr/>
      <dgm:t>
        <a:bodyPr/>
        <a:lstStyle/>
        <a:p>
          <a:endParaRPr lang="es-ES"/>
        </a:p>
      </dgm:t>
    </dgm:pt>
    <dgm:pt modelId="{7D01FDBF-7F8C-7546-8CBF-60D66366E575}" type="pres">
      <dgm:prSet presAssocID="{D627FBA3-22DF-5845-ADD0-85986E958E50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16A35726-2D16-8841-8870-1D51059AE4DB}" type="pres">
      <dgm:prSet presAssocID="{D627FBA3-22DF-5845-ADD0-85986E958E50}" presName="hierFlow" presStyleCnt="0"/>
      <dgm:spPr/>
    </dgm:pt>
    <dgm:pt modelId="{40925F24-DF1F-D249-A6CE-303ADA73CC24}" type="pres">
      <dgm:prSet presAssocID="{D627FBA3-22DF-5845-ADD0-85986E958E50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D8FAA0A6-5A12-674B-B511-47BA06AA96C9}" type="pres">
      <dgm:prSet presAssocID="{FF5973DF-BBC4-3542-B412-5F688E2BB382}" presName="Name14" presStyleCnt="0"/>
      <dgm:spPr/>
    </dgm:pt>
    <dgm:pt modelId="{93DC2783-A107-564E-9576-480D6D8A2766}" type="pres">
      <dgm:prSet presAssocID="{FF5973DF-BBC4-3542-B412-5F688E2BB382}" presName="level1Shape" presStyleLbl="node0" presStyleIdx="0" presStyleCnt="1" custScaleX="200770">
        <dgm:presLayoutVars>
          <dgm:chPref val="3"/>
        </dgm:presLayoutVars>
      </dgm:prSet>
      <dgm:spPr/>
    </dgm:pt>
    <dgm:pt modelId="{10CBBCFA-B1D4-5F42-A618-53FCF89E81D5}" type="pres">
      <dgm:prSet presAssocID="{FF5973DF-BBC4-3542-B412-5F688E2BB382}" presName="hierChild2" presStyleCnt="0"/>
      <dgm:spPr/>
    </dgm:pt>
    <dgm:pt modelId="{A31B585E-44F8-1545-A790-D7896919DA7C}" type="pres">
      <dgm:prSet presAssocID="{1EA6907C-2451-DB45-B2E7-E8B4F2B49B0C}" presName="Name19" presStyleLbl="parChTrans1D2" presStyleIdx="0" presStyleCnt="1"/>
      <dgm:spPr/>
    </dgm:pt>
    <dgm:pt modelId="{A1ECCAB9-3012-CC4B-BE5A-FFACDD6B6B33}" type="pres">
      <dgm:prSet presAssocID="{0E9A2A62-46AA-4449-A564-45EF7D3E5BA0}" presName="Name21" presStyleCnt="0"/>
      <dgm:spPr/>
    </dgm:pt>
    <dgm:pt modelId="{BCF691E1-A644-514A-ADA4-66BDB02190BF}" type="pres">
      <dgm:prSet presAssocID="{0E9A2A62-46AA-4449-A564-45EF7D3E5BA0}" presName="level2Shape" presStyleLbl="node2" presStyleIdx="0" presStyleCnt="1" custScaleX="199207"/>
      <dgm:spPr/>
    </dgm:pt>
    <dgm:pt modelId="{4025695B-1A4E-5A4D-8A59-CDC6CF2EE65D}" type="pres">
      <dgm:prSet presAssocID="{0E9A2A62-46AA-4449-A564-45EF7D3E5BA0}" presName="hierChild3" presStyleCnt="0"/>
      <dgm:spPr/>
    </dgm:pt>
    <dgm:pt modelId="{99FBE8EC-5A40-1C4D-9EC5-4BA716768115}" type="pres">
      <dgm:prSet presAssocID="{3395AD44-DE29-464F-8090-A32AE0E72126}" presName="Name19" presStyleLbl="parChTrans1D3" presStyleIdx="0" presStyleCnt="3"/>
      <dgm:spPr/>
    </dgm:pt>
    <dgm:pt modelId="{4E43204F-E861-E648-824B-59D88A07C4BF}" type="pres">
      <dgm:prSet presAssocID="{15DB791A-C432-A549-AEE6-20AA4DF39769}" presName="Name21" presStyleCnt="0"/>
      <dgm:spPr/>
    </dgm:pt>
    <dgm:pt modelId="{EF29B65D-712F-1949-BB85-DBE76B314CBD}" type="pres">
      <dgm:prSet presAssocID="{15DB791A-C432-A549-AEE6-20AA4DF39769}" presName="level2Shape" presStyleLbl="node3" presStyleIdx="0" presStyleCnt="3" custScaleX="200770"/>
      <dgm:spPr/>
    </dgm:pt>
    <dgm:pt modelId="{F52A3B8B-6592-D549-A061-E4BB77D60743}" type="pres">
      <dgm:prSet presAssocID="{15DB791A-C432-A549-AEE6-20AA4DF39769}" presName="hierChild3" presStyleCnt="0"/>
      <dgm:spPr/>
    </dgm:pt>
    <dgm:pt modelId="{7CDDE187-37AB-4D4E-93C2-ADDFF6F203FB}" type="pres">
      <dgm:prSet presAssocID="{92F04FE2-8638-7B4F-B910-C855F1BEE7A7}" presName="Name19" presStyleLbl="parChTrans1D4" presStyleIdx="0" presStyleCnt="11"/>
      <dgm:spPr/>
    </dgm:pt>
    <dgm:pt modelId="{281DA90B-6435-7F44-931F-C75E090202A7}" type="pres">
      <dgm:prSet presAssocID="{78400CCD-0DDE-CF40-AE75-94A7A70A53B6}" presName="Name21" presStyleCnt="0"/>
      <dgm:spPr/>
    </dgm:pt>
    <dgm:pt modelId="{6F6B2C91-1A31-5B44-BCAE-F15EC65D43E8}" type="pres">
      <dgm:prSet presAssocID="{78400CCD-0DDE-CF40-AE75-94A7A70A53B6}" presName="level2Shape" presStyleLbl="node4" presStyleIdx="0" presStyleCnt="11" custScaleX="200770"/>
      <dgm:spPr/>
    </dgm:pt>
    <dgm:pt modelId="{38110014-CB8C-6F47-8E76-572B8148AF71}" type="pres">
      <dgm:prSet presAssocID="{78400CCD-0DDE-CF40-AE75-94A7A70A53B6}" presName="hierChild3" presStyleCnt="0"/>
      <dgm:spPr/>
    </dgm:pt>
    <dgm:pt modelId="{B7E4C0F3-0FE9-354D-9714-9DD4FC3F916D}" type="pres">
      <dgm:prSet presAssocID="{DB17049D-FFF4-9F4B-9A10-4CA9F566D32C}" presName="Name19" presStyleLbl="parChTrans1D3" presStyleIdx="1" presStyleCnt="3"/>
      <dgm:spPr/>
    </dgm:pt>
    <dgm:pt modelId="{FE96CFC9-373F-FC43-8173-879E3E9CA5FB}" type="pres">
      <dgm:prSet presAssocID="{B112E2B7-4FB6-BF4E-831E-BCB07C82BB7D}" presName="Name21" presStyleCnt="0"/>
      <dgm:spPr/>
    </dgm:pt>
    <dgm:pt modelId="{B6A11E27-0B84-3F4C-AF40-15B5E4FCB696}" type="pres">
      <dgm:prSet presAssocID="{B112E2B7-4FB6-BF4E-831E-BCB07C82BB7D}" presName="level2Shape" presStyleLbl="node3" presStyleIdx="1" presStyleCnt="3" custScaleX="200770" custLinFactNeighborX="-62277"/>
      <dgm:spPr/>
    </dgm:pt>
    <dgm:pt modelId="{44CA6385-2D49-7E44-84BB-D913D45FDDC0}" type="pres">
      <dgm:prSet presAssocID="{B112E2B7-4FB6-BF4E-831E-BCB07C82BB7D}" presName="hierChild3" presStyleCnt="0"/>
      <dgm:spPr/>
    </dgm:pt>
    <dgm:pt modelId="{B1357FE5-C7A3-0040-BD3D-17DE78E3C345}" type="pres">
      <dgm:prSet presAssocID="{862F0FCA-CD44-5542-A3B8-E88237D92970}" presName="Name19" presStyleLbl="parChTrans1D4" presStyleIdx="1" presStyleCnt="11"/>
      <dgm:spPr/>
    </dgm:pt>
    <dgm:pt modelId="{ECD1CD73-4BEE-4242-82C9-B690693C6175}" type="pres">
      <dgm:prSet presAssocID="{0733C693-1A79-E741-8407-CAF37D521721}" presName="Name21" presStyleCnt="0"/>
      <dgm:spPr/>
    </dgm:pt>
    <dgm:pt modelId="{71505DA7-9870-5049-B1E8-69D85ECE7569}" type="pres">
      <dgm:prSet presAssocID="{0733C693-1A79-E741-8407-CAF37D521721}" presName="level2Shape" presStyleLbl="node4" presStyleIdx="1" presStyleCnt="11" custScaleX="200770" custLinFactNeighborX="-62277"/>
      <dgm:spPr/>
    </dgm:pt>
    <dgm:pt modelId="{C43AFAC4-E8F2-1A41-ADFB-0F448FECB900}" type="pres">
      <dgm:prSet presAssocID="{0733C693-1A79-E741-8407-CAF37D521721}" presName="hierChild3" presStyleCnt="0"/>
      <dgm:spPr/>
    </dgm:pt>
    <dgm:pt modelId="{93D6488C-BF85-8549-B10E-D38EAEBC684B}" type="pres">
      <dgm:prSet presAssocID="{023E3DA1-03AB-9441-8873-30D1F26DFC29}" presName="Name19" presStyleLbl="parChTrans1D4" presStyleIdx="2" presStyleCnt="11"/>
      <dgm:spPr/>
    </dgm:pt>
    <dgm:pt modelId="{0725AD58-F4B3-7248-9E56-C300F28DE2FF}" type="pres">
      <dgm:prSet presAssocID="{E4777773-5C4D-BA42-9E32-9010E2E85949}" presName="Name21" presStyleCnt="0"/>
      <dgm:spPr/>
    </dgm:pt>
    <dgm:pt modelId="{85259EF8-9325-4A46-B0D3-D455D2E64145}" type="pres">
      <dgm:prSet presAssocID="{E4777773-5C4D-BA42-9E32-9010E2E85949}" presName="level2Shape" presStyleLbl="node4" presStyleIdx="2" presStyleCnt="11" custScaleX="200770" custLinFactNeighborX="-62277"/>
      <dgm:spPr/>
    </dgm:pt>
    <dgm:pt modelId="{9C55E420-2843-A842-A7DF-A2AE90C78796}" type="pres">
      <dgm:prSet presAssocID="{E4777773-5C4D-BA42-9E32-9010E2E85949}" presName="hierChild3" presStyleCnt="0"/>
      <dgm:spPr/>
    </dgm:pt>
    <dgm:pt modelId="{5F45766A-7297-6148-B7D8-F3155BA848BE}" type="pres">
      <dgm:prSet presAssocID="{EBAD2A5C-5D3A-A546-9C7B-F8E996EAFA10}" presName="Name19" presStyleLbl="parChTrans1D4" presStyleIdx="3" presStyleCnt="11"/>
      <dgm:spPr/>
    </dgm:pt>
    <dgm:pt modelId="{0E27E7E9-968B-544E-A0C3-3E1416D0D031}" type="pres">
      <dgm:prSet presAssocID="{7BE77173-638F-FE4B-84B1-15CDEEB0B984}" presName="Name21" presStyleCnt="0"/>
      <dgm:spPr/>
    </dgm:pt>
    <dgm:pt modelId="{99606B41-9894-D344-9AC0-C3C0AF19CCC0}" type="pres">
      <dgm:prSet presAssocID="{7BE77173-638F-FE4B-84B1-15CDEEB0B984}" presName="level2Shape" presStyleLbl="node4" presStyleIdx="3" presStyleCnt="11" custScaleX="200770" custLinFactNeighborX="-62277"/>
      <dgm:spPr/>
    </dgm:pt>
    <dgm:pt modelId="{61297323-9F68-0C4B-AF1B-BEBCCE58CAAE}" type="pres">
      <dgm:prSet presAssocID="{7BE77173-638F-FE4B-84B1-15CDEEB0B984}" presName="hierChild3" presStyleCnt="0"/>
      <dgm:spPr/>
    </dgm:pt>
    <dgm:pt modelId="{764582A7-4091-C54D-A3CD-084F1562EFE4}" type="pres">
      <dgm:prSet presAssocID="{77E066AC-7525-654F-A301-603FFFC42E92}" presName="Name19" presStyleLbl="parChTrans1D4" presStyleIdx="4" presStyleCnt="11"/>
      <dgm:spPr/>
    </dgm:pt>
    <dgm:pt modelId="{DE154E69-0BB2-7542-8B69-81F7B8703273}" type="pres">
      <dgm:prSet presAssocID="{56417388-2530-C248-B8AA-118B2190CE2F}" presName="Name21" presStyleCnt="0"/>
      <dgm:spPr/>
    </dgm:pt>
    <dgm:pt modelId="{782D095F-9C68-7B4B-A3B5-5213FA2C78F0}" type="pres">
      <dgm:prSet presAssocID="{56417388-2530-C248-B8AA-118B2190CE2F}" presName="level2Shape" presStyleLbl="node4" presStyleIdx="4" presStyleCnt="11" custScaleX="200770" custLinFactNeighborX="-62277"/>
      <dgm:spPr/>
    </dgm:pt>
    <dgm:pt modelId="{E719CC77-8D67-D346-8A2D-F097BE41E726}" type="pres">
      <dgm:prSet presAssocID="{56417388-2530-C248-B8AA-118B2190CE2F}" presName="hierChild3" presStyleCnt="0"/>
      <dgm:spPr/>
    </dgm:pt>
    <dgm:pt modelId="{4602D411-308C-A04C-BD15-E8E1A988C9C0}" type="pres">
      <dgm:prSet presAssocID="{3AFB713F-E6D4-5E43-891F-0CEC99173AA3}" presName="Name19" presStyleLbl="parChTrans1D4" presStyleIdx="5" presStyleCnt="11"/>
      <dgm:spPr/>
    </dgm:pt>
    <dgm:pt modelId="{711A7457-27AD-5246-B4F6-0D5F6EE9E3E3}" type="pres">
      <dgm:prSet presAssocID="{E03BDC2F-2B38-3748-ABAB-C49FBBB343FA}" presName="Name21" presStyleCnt="0"/>
      <dgm:spPr/>
    </dgm:pt>
    <dgm:pt modelId="{D9D5F874-48DD-804E-9F92-7604AE8F6E86}" type="pres">
      <dgm:prSet presAssocID="{E03BDC2F-2B38-3748-ABAB-C49FBBB343FA}" presName="level2Shape" presStyleLbl="node4" presStyleIdx="5" presStyleCnt="11" custScaleX="200770" custLinFactNeighborX="-62277"/>
      <dgm:spPr/>
    </dgm:pt>
    <dgm:pt modelId="{97666F2A-2F33-0148-A15B-A08DE18FDAE8}" type="pres">
      <dgm:prSet presAssocID="{E03BDC2F-2B38-3748-ABAB-C49FBBB343FA}" presName="hierChild3" presStyleCnt="0"/>
      <dgm:spPr/>
    </dgm:pt>
    <dgm:pt modelId="{381BF6BD-FC55-5345-B2E0-A70B7B9B6241}" type="pres">
      <dgm:prSet presAssocID="{0770E8BE-30E0-214D-A4E6-CA5FFFBD7CA2}" presName="Name19" presStyleLbl="parChTrans1D4" presStyleIdx="6" presStyleCnt="11"/>
      <dgm:spPr/>
    </dgm:pt>
    <dgm:pt modelId="{F044BAE9-358F-5348-B3E7-C35C7DAF84DF}" type="pres">
      <dgm:prSet presAssocID="{E9A91FC6-61CE-A746-9BC5-F8C37FB99840}" presName="Name21" presStyleCnt="0"/>
      <dgm:spPr/>
    </dgm:pt>
    <dgm:pt modelId="{FED94200-C984-6644-8B0A-08CC5ED5A349}" type="pres">
      <dgm:prSet presAssocID="{E9A91FC6-61CE-A746-9BC5-F8C37FB99840}" presName="level2Shape" presStyleLbl="node4" presStyleIdx="6" presStyleCnt="11" custScaleX="200770" custLinFactNeighborX="-62277"/>
      <dgm:spPr/>
    </dgm:pt>
    <dgm:pt modelId="{CC94E939-D7E9-204F-A750-FAE92598A08E}" type="pres">
      <dgm:prSet presAssocID="{E9A91FC6-61CE-A746-9BC5-F8C37FB99840}" presName="hierChild3" presStyleCnt="0"/>
      <dgm:spPr/>
    </dgm:pt>
    <dgm:pt modelId="{2C6FCC69-33EF-BF4B-B895-DCD2CDDAFE24}" type="pres">
      <dgm:prSet presAssocID="{8D58EDE8-D0CB-3C40-BF02-E05D51C9138F}" presName="Name19" presStyleLbl="parChTrans1D4" presStyleIdx="7" presStyleCnt="11"/>
      <dgm:spPr/>
    </dgm:pt>
    <dgm:pt modelId="{B1D1E8F9-61E4-2047-974C-9BC970A1C0DE}" type="pres">
      <dgm:prSet presAssocID="{EFF8C5A0-0869-1845-A6A8-3A12C0D7BA32}" presName="Name21" presStyleCnt="0"/>
      <dgm:spPr/>
    </dgm:pt>
    <dgm:pt modelId="{D630F2B3-5C5E-A544-853F-6FE67173799D}" type="pres">
      <dgm:prSet presAssocID="{EFF8C5A0-0869-1845-A6A8-3A12C0D7BA32}" presName="level2Shape" presStyleLbl="node4" presStyleIdx="7" presStyleCnt="11" custScaleX="200770" custLinFactNeighborX="-62277"/>
      <dgm:spPr/>
    </dgm:pt>
    <dgm:pt modelId="{2DA22103-C7EB-3D49-9293-D0115EDA492C}" type="pres">
      <dgm:prSet presAssocID="{EFF8C5A0-0869-1845-A6A8-3A12C0D7BA32}" presName="hierChild3" presStyleCnt="0"/>
      <dgm:spPr/>
    </dgm:pt>
    <dgm:pt modelId="{AEDEE852-C999-314C-B957-D129A087611D}" type="pres">
      <dgm:prSet presAssocID="{B9FEF73F-A150-4D48-BD0C-8D9351F68DDB}" presName="Name19" presStyleLbl="parChTrans1D4" presStyleIdx="8" presStyleCnt="11"/>
      <dgm:spPr/>
    </dgm:pt>
    <dgm:pt modelId="{9A1C65BC-5646-EF42-9919-376D9BF910F5}" type="pres">
      <dgm:prSet presAssocID="{A17538C0-30D8-314F-83CB-EED960BFFB55}" presName="Name21" presStyleCnt="0"/>
      <dgm:spPr/>
    </dgm:pt>
    <dgm:pt modelId="{6074FCB1-C60E-C744-869C-43594FD30358}" type="pres">
      <dgm:prSet presAssocID="{A17538C0-30D8-314F-83CB-EED960BFFB55}" presName="level2Shape" presStyleLbl="node4" presStyleIdx="8" presStyleCnt="11" custScaleX="200770" custLinFactNeighborX="-62277"/>
      <dgm:spPr/>
    </dgm:pt>
    <dgm:pt modelId="{46F32189-5E6F-6B40-8D98-C3E8B0932879}" type="pres">
      <dgm:prSet presAssocID="{A17538C0-30D8-314F-83CB-EED960BFFB55}" presName="hierChild3" presStyleCnt="0"/>
      <dgm:spPr/>
    </dgm:pt>
    <dgm:pt modelId="{C8CB631F-2D8A-4342-88BA-E92E91820387}" type="pres">
      <dgm:prSet presAssocID="{22C97553-F928-C14D-86A5-568CD84BEDAB}" presName="Name19" presStyleLbl="parChTrans1D4" presStyleIdx="9" presStyleCnt="11"/>
      <dgm:spPr/>
    </dgm:pt>
    <dgm:pt modelId="{7C454A77-658C-2449-82CF-E707E5A34F30}" type="pres">
      <dgm:prSet presAssocID="{5DB64A56-13E3-9040-8A77-49CC311055A0}" presName="Name21" presStyleCnt="0"/>
      <dgm:spPr/>
    </dgm:pt>
    <dgm:pt modelId="{CEA03DDE-BA24-FD44-9283-F90034B997F5}" type="pres">
      <dgm:prSet presAssocID="{5DB64A56-13E3-9040-8A77-49CC311055A0}" presName="level2Shape" presStyleLbl="node4" presStyleIdx="9" presStyleCnt="11" custScaleX="200770" custLinFactNeighborX="-62277"/>
      <dgm:spPr/>
    </dgm:pt>
    <dgm:pt modelId="{46020F4F-BD35-8B4D-97CF-439E127ADA74}" type="pres">
      <dgm:prSet presAssocID="{5DB64A56-13E3-9040-8A77-49CC311055A0}" presName="hierChild3" presStyleCnt="0"/>
      <dgm:spPr/>
    </dgm:pt>
    <dgm:pt modelId="{348645C0-6DA7-D744-84B5-ACB24AC8FE64}" type="pres">
      <dgm:prSet presAssocID="{FC46BED5-3240-CD42-9941-870677FC2095}" presName="Name19" presStyleLbl="parChTrans1D3" presStyleIdx="2" presStyleCnt="3"/>
      <dgm:spPr/>
    </dgm:pt>
    <dgm:pt modelId="{B0373FA8-C95B-3A41-92A0-4354E5D868CE}" type="pres">
      <dgm:prSet presAssocID="{7DA5BE91-790A-BB40-9F68-7FA49841AF42}" presName="Name21" presStyleCnt="0"/>
      <dgm:spPr/>
    </dgm:pt>
    <dgm:pt modelId="{DC99B446-B48B-074B-BA43-1BD9746780D9}" type="pres">
      <dgm:prSet presAssocID="{7DA5BE91-790A-BB40-9F68-7FA49841AF42}" presName="level2Shape" presStyleLbl="node3" presStyleIdx="2" presStyleCnt="3" custScaleX="200770"/>
      <dgm:spPr/>
    </dgm:pt>
    <dgm:pt modelId="{68C71025-E80A-C54B-BE33-D98B7AF598C8}" type="pres">
      <dgm:prSet presAssocID="{7DA5BE91-790A-BB40-9F68-7FA49841AF42}" presName="hierChild3" presStyleCnt="0"/>
      <dgm:spPr/>
    </dgm:pt>
    <dgm:pt modelId="{A2110837-5558-3F43-82ED-C9F39D34C8DB}" type="pres">
      <dgm:prSet presAssocID="{414CC4B5-14F8-C94B-B3CE-EC8DDDBDFB9E}" presName="Name19" presStyleLbl="parChTrans1D4" presStyleIdx="10" presStyleCnt="11"/>
      <dgm:spPr/>
    </dgm:pt>
    <dgm:pt modelId="{62DE7B61-B0D9-1F4F-ABD8-57F8FDFEA369}" type="pres">
      <dgm:prSet presAssocID="{4436717F-CD01-304A-BF31-8BF56C3A258C}" presName="Name21" presStyleCnt="0"/>
      <dgm:spPr/>
    </dgm:pt>
    <dgm:pt modelId="{F1E78216-C376-334C-A1C3-74F6C1E320A2}" type="pres">
      <dgm:prSet presAssocID="{4436717F-CD01-304A-BF31-8BF56C3A258C}" presName="level2Shape" presStyleLbl="node4" presStyleIdx="10" presStyleCnt="11" custScaleX="200770"/>
      <dgm:spPr/>
    </dgm:pt>
    <dgm:pt modelId="{F2A64C6A-017E-4342-ABA1-ADA2015E106F}" type="pres">
      <dgm:prSet presAssocID="{4436717F-CD01-304A-BF31-8BF56C3A258C}" presName="hierChild3" presStyleCnt="0"/>
      <dgm:spPr/>
    </dgm:pt>
    <dgm:pt modelId="{E6DC99E0-7AD2-8548-A95E-618E48EDEEA3}" type="pres">
      <dgm:prSet presAssocID="{D627FBA3-22DF-5845-ADD0-85986E958E50}" presName="bgShapesFlow" presStyleCnt="0"/>
      <dgm:spPr/>
    </dgm:pt>
  </dgm:ptLst>
  <dgm:cxnLst>
    <dgm:cxn modelId="{19B4F70F-46C8-4D4B-B382-C42163FADFA8}" srcId="{0E9A2A62-46AA-4449-A564-45EF7D3E5BA0}" destId="{15DB791A-C432-A549-AEE6-20AA4DF39769}" srcOrd="0" destOrd="0" parTransId="{3395AD44-DE29-464F-8090-A32AE0E72126}" sibTransId="{A3151BD8-A40D-0847-8876-13349BF0AEF1}"/>
    <dgm:cxn modelId="{DB5D4D12-9E40-0B40-8D0C-98FABB13C511}" type="presOf" srcId="{B9FEF73F-A150-4D48-BD0C-8D9351F68DDB}" destId="{AEDEE852-C999-314C-B957-D129A087611D}" srcOrd="0" destOrd="0" presId="urn:microsoft.com/office/officeart/2005/8/layout/hierarchy6"/>
    <dgm:cxn modelId="{4EF01E19-84DE-124C-834C-77EBF6CCE0CF}" type="presOf" srcId="{B112E2B7-4FB6-BF4E-831E-BCB07C82BB7D}" destId="{B6A11E27-0B84-3F4C-AF40-15B5E4FCB696}" srcOrd="0" destOrd="0" presId="urn:microsoft.com/office/officeart/2005/8/layout/hierarchy6"/>
    <dgm:cxn modelId="{84F9561A-0FC3-6B4B-B820-8D99229C526C}" srcId="{D627FBA3-22DF-5845-ADD0-85986E958E50}" destId="{FF5973DF-BBC4-3542-B412-5F688E2BB382}" srcOrd="0" destOrd="0" parTransId="{ACC7B4B6-6494-EA44-9139-6B1C382DB2F3}" sibTransId="{BF82EAB1-AEDA-AB48-AD16-7F60D2981495}"/>
    <dgm:cxn modelId="{58F4881F-DDA5-7841-9DC9-0BD39AEFC179}" type="presOf" srcId="{0733C693-1A79-E741-8407-CAF37D521721}" destId="{71505DA7-9870-5049-B1E8-69D85ECE7569}" srcOrd="0" destOrd="0" presId="urn:microsoft.com/office/officeart/2005/8/layout/hierarchy6"/>
    <dgm:cxn modelId="{14D0CA20-620D-424B-B9BE-DB6819D845F3}" type="presOf" srcId="{D627FBA3-22DF-5845-ADD0-85986E958E50}" destId="{7D01FDBF-7F8C-7546-8CBF-60D66366E575}" srcOrd="0" destOrd="0" presId="urn:microsoft.com/office/officeart/2005/8/layout/hierarchy6"/>
    <dgm:cxn modelId="{BB76C523-A177-9745-8C68-4B4EACC7B128}" type="presOf" srcId="{77E066AC-7525-654F-A301-603FFFC42E92}" destId="{764582A7-4091-C54D-A3CD-084F1562EFE4}" srcOrd="0" destOrd="0" presId="urn:microsoft.com/office/officeart/2005/8/layout/hierarchy6"/>
    <dgm:cxn modelId="{22DAB229-9589-BE42-9313-21204D83710D}" srcId="{15DB791A-C432-A549-AEE6-20AA4DF39769}" destId="{78400CCD-0DDE-CF40-AE75-94A7A70A53B6}" srcOrd="0" destOrd="0" parTransId="{92F04FE2-8638-7B4F-B910-C855F1BEE7A7}" sibTransId="{DDF7A777-0216-8843-BE65-43DA41CDA835}"/>
    <dgm:cxn modelId="{B49CBF2B-9879-1846-BB91-F6DC877B1C1E}" srcId="{0E9A2A62-46AA-4449-A564-45EF7D3E5BA0}" destId="{7DA5BE91-790A-BB40-9F68-7FA49841AF42}" srcOrd="2" destOrd="0" parTransId="{FC46BED5-3240-CD42-9941-870677FC2095}" sibTransId="{A118CEF6-8FDB-144F-A9F3-F8572231F621}"/>
    <dgm:cxn modelId="{DF15732E-8A8E-1643-A315-38CCA971B2F1}" type="presOf" srcId="{3AFB713F-E6D4-5E43-891F-0CEC99173AA3}" destId="{4602D411-308C-A04C-BD15-E8E1A988C9C0}" srcOrd="0" destOrd="0" presId="urn:microsoft.com/office/officeart/2005/8/layout/hierarchy6"/>
    <dgm:cxn modelId="{A5B8D834-E209-8D41-9961-F29772DEF3E0}" type="presOf" srcId="{414CC4B5-14F8-C94B-B3CE-EC8DDDBDFB9E}" destId="{A2110837-5558-3F43-82ED-C9F39D34C8DB}" srcOrd="0" destOrd="0" presId="urn:microsoft.com/office/officeart/2005/8/layout/hierarchy6"/>
    <dgm:cxn modelId="{12DB3936-025E-9546-94E1-83B25CB65E20}" type="presOf" srcId="{3395AD44-DE29-464F-8090-A32AE0E72126}" destId="{99FBE8EC-5A40-1C4D-9EC5-4BA716768115}" srcOrd="0" destOrd="0" presId="urn:microsoft.com/office/officeart/2005/8/layout/hierarchy6"/>
    <dgm:cxn modelId="{EE557836-1812-F845-B726-25C8F64CAD16}" type="presOf" srcId="{7DA5BE91-790A-BB40-9F68-7FA49841AF42}" destId="{DC99B446-B48B-074B-BA43-1BD9746780D9}" srcOrd="0" destOrd="0" presId="urn:microsoft.com/office/officeart/2005/8/layout/hierarchy6"/>
    <dgm:cxn modelId="{13C43137-0402-8E40-85BE-582F10D20EAE}" srcId="{E9A91FC6-61CE-A746-9BC5-F8C37FB99840}" destId="{EFF8C5A0-0869-1845-A6A8-3A12C0D7BA32}" srcOrd="0" destOrd="0" parTransId="{8D58EDE8-D0CB-3C40-BF02-E05D51C9138F}" sibTransId="{FF84D591-3CFD-9A4B-B3F8-5D5CEA512009}"/>
    <dgm:cxn modelId="{8BF3CE42-C987-5841-90EE-86831BD57DFF}" srcId="{7DA5BE91-790A-BB40-9F68-7FA49841AF42}" destId="{4436717F-CD01-304A-BF31-8BF56C3A258C}" srcOrd="0" destOrd="0" parTransId="{414CC4B5-14F8-C94B-B3CE-EC8DDDBDFB9E}" sibTransId="{34E3D3D2-1A78-FC49-8A6B-42F3C347A880}"/>
    <dgm:cxn modelId="{7FE2C948-4097-AD4A-9D6A-86D59EDD64FA}" srcId="{FF5973DF-BBC4-3542-B412-5F688E2BB382}" destId="{0E9A2A62-46AA-4449-A564-45EF7D3E5BA0}" srcOrd="0" destOrd="0" parTransId="{1EA6907C-2451-DB45-B2E7-E8B4F2B49B0C}" sibTransId="{389093A5-4762-2F4B-AB8E-B021E7AB1960}"/>
    <dgm:cxn modelId="{F00A2A54-959C-C944-AA66-600A9A7093A6}" srcId="{B112E2B7-4FB6-BF4E-831E-BCB07C82BB7D}" destId="{0733C693-1A79-E741-8407-CAF37D521721}" srcOrd="0" destOrd="0" parTransId="{862F0FCA-CD44-5542-A3B8-E88237D92970}" sibTransId="{1916E312-A067-6944-9500-0BC0F6D7337E}"/>
    <dgm:cxn modelId="{D9CD5E5B-D0B8-D34E-9467-BDA7E01C803E}" srcId="{0733C693-1A79-E741-8407-CAF37D521721}" destId="{E4777773-5C4D-BA42-9E32-9010E2E85949}" srcOrd="0" destOrd="0" parTransId="{023E3DA1-03AB-9441-8873-30D1F26DFC29}" sibTransId="{C499669D-D774-E34E-B14F-53CDEEEDA592}"/>
    <dgm:cxn modelId="{F466BF5E-6A1B-A740-9D70-64BA4D4248D7}" type="presOf" srcId="{92F04FE2-8638-7B4F-B910-C855F1BEE7A7}" destId="{7CDDE187-37AB-4D4E-93C2-ADDFF6F203FB}" srcOrd="0" destOrd="0" presId="urn:microsoft.com/office/officeart/2005/8/layout/hierarchy6"/>
    <dgm:cxn modelId="{E9A6BB70-C23D-5046-B73A-64138FB1D308}" type="presOf" srcId="{4436717F-CD01-304A-BF31-8BF56C3A258C}" destId="{F1E78216-C376-334C-A1C3-74F6C1E320A2}" srcOrd="0" destOrd="0" presId="urn:microsoft.com/office/officeart/2005/8/layout/hierarchy6"/>
    <dgm:cxn modelId="{A708A974-053B-4E45-BC29-3CDE1E21BB5C}" type="presOf" srcId="{FF5973DF-BBC4-3542-B412-5F688E2BB382}" destId="{93DC2783-A107-564E-9576-480D6D8A2766}" srcOrd="0" destOrd="0" presId="urn:microsoft.com/office/officeart/2005/8/layout/hierarchy6"/>
    <dgm:cxn modelId="{ABA96176-0C79-FD45-963D-F3DFACC4F600}" type="presOf" srcId="{E9A91FC6-61CE-A746-9BC5-F8C37FB99840}" destId="{FED94200-C984-6644-8B0A-08CC5ED5A349}" srcOrd="0" destOrd="0" presId="urn:microsoft.com/office/officeart/2005/8/layout/hierarchy6"/>
    <dgm:cxn modelId="{24EA467B-0E84-3A4B-852F-B29DBC1E6C56}" srcId="{EFF8C5A0-0869-1845-A6A8-3A12C0D7BA32}" destId="{A17538C0-30D8-314F-83CB-EED960BFFB55}" srcOrd="0" destOrd="0" parTransId="{B9FEF73F-A150-4D48-BD0C-8D9351F68DDB}" sibTransId="{65532FD2-2F50-E549-BE18-1A7800A624F8}"/>
    <dgm:cxn modelId="{DEAF7B81-F1F7-8F48-9085-8BE17A3FFDB9}" type="presOf" srcId="{5DB64A56-13E3-9040-8A77-49CC311055A0}" destId="{CEA03DDE-BA24-FD44-9283-F90034B997F5}" srcOrd="0" destOrd="0" presId="urn:microsoft.com/office/officeart/2005/8/layout/hierarchy6"/>
    <dgm:cxn modelId="{88399B8A-E260-2F4E-9D63-7C1D81A5A592}" type="presOf" srcId="{A17538C0-30D8-314F-83CB-EED960BFFB55}" destId="{6074FCB1-C60E-C744-869C-43594FD30358}" srcOrd="0" destOrd="0" presId="urn:microsoft.com/office/officeart/2005/8/layout/hierarchy6"/>
    <dgm:cxn modelId="{B14A5591-E8B7-AD40-B83B-508C48E15EE6}" type="presOf" srcId="{E4777773-5C4D-BA42-9E32-9010E2E85949}" destId="{85259EF8-9325-4A46-B0D3-D455D2E64145}" srcOrd="0" destOrd="0" presId="urn:microsoft.com/office/officeart/2005/8/layout/hierarchy6"/>
    <dgm:cxn modelId="{88F0BA95-D9A2-4D46-8DEC-98FB8B806F9B}" srcId="{E03BDC2F-2B38-3748-ABAB-C49FBBB343FA}" destId="{E9A91FC6-61CE-A746-9BC5-F8C37FB99840}" srcOrd="0" destOrd="0" parTransId="{0770E8BE-30E0-214D-A4E6-CA5FFFBD7CA2}" sibTransId="{CBA52C5E-940D-4D4A-8042-F1B3D6C03531}"/>
    <dgm:cxn modelId="{5220E49A-BF23-804E-8729-D7424E30C396}" type="presOf" srcId="{EBAD2A5C-5D3A-A546-9C7B-F8E996EAFA10}" destId="{5F45766A-7297-6148-B7D8-F3155BA848BE}" srcOrd="0" destOrd="0" presId="urn:microsoft.com/office/officeart/2005/8/layout/hierarchy6"/>
    <dgm:cxn modelId="{193B369C-59F6-F34F-BFD9-CCA49F5A42CF}" type="presOf" srcId="{7BE77173-638F-FE4B-84B1-15CDEEB0B984}" destId="{99606B41-9894-D344-9AC0-C3C0AF19CCC0}" srcOrd="0" destOrd="0" presId="urn:microsoft.com/office/officeart/2005/8/layout/hierarchy6"/>
    <dgm:cxn modelId="{300C5D9F-1FB7-4F4D-BFB9-3456BEF2EC7E}" type="presOf" srcId="{56417388-2530-C248-B8AA-118B2190CE2F}" destId="{782D095F-9C68-7B4B-A3B5-5213FA2C78F0}" srcOrd="0" destOrd="0" presId="urn:microsoft.com/office/officeart/2005/8/layout/hierarchy6"/>
    <dgm:cxn modelId="{2C71D8A2-FC0D-C141-8C78-B3489325A882}" type="presOf" srcId="{DB17049D-FFF4-9F4B-9A10-4CA9F566D32C}" destId="{B7E4C0F3-0FE9-354D-9714-9DD4FC3F916D}" srcOrd="0" destOrd="0" presId="urn:microsoft.com/office/officeart/2005/8/layout/hierarchy6"/>
    <dgm:cxn modelId="{88A6B1A3-DCC2-8A48-9B30-B3921BE689B2}" srcId="{56417388-2530-C248-B8AA-118B2190CE2F}" destId="{E03BDC2F-2B38-3748-ABAB-C49FBBB343FA}" srcOrd="0" destOrd="0" parTransId="{3AFB713F-E6D4-5E43-891F-0CEC99173AA3}" sibTransId="{058AC81A-5CB9-8440-8ABF-50624C3BE856}"/>
    <dgm:cxn modelId="{AEEFAFAA-7BEF-554F-B022-C600A28D2F23}" type="presOf" srcId="{1EA6907C-2451-DB45-B2E7-E8B4F2B49B0C}" destId="{A31B585E-44F8-1545-A790-D7896919DA7C}" srcOrd="0" destOrd="0" presId="urn:microsoft.com/office/officeart/2005/8/layout/hierarchy6"/>
    <dgm:cxn modelId="{ECA862AD-B67E-1643-96D1-D5AF4DD59753}" type="presOf" srcId="{862F0FCA-CD44-5542-A3B8-E88237D92970}" destId="{B1357FE5-C7A3-0040-BD3D-17DE78E3C345}" srcOrd="0" destOrd="0" presId="urn:microsoft.com/office/officeart/2005/8/layout/hierarchy6"/>
    <dgm:cxn modelId="{C65008B3-BB21-7D4A-94D2-5893961271D9}" srcId="{7BE77173-638F-FE4B-84B1-15CDEEB0B984}" destId="{56417388-2530-C248-B8AA-118B2190CE2F}" srcOrd="0" destOrd="0" parTransId="{77E066AC-7525-654F-A301-603FFFC42E92}" sibTransId="{766DC060-8CF4-0F47-B298-8E9DCDAF7A79}"/>
    <dgm:cxn modelId="{841AB8B5-250A-5143-BD9D-8F908F786104}" type="presOf" srcId="{EFF8C5A0-0869-1845-A6A8-3A12C0D7BA32}" destId="{D630F2B3-5C5E-A544-853F-6FE67173799D}" srcOrd="0" destOrd="0" presId="urn:microsoft.com/office/officeart/2005/8/layout/hierarchy6"/>
    <dgm:cxn modelId="{C4EAFBB6-1768-4242-9124-2BE19DC65ACB}" type="presOf" srcId="{8D58EDE8-D0CB-3C40-BF02-E05D51C9138F}" destId="{2C6FCC69-33EF-BF4B-B895-DCD2CDDAFE24}" srcOrd="0" destOrd="0" presId="urn:microsoft.com/office/officeart/2005/8/layout/hierarchy6"/>
    <dgm:cxn modelId="{811D9CB9-EBCC-4444-8C16-A455BB21948D}" type="presOf" srcId="{0E9A2A62-46AA-4449-A564-45EF7D3E5BA0}" destId="{BCF691E1-A644-514A-ADA4-66BDB02190BF}" srcOrd="0" destOrd="0" presId="urn:microsoft.com/office/officeart/2005/8/layout/hierarchy6"/>
    <dgm:cxn modelId="{DE75BECD-D07E-FA40-85A8-A12309DE0AE1}" type="presOf" srcId="{78400CCD-0DDE-CF40-AE75-94A7A70A53B6}" destId="{6F6B2C91-1A31-5B44-BCAE-F15EC65D43E8}" srcOrd="0" destOrd="0" presId="urn:microsoft.com/office/officeart/2005/8/layout/hierarchy6"/>
    <dgm:cxn modelId="{79F48ADB-7EC0-A340-AE7C-4D5E36970F44}" type="presOf" srcId="{15DB791A-C432-A549-AEE6-20AA4DF39769}" destId="{EF29B65D-712F-1949-BB85-DBE76B314CBD}" srcOrd="0" destOrd="0" presId="urn:microsoft.com/office/officeart/2005/8/layout/hierarchy6"/>
    <dgm:cxn modelId="{EEE720DF-15EB-7640-8718-D3C6B2FA9942}" srcId="{EFF8C5A0-0869-1845-A6A8-3A12C0D7BA32}" destId="{5DB64A56-13E3-9040-8A77-49CC311055A0}" srcOrd="1" destOrd="0" parTransId="{22C97553-F928-C14D-86A5-568CD84BEDAB}" sibTransId="{D0C3191C-A261-A14D-8DF1-D3DBA61E47E3}"/>
    <dgm:cxn modelId="{486C86DF-B63B-B24B-8E39-716223A6081B}" srcId="{0E9A2A62-46AA-4449-A564-45EF7D3E5BA0}" destId="{B112E2B7-4FB6-BF4E-831E-BCB07C82BB7D}" srcOrd="1" destOrd="0" parTransId="{DB17049D-FFF4-9F4B-9A10-4CA9F566D32C}" sibTransId="{ED3BBAB3-D52C-284F-AF16-74ACFF9D0391}"/>
    <dgm:cxn modelId="{60F7BBEB-88E4-8E46-A2AC-2033DEF6AE80}" type="presOf" srcId="{FC46BED5-3240-CD42-9941-870677FC2095}" destId="{348645C0-6DA7-D744-84B5-ACB24AC8FE64}" srcOrd="0" destOrd="0" presId="urn:microsoft.com/office/officeart/2005/8/layout/hierarchy6"/>
    <dgm:cxn modelId="{4BF998F0-B0C7-634C-8F0E-1D2EE5877897}" srcId="{E4777773-5C4D-BA42-9E32-9010E2E85949}" destId="{7BE77173-638F-FE4B-84B1-15CDEEB0B984}" srcOrd="0" destOrd="0" parTransId="{EBAD2A5C-5D3A-A546-9C7B-F8E996EAFA10}" sibTransId="{E6A2B6C1-1ED7-1E49-BC09-5A1017427A85}"/>
    <dgm:cxn modelId="{625DE7F4-366C-8548-A297-74BC80A483DB}" type="presOf" srcId="{E03BDC2F-2B38-3748-ABAB-C49FBBB343FA}" destId="{D9D5F874-48DD-804E-9F92-7604AE8F6E86}" srcOrd="0" destOrd="0" presId="urn:microsoft.com/office/officeart/2005/8/layout/hierarchy6"/>
    <dgm:cxn modelId="{B6B021F7-8E8F-714A-AAD6-BEBBBCC7ADC9}" type="presOf" srcId="{0770E8BE-30E0-214D-A4E6-CA5FFFBD7CA2}" destId="{381BF6BD-FC55-5345-B2E0-A70B7B9B6241}" srcOrd="0" destOrd="0" presId="urn:microsoft.com/office/officeart/2005/8/layout/hierarchy6"/>
    <dgm:cxn modelId="{86625BFA-25C4-C043-908D-DD21FF94E6EB}" type="presOf" srcId="{22C97553-F928-C14D-86A5-568CD84BEDAB}" destId="{C8CB631F-2D8A-4342-88BA-E92E91820387}" srcOrd="0" destOrd="0" presId="urn:microsoft.com/office/officeart/2005/8/layout/hierarchy6"/>
    <dgm:cxn modelId="{82832AFE-31C0-0A41-BCF9-9EBAA034C5D8}" type="presOf" srcId="{023E3DA1-03AB-9441-8873-30D1F26DFC29}" destId="{93D6488C-BF85-8549-B10E-D38EAEBC684B}" srcOrd="0" destOrd="0" presId="urn:microsoft.com/office/officeart/2005/8/layout/hierarchy6"/>
    <dgm:cxn modelId="{EFA848EF-942B-7F40-BDB0-780EFAB3B8CB}" type="presParOf" srcId="{7D01FDBF-7F8C-7546-8CBF-60D66366E575}" destId="{16A35726-2D16-8841-8870-1D51059AE4DB}" srcOrd="0" destOrd="0" presId="urn:microsoft.com/office/officeart/2005/8/layout/hierarchy6"/>
    <dgm:cxn modelId="{0837EB60-DDBD-1342-930A-F3512987B785}" type="presParOf" srcId="{16A35726-2D16-8841-8870-1D51059AE4DB}" destId="{40925F24-DF1F-D249-A6CE-303ADA73CC24}" srcOrd="0" destOrd="0" presId="urn:microsoft.com/office/officeart/2005/8/layout/hierarchy6"/>
    <dgm:cxn modelId="{2A227812-CBB7-124F-866A-C1AF2CDB296D}" type="presParOf" srcId="{40925F24-DF1F-D249-A6CE-303ADA73CC24}" destId="{D8FAA0A6-5A12-674B-B511-47BA06AA96C9}" srcOrd="0" destOrd="0" presId="urn:microsoft.com/office/officeart/2005/8/layout/hierarchy6"/>
    <dgm:cxn modelId="{AE623D02-5226-5A4C-A8F2-2C7961FE9E86}" type="presParOf" srcId="{D8FAA0A6-5A12-674B-B511-47BA06AA96C9}" destId="{93DC2783-A107-564E-9576-480D6D8A2766}" srcOrd="0" destOrd="0" presId="urn:microsoft.com/office/officeart/2005/8/layout/hierarchy6"/>
    <dgm:cxn modelId="{03C44B4B-C970-AC48-A868-973833196CA7}" type="presParOf" srcId="{D8FAA0A6-5A12-674B-B511-47BA06AA96C9}" destId="{10CBBCFA-B1D4-5F42-A618-53FCF89E81D5}" srcOrd="1" destOrd="0" presId="urn:microsoft.com/office/officeart/2005/8/layout/hierarchy6"/>
    <dgm:cxn modelId="{1F8B7563-6262-904E-B3BD-8F4A110265FE}" type="presParOf" srcId="{10CBBCFA-B1D4-5F42-A618-53FCF89E81D5}" destId="{A31B585E-44F8-1545-A790-D7896919DA7C}" srcOrd="0" destOrd="0" presId="urn:microsoft.com/office/officeart/2005/8/layout/hierarchy6"/>
    <dgm:cxn modelId="{C6D9C375-A6B4-B34B-8E07-68C8A41FD0A6}" type="presParOf" srcId="{10CBBCFA-B1D4-5F42-A618-53FCF89E81D5}" destId="{A1ECCAB9-3012-CC4B-BE5A-FFACDD6B6B33}" srcOrd="1" destOrd="0" presId="urn:microsoft.com/office/officeart/2005/8/layout/hierarchy6"/>
    <dgm:cxn modelId="{A572723E-CEAD-D64D-9CED-F26DF0302F57}" type="presParOf" srcId="{A1ECCAB9-3012-CC4B-BE5A-FFACDD6B6B33}" destId="{BCF691E1-A644-514A-ADA4-66BDB02190BF}" srcOrd="0" destOrd="0" presId="urn:microsoft.com/office/officeart/2005/8/layout/hierarchy6"/>
    <dgm:cxn modelId="{16E45B23-C9A2-F44C-9D42-C4E12CFDE9F3}" type="presParOf" srcId="{A1ECCAB9-3012-CC4B-BE5A-FFACDD6B6B33}" destId="{4025695B-1A4E-5A4D-8A59-CDC6CF2EE65D}" srcOrd="1" destOrd="0" presId="urn:microsoft.com/office/officeart/2005/8/layout/hierarchy6"/>
    <dgm:cxn modelId="{8F43AA9B-F342-B94A-8FE6-71A198D8DFC4}" type="presParOf" srcId="{4025695B-1A4E-5A4D-8A59-CDC6CF2EE65D}" destId="{99FBE8EC-5A40-1C4D-9EC5-4BA716768115}" srcOrd="0" destOrd="0" presId="urn:microsoft.com/office/officeart/2005/8/layout/hierarchy6"/>
    <dgm:cxn modelId="{CE88988A-C851-FB45-8AA4-680E7BA74B47}" type="presParOf" srcId="{4025695B-1A4E-5A4D-8A59-CDC6CF2EE65D}" destId="{4E43204F-E861-E648-824B-59D88A07C4BF}" srcOrd="1" destOrd="0" presId="urn:microsoft.com/office/officeart/2005/8/layout/hierarchy6"/>
    <dgm:cxn modelId="{D06DFE71-B333-954C-A108-D477470E08EF}" type="presParOf" srcId="{4E43204F-E861-E648-824B-59D88A07C4BF}" destId="{EF29B65D-712F-1949-BB85-DBE76B314CBD}" srcOrd="0" destOrd="0" presId="urn:microsoft.com/office/officeart/2005/8/layout/hierarchy6"/>
    <dgm:cxn modelId="{53DB2594-1F84-A64F-9CD1-E1FFE5DE90BC}" type="presParOf" srcId="{4E43204F-E861-E648-824B-59D88A07C4BF}" destId="{F52A3B8B-6592-D549-A061-E4BB77D60743}" srcOrd="1" destOrd="0" presId="urn:microsoft.com/office/officeart/2005/8/layout/hierarchy6"/>
    <dgm:cxn modelId="{C75E9A1E-BF6F-6549-9E03-0E1825204FA3}" type="presParOf" srcId="{F52A3B8B-6592-D549-A061-E4BB77D60743}" destId="{7CDDE187-37AB-4D4E-93C2-ADDFF6F203FB}" srcOrd="0" destOrd="0" presId="urn:microsoft.com/office/officeart/2005/8/layout/hierarchy6"/>
    <dgm:cxn modelId="{6629E9C0-60FC-9741-8103-C59AFEB794C2}" type="presParOf" srcId="{F52A3B8B-6592-D549-A061-E4BB77D60743}" destId="{281DA90B-6435-7F44-931F-C75E090202A7}" srcOrd="1" destOrd="0" presId="urn:microsoft.com/office/officeart/2005/8/layout/hierarchy6"/>
    <dgm:cxn modelId="{6F2FB6B6-7941-6A4B-812E-BA536334976D}" type="presParOf" srcId="{281DA90B-6435-7F44-931F-C75E090202A7}" destId="{6F6B2C91-1A31-5B44-BCAE-F15EC65D43E8}" srcOrd="0" destOrd="0" presId="urn:microsoft.com/office/officeart/2005/8/layout/hierarchy6"/>
    <dgm:cxn modelId="{B5CF319B-F57A-E249-9FD4-4C2B2F688909}" type="presParOf" srcId="{281DA90B-6435-7F44-931F-C75E090202A7}" destId="{38110014-CB8C-6F47-8E76-572B8148AF71}" srcOrd="1" destOrd="0" presId="urn:microsoft.com/office/officeart/2005/8/layout/hierarchy6"/>
    <dgm:cxn modelId="{AD8A6FAE-A986-7245-B313-C88D59F1A95B}" type="presParOf" srcId="{4025695B-1A4E-5A4D-8A59-CDC6CF2EE65D}" destId="{B7E4C0F3-0FE9-354D-9714-9DD4FC3F916D}" srcOrd="2" destOrd="0" presId="urn:microsoft.com/office/officeart/2005/8/layout/hierarchy6"/>
    <dgm:cxn modelId="{D36A9779-E300-FF4E-A753-D7E0455E3B42}" type="presParOf" srcId="{4025695B-1A4E-5A4D-8A59-CDC6CF2EE65D}" destId="{FE96CFC9-373F-FC43-8173-879E3E9CA5FB}" srcOrd="3" destOrd="0" presId="urn:microsoft.com/office/officeart/2005/8/layout/hierarchy6"/>
    <dgm:cxn modelId="{0AE9F544-8B69-D443-A40E-C6663F42710C}" type="presParOf" srcId="{FE96CFC9-373F-FC43-8173-879E3E9CA5FB}" destId="{B6A11E27-0B84-3F4C-AF40-15B5E4FCB696}" srcOrd="0" destOrd="0" presId="urn:microsoft.com/office/officeart/2005/8/layout/hierarchy6"/>
    <dgm:cxn modelId="{D9852CF7-15EC-4F4F-B587-1C078B4C9A89}" type="presParOf" srcId="{FE96CFC9-373F-FC43-8173-879E3E9CA5FB}" destId="{44CA6385-2D49-7E44-84BB-D913D45FDDC0}" srcOrd="1" destOrd="0" presId="urn:microsoft.com/office/officeart/2005/8/layout/hierarchy6"/>
    <dgm:cxn modelId="{CD3C469E-356D-4A42-B554-F12EB8E928E1}" type="presParOf" srcId="{44CA6385-2D49-7E44-84BB-D913D45FDDC0}" destId="{B1357FE5-C7A3-0040-BD3D-17DE78E3C345}" srcOrd="0" destOrd="0" presId="urn:microsoft.com/office/officeart/2005/8/layout/hierarchy6"/>
    <dgm:cxn modelId="{0E761A34-F697-5F41-B8AF-F43D7F9606D1}" type="presParOf" srcId="{44CA6385-2D49-7E44-84BB-D913D45FDDC0}" destId="{ECD1CD73-4BEE-4242-82C9-B690693C6175}" srcOrd="1" destOrd="0" presId="urn:microsoft.com/office/officeart/2005/8/layout/hierarchy6"/>
    <dgm:cxn modelId="{E3B97CCD-B6BD-C245-A8BB-A3189DE15824}" type="presParOf" srcId="{ECD1CD73-4BEE-4242-82C9-B690693C6175}" destId="{71505DA7-9870-5049-B1E8-69D85ECE7569}" srcOrd="0" destOrd="0" presId="urn:microsoft.com/office/officeart/2005/8/layout/hierarchy6"/>
    <dgm:cxn modelId="{DD989463-5AF7-7740-B95D-AC246FC83B72}" type="presParOf" srcId="{ECD1CD73-4BEE-4242-82C9-B690693C6175}" destId="{C43AFAC4-E8F2-1A41-ADFB-0F448FECB900}" srcOrd="1" destOrd="0" presId="urn:microsoft.com/office/officeart/2005/8/layout/hierarchy6"/>
    <dgm:cxn modelId="{F2F94E3D-63CC-5D40-8143-0B45C27A21DE}" type="presParOf" srcId="{C43AFAC4-E8F2-1A41-ADFB-0F448FECB900}" destId="{93D6488C-BF85-8549-B10E-D38EAEBC684B}" srcOrd="0" destOrd="0" presId="urn:microsoft.com/office/officeart/2005/8/layout/hierarchy6"/>
    <dgm:cxn modelId="{A841B4A3-23D0-F345-BB80-7843F7032745}" type="presParOf" srcId="{C43AFAC4-E8F2-1A41-ADFB-0F448FECB900}" destId="{0725AD58-F4B3-7248-9E56-C300F28DE2FF}" srcOrd="1" destOrd="0" presId="urn:microsoft.com/office/officeart/2005/8/layout/hierarchy6"/>
    <dgm:cxn modelId="{8748C329-B8FC-E74A-AD88-9A5C2C84DCEE}" type="presParOf" srcId="{0725AD58-F4B3-7248-9E56-C300F28DE2FF}" destId="{85259EF8-9325-4A46-B0D3-D455D2E64145}" srcOrd="0" destOrd="0" presId="urn:microsoft.com/office/officeart/2005/8/layout/hierarchy6"/>
    <dgm:cxn modelId="{0E978301-8A3B-694D-BBD2-7750CDF1D0B4}" type="presParOf" srcId="{0725AD58-F4B3-7248-9E56-C300F28DE2FF}" destId="{9C55E420-2843-A842-A7DF-A2AE90C78796}" srcOrd="1" destOrd="0" presId="urn:microsoft.com/office/officeart/2005/8/layout/hierarchy6"/>
    <dgm:cxn modelId="{FC6B4AEA-66A7-4A4D-A68A-DB07C00A9CA7}" type="presParOf" srcId="{9C55E420-2843-A842-A7DF-A2AE90C78796}" destId="{5F45766A-7297-6148-B7D8-F3155BA848BE}" srcOrd="0" destOrd="0" presId="urn:microsoft.com/office/officeart/2005/8/layout/hierarchy6"/>
    <dgm:cxn modelId="{C76BBC76-BCF5-3B49-B710-8FB107B0FBDB}" type="presParOf" srcId="{9C55E420-2843-A842-A7DF-A2AE90C78796}" destId="{0E27E7E9-968B-544E-A0C3-3E1416D0D031}" srcOrd="1" destOrd="0" presId="urn:microsoft.com/office/officeart/2005/8/layout/hierarchy6"/>
    <dgm:cxn modelId="{EBA0FE75-5084-1345-9570-978FFE033596}" type="presParOf" srcId="{0E27E7E9-968B-544E-A0C3-3E1416D0D031}" destId="{99606B41-9894-D344-9AC0-C3C0AF19CCC0}" srcOrd="0" destOrd="0" presId="urn:microsoft.com/office/officeart/2005/8/layout/hierarchy6"/>
    <dgm:cxn modelId="{3C21F67B-7936-B943-97B8-D32C58C87F6E}" type="presParOf" srcId="{0E27E7E9-968B-544E-A0C3-3E1416D0D031}" destId="{61297323-9F68-0C4B-AF1B-BEBCCE58CAAE}" srcOrd="1" destOrd="0" presId="urn:microsoft.com/office/officeart/2005/8/layout/hierarchy6"/>
    <dgm:cxn modelId="{1A24CF4D-B3F0-314D-A3AD-7042830049C7}" type="presParOf" srcId="{61297323-9F68-0C4B-AF1B-BEBCCE58CAAE}" destId="{764582A7-4091-C54D-A3CD-084F1562EFE4}" srcOrd="0" destOrd="0" presId="urn:microsoft.com/office/officeart/2005/8/layout/hierarchy6"/>
    <dgm:cxn modelId="{6A2BD97F-F8C9-3A44-95CF-B94E519ED432}" type="presParOf" srcId="{61297323-9F68-0C4B-AF1B-BEBCCE58CAAE}" destId="{DE154E69-0BB2-7542-8B69-81F7B8703273}" srcOrd="1" destOrd="0" presId="urn:microsoft.com/office/officeart/2005/8/layout/hierarchy6"/>
    <dgm:cxn modelId="{5F30855B-857E-5540-AC7B-6858A4DF8A56}" type="presParOf" srcId="{DE154E69-0BB2-7542-8B69-81F7B8703273}" destId="{782D095F-9C68-7B4B-A3B5-5213FA2C78F0}" srcOrd="0" destOrd="0" presId="urn:microsoft.com/office/officeart/2005/8/layout/hierarchy6"/>
    <dgm:cxn modelId="{95D6999C-F66D-3A42-AB03-93988FB2EE5C}" type="presParOf" srcId="{DE154E69-0BB2-7542-8B69-81F7B8703273}" destId="{E719CC77-8D67-D346-8A2D-F097BE41E726}" srcOrd="1" destOrd="0" presId="urn:microsoft.com/office/officeart/2005/8/layout/hierarchy6"/>
    <dgm:cxn modelId="{8D37E913-F208-0040-BD96-8DBC1C528061}" type="presParOf" srcId="{E719CC77-8D67-D346-8A2D-F097BE41E726}" destId="{4602D411-308C-A04C-BD15-E8E1A988C9C0}" srcOrd="0" destOrd="0" presId="urn:microsoft.com/office/officeart/2005/8/layout/hierarchy6"/>
    <dgm:cxn modelId="{A76BD78E-22AD-894D-83C7-FFBED2531C8C}" type="presParOf" srcId="{E719CC77-8D67-D346-8A2D-F097BE41E726}" destId="{711A7457-27AD-5246-B4F6-0D5F6EE9E3E3}" srcOrd="1" destOrd="0" presId="urn:microsoft.com/office/officeart/2005/8/layout/hierarchy6"/>
    <dgm:cxn modelId="{89CF18BE-3D2E-6145-8D4B-0A73CE6DA6D8}" type="presParOf" srcId="{711A7457-27AD-5246-B4F6-0D5F6EE9E3E3}" destId="{D9D5F874-48DD-804E-9F92-7604AE8F6E86}" srcOrd="0" destOrd="0" presId="urn:microsoft.com/office/officeart/2005/8/layout/hierarchy6"/>
    <dgm:cxn modelId="{7262B5A4-BB87-1E4A-91A6-46E6694C686C}" type="presParOf" srcId="{711A7457-27AD-5246-B4F6-0D5F6EE9E3E3}" destId="{97666F2A-2F33-0148-A15B-A08DE18FDAE8}" srcOrd="1" destOrd="0" presId="urn:microsoft.com/office/officeart/2005/8/layout/hierarchy6"/>
    <dgm:cxn modelId="{FF51E15E-C3BE-E94E-A993-CD1EFD2F8F36}" type="presParOf" srcId="{97666F2A-2F33-0148-A15B-A08DE18FDAE8}" destId="{381BF6BD-FC55-5345-B2E0-A70B7B9B6241}" srcOrd="0" destOrd="0" presId="urn:microsoft.com/office/officeart/2005/8/layout/hierarchy6"/>
    <dgm:cxn modelId="{4FC9B172-2801-2A45-A953-2DD4B2C6FA7A}" type="presParOf" srcId="{97666F2A-2F33-0148-A15B-A08DE18FDAE8}" destId="{F044BAE9-358F-5348-B3E7-C35C7DAF84DF}" srcOrd="1" destOrd="0" presId="urn:microsoft.com/office/officeart/2005/8/layout/hierarchy6"/>
    <dgm:cxn modelId="{5DC8965D-0697-8D48-964E-9E9519273CB0}" type="presParOf" srcId="{F044BAE9-358F-5348-B3E7-C35C7DAF84DF}" destId="{FED94200-C984-6644-8B0A-08CC5ED5A349}" srcOrd="0" destOrd="0" presId="urn:microsoft.com/office/officeart/2005/8/layout/hierarchy6"/>
    <dgm:cxn modelId="{7A4818F9-2FFD-C849-A212-170C1C45D296}" type="presParOf" srcId="{F044BAE9-358F-5348-B3E7-C35C7DAF84DF}" destId="{CC94E939-D7E9-204F-A750-FAE92598A08E}" srcOrd="1" destOrd="0" presId="urn:microsoft.com/office/officeart/2005/8/layout/hierarchy6"/>
    <dgm:cxn modelId="{378C26D7-39BE-BB41-8579-9515F919CB3E}" type="presParOf" srcId="{CC94E939-D7E9-204F-A750-FAE92598A08E}" destId="{2C6FCC69-33EF-BF4B-B895-DCD2CDDAFE24}" srcOrd="0" destOrd="0" presId="urn:microsoft.com/office/officeart/2005/8/layout/hierarchy6"/>
    <dgm:cxn modelId="{DDC76927-7B88-9C41-94BF-B1434D073989}" type="presParOf" srcId="{CC94E939-D7E9-204F-A750-FAE92598A08E}" destId="{B1D1E8F9-61E4-2047-974C-9BC970A1C0DE}" srcOrd="1" destOrd="0" presId="urn:microsoft.com/office/officeart/2005/8/layout/hierarchy6"/>
    <dgm:cxn modelId="{82564777-CE99-2344-B83A-163CE777416B}" type="presParOf" srcId="{B1D1E8F9-61E4-2047-974C-9BC970A1C0DE}" destId="{D630F2B3-5C5E-A544-853F-6FE67173799D}" srcOrd="0" destOrd="0" presId="urn:microsoft.com/office/officeart/2005/8/layout/hierarchy6"/>
    <dgm:cxn modelId="{852E16E6-0DF0-D543-970E-55DF9ABA0D7F}" type="presParOf" srcId="{B1D1E8F9-61E4-2047-974C-9BC970A1C0DE}" destId="{2DA22103-C7EB-3D49-9293-D0115EDA492C}" srcOrd="1" destOrd="0" presId="urn:microsoft.com/office/officeart/2005/8/layout/hierarchy6"/>
    <dgm:cxn modelId="{5F0F6FA5-DFF2-0A4F-9A3A-974700756533}" type="presParOf" srcId="{2DA22103-C7EB-3D49-9293-D0115EDA492C}" destId="{AEDEE852-C999-314C-B957-D129A087611D}" srcOrd="0" destOrd="0" presId="urn:microsoft.com/office/officeart/2005/8/layout/hierarchy6"/>
    <dgm:cxn modelId="{25F8037D-82F9-644B-8F4D-11136CA09655}" type="presParOf" srcId="{2DA22103-C7EB-3D49-9293-D0115EDA492C}" destId="{9A1C65BC-5646-EF42-9919-376D9BF910F5}" srcOrd="1" destOrd="0" presId="urn:microsoft.com/office/officeart/2005/8/layout/hierarchy6"/>
    <dgm:cxn modelId="{4036CE2F-DE03-C049-937E-8E178D6A32C9}" type="presParOf" srcId="{9A1C65BC-5646-EF42-9919-376D9BF910F5}" destId="{6074FCB1-C60E-C744-869C-43594FD30358}" srcOrd="0" destOrd="0" presId="urn:microsoft.com/office/officeart/2005/8/layout/hierarchy6"/>
    <dgm:cxn modelId="{D95141A2-16F7-BD4F-8B0A-495E2336D872}" type="presParOf" srcId="{9A1C65BC-5646-EF42-9919-376D9BF910F5}" destId="{46F32189-5E6F-6B40-8D98-C3E8B0932879}" srcOrd="1" destOrd="0" presId="urn:microsoft.com/office/officeart/2005/8/layout/hierarchy6"/>
    <dgm:cxn modelId="{F858AAB5-0D9B-AB4D-B8D0-ADBA42ACCA79}" type="presParOf" srcId="{2DA22103-C7EB-3D49-9293-D0115EDA492C}" destId="{C8CB631F-2D8A-4342-88BA-E92E91820387}" srcOrd="2" destOrd="0" presId="urn:microsoft.com/office/officeart/2005/8/layout/hierarchy6"/>
    <dgm:cxn modelId="{E2CD39F9-5344-7446-BD6D-491F4576D5EF}" type="presParOf" srcId="{2DA22103-C7EB-3D49-9293-D0115EDA492C}" destId="{7C454A77-658C-2449-82CF-E707E5A34F30}" srcOrd="3" destOrd="0" presId="urn:microsoft.com/office/officeart/2005/8/layout/hierarchy6"/>
    <dgm:cxn modelId="{F40FB22B-1D8D-B847-80BE-8042E330845B}" type="presParOf" srcId="{7C454A77-658C-2449-82CF-E707E5A34F30}" destId="{CEA03DDE-BA24-FD44-9283-F90034B997F5}" srcOrd="0" destOrd="0" presId="urn:microsoft.com/office/officeart/2005/8/layout/hierarchy6"/>
    <dgm:cxn modelId="{254AE933-6985-0743-803F-1D8E1E596C32}" type="presParOf" srcId="{7C454A77-658C-2449-82CF-E707E5A34F30}" destId="{46020F4F-BD35-8B4D-97CF-439E127ADA74}" srcOrd="1" destOrd="0" presId="urn:microsoft.com/office/officeart/2005/8/layout/hierarchy6"/>
    <dgm:cxn modelId="{3B83ADB7-95C6-3E42-A995-3BEEFC7AE3C2}" type="presParOf" srcId="{4025695B-1A4E-5A4D-8A59-CDC6CF2EE65D}" destId="{348645C0-6DA7-D744-84B5-ACB24AC8FE64}" srcOrd="4" destOrd="0" presId="urn:microsoft.com/office/officeart/2005/8/layout/hierarchy6"/>
    <dgm:cxn modelId="{5E55E80B-3B55-D245-967F-C515935C2F15}" type="presParOf" srcId="{4025695B-1A4E-5A4D-8A59-CDC6CF2EE65D}" destId="{B0373FA8-C95B-3A41-92A0-4354E5D868CE}" srcOrd="5" destOrd="0" presId="urn:microsoft.com/office/officeart/2005/8/layout/hierarchy6"/>
    <dgm:cxn modelId="{CD88DCE9-E6BF-B541-A12D-2FAF248C8150}" type="presParOf" srcId="{B0373FA8-C95B-3A41-92A0-4354E5D868CE}" destId="{DC99B446-B48B-074B-BA43-1BD9746780D9}" srcOrd="0" destOrd="0" presId="urn:microsoft.com/office/officeart/2005/8/layout/hierarchy6"/>
    <dgm:cxn modelId="{51BF6C9A-DF8D-D34B-BCF2-715D10DB5290}" type="presParOf" srcId="{B0373FA8-C95B-3A41-92A0-4354E5D868CE}" destId="{68C71025-E80A-C54B-BE33-D98B7AF598C8}" srcOrd="1" destOrd="0" presId="urn:microsoft.com/office/officeart/2005/8/layout/hierarchy6"/>
    <dgm:cxn modelId="{F0C9EC6F-DFC1-124A-8A85-4FE5DDB39A2F}" type="presParOf" srcId="{68C71025-E80A-C54B-BE33-D98B7AF598C8}" destId="{A2110837-5558-3F43-82ED-C9F39D34C8DB}" srcOrd="0" destOrd="0" presId="urn:microsoft.com/office/officeart/2005/8/layout/hierarchy6"/>
    <dgm:cxn modelId="{24E498E3-5301-A04A-AC86-10526C1F60D7}" type="presParOf" srcId="{68C71025-E80A-C54B-BE33-D98B7AF598C8}" destId="{62DE7B61-B0D9-1F4F-ABD8-57F8FDFEA369}" srcOrd="1" destOrd="0" presId="urn:microsoft.com/office/officeart/2005/8/layout/hierarchy6"/>
    <dgm:cxn modelId="{63FAEC8C-4459-B24F-9951-06C977844FD3}" type="presParOf" srcId="{62DE7B61-B0D9-1F4F-ABD8-57F8FDFEA369}" destId="{F1E78216-C376-334C-A1C3-74F6C1E320A2}" srcOrd="0" destOrd="0" presId="urn:microsoft.com/office/officeart/2005/8/layout/hierarchy6"/>
    <dgm:cxn modelId="{E7D82133-2273-174A-8BD7-EE7A21438A9A}" type="presParOf" srcId="{62DE7B61-B0D9-1F4F-ABD8-57F8FDFEA369}" destId="{F2A64C6A-017E-4342-ABA1-ADA2015E106F}" srcOrd="1" destOrd="0" presId="urn:microsoft.com/office/officeart/2005/8/layout/hierarchy6"/>
    <dgm:cxn modelId="{2796D550-DF3D-AC4A-B93C-695D6D652859}" type="presParOf" srcId="{7D01FDBF-7F8C-7546-8CBF-60D66366E575}" destId="{E6DC99E0-7AD2-8548-A95E-618E48EDEEA3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D627FBA3-22DF-5845-ADD0-85986E958E50}" type="doc">
      <dgm:prSet loTypeId="urn:microsoft.com/office/officeart/2005/8/layout/hierarchy6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FF5973DF-BBC4-3542-B412-5F688E2BB382}">
      <dgm:prSet phldrT="[Texto]"/>
      <dgm:spPr/>
      <dgm:t>
        <a:bodyPr/>
        <a:lstStyle/>
        <a:p>
          <a:r>
            <a:rPr lang="es-ES" dirty="0"/>
            <a:t>Cola </a:t>
          </a:r>
          <a:r>
            <a:rPr lang="es-ES"/>
            <a:t>a migración</a:t>
          </a:r>
          <a:endParaRPr lang="es-ES" dirty="0"/>
        </a:p>
      </dgm:t>
    </dgm:pt>
    <dgm:pt modelId="{ACC7B4B6-6494-EA44-9139-6B1C382DB2F3}" type="parTrans" cxnId="{84F9561A-0FC3-6B4B-B820-8D99229C526C}">
      <dgm:prSet/>
      <dgm:spPr/>
      <dgm:t>
        <a:bodyPr/>
        <a:lstStyle/>
        <a:p>
          <a:endParaRPr lang="es-ES"/>
        </a:p>
      </dgm:t>
    </dgm:pt>
    <dgm:pt modelId="{BF82EAB1-AEDA-AB48-AD16-7F60D2981495}" type="sibTrans" cxnId="{84F9561A-0FC3-6B4B-B820-8D99229C526C}">
      <dgm:prSet/>
      <dgm:spPr/>
      <dgm:t>
        <a:bodyPr/>
        <a:lstStyle/>
        <a:p>
          <a:endParaRPr lang="es-ES"/>
        </a:p>
      </dgm:t>
    </dgm:pt>
    <dgm:pt modelId="{0E9A2A62-46AA-4449-A564-45EF7D3E5BA0}">
      <dgm:prSet phldrT="[Texto]"/>
      <dgm:spPr/>
      <dgm:t>
        <a:bodyPr/>
        <a:lstStyle/>
        <a:p>
          <a:r>
            <a:rPr lang="es-ES" dirty="0"/>
            <a:t>Trámite de migración</a:t>
          </a:r>
        </a:p>
      </dgm:t>
    </dgm:pt>
    <dgm:pt modelId="{1EA6907C-2451-DB45-B2E7-E8B4F2B49B0C}" type="parTrans" cxnId="{7FE2C948-4097-AD4A-9D6A-86D59EDD64FA}">
      <dgm:prSet/>
      <dgm:spPr/>
      <dgm:t>
        <a:bodyPr/>
        <a:lstStyle/>
        <a:p>
          <a:endParaRPr lang="es-ES"/>
        </a:p>
      </dgm:t>
    </dgm:pt>
    <dgm:pt modelId="{389093A5-4762-2F4B-AB8E-B021E7AB1960}" type="sibTrans" cxnId="{7FE2C948-4097-AD4A-9D6A-86D59EDD64FA}">
      <dgm:prSet/>
      <dgm:spPr/>
      <dgm:t>
        <a:bodyPr/>
        <a:lstStyle/>
        <a:p>
          <a:endParaRPr lang="es-ES"/>
        </a:p>
      </dgm:t>
    </dgm:pt>
    <dgm:pt modelId="{15DB791A-C432-A549-AEE6-20AA4DF39769}">
      <dgm:prSet phldrT="[Texto]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s-ES" dirty="0"/>
            <a:t>Cola a aduanas</a:t>
          </a:r>
        </a:p>
      </dgm:t>
    </dgm:pt>
    <dgm:pt modelId="{3395AD44-DE29-464F-8090-A32AE0E72126}" type="parTrans" cxnId="{19B4F70F-46C8-4D4B-B382-C42163FADFA8}">
      <dgm:prSet/>
      <dgm:spPr/>
      <dgm:t>
        <a:bodyPr/>
        <a:lstStyle/>
        <a:p>
          <a:endParaRPr lang="es-ES"/>
        </a:p>
      </dgm:t>
    </dgm:pt>
    <dgm:pt modelId="{A3151BD8-A40D-0847-8876-13349BF0AEF1}" type="sibTrans" cxnId="{19B4F70F-46C8-4D4B-B382-C42163FADFA8}">
      <dgm:prSet/>
      <dgm:spPr/>
      <dgm:t>
        <a:bodyPr/>
        <a:lstStyle/>
        <a:p>
          <a:endParaRPr lang="es-ES"/>
        </a:p>
      </dgm:t>
    </dgm:pt>
    <dgm:pt modelId="{7DA5BE91-790A-BB40-9F68-7FA49841AF42}">
      <dgm:prSet phldrT="[Texto]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s-ES" dirty="0"/>
            <a:t>Cola a aduanas</a:t>
          </a:r>
        </a:p>
      </dgm:t>
    </dgm:pt>
    <dgm:pt modelId="{FC46BED5-3240-CD42-9941-870677FC2095}" type="parTrans" cxnId="{B49CBF2B-9879-1846-BB91-F6DC877B1C1E}">
      <dgm:prSet/>
      <dgm:spPr/>
      <dgm:t>
        <a:bodyPr/>
        <a:lstStyle/>
        <a:p>
          <a:endParaRPr lang="es-ES"/>
        </a:p>
      </dgm:t>
    </dgm:pt>
    <dgm:pt modelId="{A118CEF6-8FDB-144F-A9F3-F8572231F621}" type="sibTrans" cxnId="{B49CBF2B-9879-1846-BB91-F6DC877B1C1E}">
      <dgm:prSet/>
      <dgm:spPr/>
      <dgm:t>
        <a:bodyPr/>
        <a:lstStyle/>
        <a:p>
          <a:endParaRPr lang="es-ES"/>
        </a:p>
      </dgm:t>
    </dgm:pt>
    <dgm:pt modelId="{B112E2B7-4FB6-BF4E-831E-BCB07C82BB7D}">
      <dgm:prSet phldrT="[Texto]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s-ES" dirty="0"/>
            <a:t>Cola a aduanas</a:t>
          </a:r>
        </a:p>
      </dgm:t>
    </dgm:pt>
    <dgm:pt modelId="{DB17049D-FFF4-9F4B-9A10-4CA9F566D32C}" type="parTrans" cxnId="{486C86DF-B63B-B24B-8E39-716223A6081B}">
      <dgm:prSet/>
      <dgm:spPr/>
      <dgm:t>
        <a:bodyPr/>
        <a:lstStyle/>
        <a:p>
          <a:endParaRPr lang="es-ES"/>
        </a:p>
      </dgm:t>
    </dgm:pt>
    <dgm:pt modelId="{ED3BBAB3-D52C-284F-AF16-74ACFF9D0391}" type="sibTrans" cxnId="{486C86DF-B63B-B24B-8E39-716223A6081B}">
      <dgm:prSet/>
      <dgm:spPr/>
      <dgm:t>
        <a:bodyPr/>
        <a:lstStyle/>
        <a:p>
          <a:endParaRPr lang="es-ES"/>
        </a:p>
      </dgm:t>
    </dgm:pt>
    <dgm:pt modelId="{78400CCD-0DDE-CF40-AE75-94A7A70A53B6}">
      <dgm:prSet phldrT="[Texto]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s-ES" dirty="0"/>
            <a:t>Trámite de aduanas</a:t>
          </a:r>
        </a:p>
      </dgm:t>
    </dgm:pt>
    <dgm:pt modelId="{92F04FE2-8638-7B4F-B910-C855F1BEE7A7}" type="parTrans" cxnId="{22DAB229-9589-BE42-9313-21204D83710D}">
      <dgm:prSet/>
      <dgm:spPr/>
      <dgm:t>
        <a:bodyPr/>
        <a:lstStyle/>
        <a:p>
          <a:endParaRPr lang="es-ES"/>
        </a:p>
      </dgm:t>
    </dgm:pt>
    <dgm:pt modelId="{DDF7A777-0216-8843-BE65-43DA41CDA835}" type="sibTrans" cxnId="{22DAB229-9589-BE42-9313-21204D83710D}">
      <dgm:prSet/>
      <dgm:spPr/>
      <dgm:t>
        <a:bodyPr/>
        <a:lstStyle/>
        <a:p>
          <a:endParaRPr lang="es-ES"/>
        </a:p>
      </dgm:t>
    </dgm:pt>
    <dgm:pt modelId="{0733C693-1A79-E741-8407-CAF37D521721}">
      <dgm:prSet phldrT="[Texto]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s-ES" dirty="0"/>
            <a:t>Trámite de aduanas</a:t>
          </a:r>
        </a:p>
      </dgm:t>
    </dgm:pt>
    <dgm:pt modelId="{862F0FCA-CD44-5542-A3B8-E88237D92970}" type="parTrans" cxnId="{F00A2A54-959C-C944-AA66-600A9A7093A6}">
      <dgm:prSet/>
      <dgm:spPr/>
      <dgm:t>
        <a:bodyPr/>
        <a:lstStyle/>
        <a:p>
          <a:endParaRPr lang="es-ES"/>
        </a:p>
      </dgm:t>
    </dgm:pt>
    <dgm:pt modelId="{1916E312-A067-6944-9500-0BC0F6D7337E}" type="sibTrans" cxnId="{F00A2A54-959C-C944-AA66-600A9A7093A6}">
      <dgm:prSet/>
      <dgm:spPr/>
      <dgm:t>
        <a:bodyPr/>
        <a:lstStyle/>
        <a:p>
          <a:endParaRPr lang="es-ES"/>
        </a:p>
      </dgm:t>
    </dgm:pt>
    <dgm:pt modelId="{4436717F-CD01-304A-BF31-8BF56C3A258C}">
      <dgm:prSet phldrT="[Texto]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s-ES" dirty="0"/>
            <a:t>Trámite de aduanas</a:t>
          </a:r>
        </a:p>
      </dgm:t>
    </dgm:pt>
    <dgm:pt modelId="{414CC4B5-14F8-C94B-B3CE-EC8DDDBDFB9E}" type="parTrans" cxnId="{8BF3CE42-C987-5841-90EE-86831BD57DFF}">
      <dgm:prSet/>
      <dgm:spPr/>
      <dgm:t>
        <a:bodyPr/>
        <a:lstStyle/>
        <a:p>
          <a:endParaRPr lang="es-ES"/>
        </a:p>
      </dgm:t>
    </dgm:pt>
    <dgm:pt modelId="{34E3D3D2-1A78-FC49-8A6B-42F3C347A880}" type="sibTrans" cxnId="{8BF3CE42-C987-5841-90EE-86831BD57DFF}">
      <dgm:prSet/>
      <dgm:spPr/>
      <dgm:t>
        <a:bodyPr/>
        <a:lstStyle/>
        <a:p>
          <a:endParaRPr lang="es-ES"/>
        </a:p>
      </dgm:t>
    </dgm:pt>
    <dgm:pt modelId="{E4777773-5C4D-BA42-9E32-9010E2E85949}">
      <dgm:prSet phldrT="[Texto]"/>
      <dgm:spPr/>
      <dgm:t>
        <a:bodyPr/>
        <a:lstStyle/>
        <a:p>
          <a:r>
            <a:rPr lang="es-ES" dirty="0"/>
            <a:t>Cola a PCD</a:t>
          </a:r>
        </a:p>
      </dgm:t>
    </dgm:pt>
    <dgm:pt modelId="{023E3DA1-03AB-9441-8873-30D1F26DFC29}" type="parTrans" cxnId="{D9CD5E5B-D0B8-D34E-9467-BDA7E01C803E}">
      <dgm:prSet/>
      <dgm:spPr/>
      <dgm:t>
        <a:bodyPr/>
        <a:lstStyle/>
        <a:p>
          <a:endParaRPr lang="es-ES"/>
        </a:p>
      </dgm:t>
    </dgm:pt>
    <dgm:pt modelId="{C499669D-D774-E34E-B14F-53CDEEEDA592}" type="sibTrans" cxnId="{D9CD5E5B-D0B8-D34E-9467-BDA7E01C803E}">
      <dgm:prSet/>
      <dgm:spPr/>
      <dgm:t>
        <a:bodyPr/>
        <a:lstStyle/>
        <a:p>
          <a:endParaRPr lang="es-ES"/>
        </a:p>
      </dgm:t>
    </dgm:pt>
    <dgm:pt modelId="{7BE77173-638F-FE4B-84B1-15CDEEB0B984}">
      <dgm:prSet phldrT="[Texto]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s-ES" dirty="0"/>
            <a:t>Inspección de PCD</a:t>
          </a:r>
        </a:p>
      </dgm:t>
    </dgm:pt>
    <dgm:pt modelId="{EBAD2A5C-5D3A-A546-9C7B-F8E996EAFA10}" type="parTrans" cxnId="{4BF998F0-B0C7-634C-8F0E-1D2EE5877897}">
      <dgm:prSet/>
      <dgm:spPr/>
      <dgm:t>
        <a:bodyPr/>
        <a:lstStyle/>
        <a:p>
          <a:endParaRPr lang="es-ES"/>
        </a:p>
      </dgm:t>
    </dgm:pt>
    <dgm:pt modelId="{E6A2B6C1-1ED7-1E49-BC09-5A1017427A85}" type="sibTrans" cxnId="{4BF998F0-B0C7-634C-8F0E-1D2EE5877897}">
      <dgm:prSet/>
      <dgm:spPr/>
      <dgm:t>
        <a:bodyPr/>
        <a:lstStyle/>
        <a:p>
          <a:endParaRPr lang="es-ES"/>
        </a:p>
      </dgm:t>
    </dgm:pt>
    <dgm:pt modelId="{56417388-2530-C248-B8AA-118B2190CE2F}">
      <dgm:prSet phldrT="[Texto]"/>
      <dgm:spPr/>
      <dgm:t>
        <a:bodyPr/>
        <a:lstStyle/>
        <a:p>
          <a:r>
            <a:rPr lang="es-ES" dirty="0"/>
            <a:t>Cola a aguja norte</a:t>
          </a:r>
        </a:p>
      </dgm:t>
    </dgm:pt>
    <dgm:pt modelId="{77E066AC-7525-654F-A301-603FFFC42E92}" type="parTrans" cxnId="{C65008B3-BB21-7D4A-94D2-5893961271D9}">
      <dgm:prSet/>
      <dgm:spPr/>
      <dgm:t>
        <a:bodyPr/>
        <a:lstStyle/>
        <a:p>
          <a:endParaRPr lang="es-ES"/>
        </a:p>
      </dgm:t>
    </dgm:pt>
    <dgm:pt modelId="{766DC060-8CF4-0F47-B298-8E9DCDAF7A79}" type="sibTrans" cxnId="{C65008B3-BB21-7D4A-94D2-5893961271D9}">
      <dgm:prSet/>
      <dgm:spPr/>
      <dgm:t>
        <a:bodyPr/>
        <a:lstStyle/>
        <a:p>
          <a:endParaRPr lang="es-ES"/>
        </a:p>
      </dgm:t>
    </dgm:pt>
    <dgm:pt modelId="{E03BDC2F-2B38-3748-ABAB-C49FBBB343FA}">
      <dgm:prSet phldrT="[Texto]"/>
      <dgm:spPr/>
      <dgm:t>
        <a:bodyPr/>
        <a:lstStyle/>
        <a:p>
          <a:r>
            <a:rPr lang="es-ES" dirty="0"/>
            <a:t>Trámite aguja norte</a:t>
          </a:r>
        </a:p>
      </dgm:t>
    </dgm:pt>
    <dgm:pt modelId="{3AFB713F-E6D4-5E43-891F-0CEC99173AA3}" type="parTrans" cxnId="{88A6B1A3-DCC2-8A48-9B30-B3921BE689B2}">
      <dgm:prSet/>
      <dgm:spPr/>
      <dgm:t>
        <a:bodyPr/>
        <a:lstStyle/>
        <a:p>
          <a:endParaRPr lang="es-ES"/>
        </a:p>
      </dgm:t>
    </dgm:pt>
    <dgm:pt modelId="{058AC81A-5CB9-8440-8ABF-50624C3BE856}" type="sibTrans" cxnId="{88A6B1A3-DCC2-8A48-9B30-B3921BE689B2}">
      <dgm:prSet/>
      <dgm:spPr/>
      <dgm:t>
        <a:bodyPr/>
        <a:lstStyle/>
        <a:p>
          <a:endParaRPr lang="es-ES"/>
        </a:p>
      </dgm:t>
    </dgm:pt>
    <dgm:pt modelId="{E9A91FC6-61CE-A746-9BC5-F8C37FB99840}">
      <dgm:prSet phldrT="[Texto]"/>
      <dgm:spPr/>
      <dgm:t>
        <a:bodyPr/>
        <a:lstStyle/>
        <a:p>
          <a:r>
            <a:rPr lang="es-ES" dirty="0"/>
            <a:t>Cola ingreso a NI</a:t>
          </a:r>
        </a:p>
      </dgm:t>
    </dgm:pt>
    <dgm:pt modelId="{0770E8BE-30E0-214D-A4E6-CA5FFFBD7CA2}" type="parTrans" cxnId="{88F0BA95-D9A2-4D46-8DEC-98FB8B806F9B}">
      <dgm:prSet/>
      <dgm:spPr/>
      <dgm:t>
        <a:bodyPr/>
        <a:lstStyle/>
        <a:p>
          <a:endParaRPr lang="es-ES"/>
        </a:p>
      </dgm:t>
    </dgm:pt>
    <dgm:pt modelId="{CBA52C5E-940D-4D4A-8042-F1B3D6C03531}" type="sibTrans" cxnId="{88F0BA95-D9A2-4D46-8DEC-98FB8B806F9B}">
      <dgm:prSet/>
      <dgm:spPr/>
      <dgm:t>
        <a:bodyPr/>
        <a:lstStyle/>
        <a:p>
          <a:endParaRPr lang="es-ES"/>
        </a:p>
      </dgm:t>
    </dgm:pt>
    <dgm:pt modelId="{EFF8C5A0-0869-1845-A6A8-3A12C0D7BA32}">
      <dgm:prSet phldrT="[Texto]"/>
      <dgm:spPr/>
      <dgm:t>
        <a:bodyPr/>
        <a:lstStyle/>
        <a:p>
          <a:r>
            <a:rPr lang="es-ES" dirty="0"/>
            <a:t>Ingreso a NI</a:t>
          </a:r>
        </a:p>
      </dgm:t>
    </dgm:pt>
    <dgm:pt modelId="{8D58EDE8-D0CB-3C40-BF02-E05D51C9138F}" type="parTrans" cxnId="{13C43137-0402-8E40-85BE-582F10D20EAE}">
      <dgm:prSet/>
      <dgm:spPr/>
      <dgm:t>
        <a:bodyPr/>
        <a:lstStyle/>
        <a:p>
          <a:endParaRPr lang="es-ES"/>
        </a:p>
      </dgm:t>
    </dgm:pt>
    <dgm:pt modelId="{FF84D591-3CFD-9A4B-B3F8-5D5CEA512009}" type="sibTrans" cxnId="{13C43137-0402-8E40-85BE-582F10D20EAE}">
      <dgm:prSet/>
      <dgm:spPr/>
      <dgm:t>
        <a:bodyPr/>
        <a:lstStyle/>
        <a:p>
          <a:endParaRPr lang="es-ES"/>
        </a:p>
      </dgm:t>
    </dgm:pt>
    <dgm:pt modelId="{5DB64A56-13E3-9040-8A77-49CC311055A0}">
      <dgm:prSet phldrT="[Texto]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s-ES" dirty="0"/>
            <a:t>Caseta NI</a:t>
          </a:r>
        </a:p>
      </dgm:t>
    </dgm:pt>
    <dgm:pt modelId="{22C97553-F928-C14D-86A5-568CD84BEDAB}" type="parTrans" cxnId="{EEE720DF-15EB-7640-8718-D3C6B2FA9942}">
      <dgm:prSet/>
      <dgm:spPr/>
      <dgm:t>
        <a:bodyPr/>
        <a:lstStyle/>
        <a:p>
          <a:endParaRPr lang="es-ES"/>
        </a:p>
      </dgm:t>
    </dgm:pt>
    <dgm:pt modelId="{D0C3191C-A261-A14D-8DF1-D3DBA61E47E3}" type="sibTrans" cxnId="{EEE720DF-15EB-7640-8718-D3C6B2FA9942}">
      <dgm:prSet/>
      <dgm:spPr/>
      <dgm:t>
        <a:bodyPr/>
        <a:lstStyle/>
        <a:p>
          <a:endParaRPr lang="es-ES"/>
        </a:p>
      </dgm:t>
    </dgm:pt>
    <dgm:pt modelId="{A17538C0-30D8-314F-83CB-EED960BFFB55}">
      <dgm:prSet phldrT="[Texto]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s-ES" dirty="0"/>
            <a:t>Caseta NI</a:t>
          </a:r>
        </a:p>
      </dgm:t>
    </dgm:pt>
    <dgm:pt modelId="{B9FEF73F-A150-4D48-BD0C-8D9351F68DDB}" type="parTrans" cxnId="{24EA467B-0E84-3A4B-852F-B29DBC1E6C56}">
      <dgm:prSet/>
      <dgm:spPr/>
      <dgm:t>
        <a:bodyPr/>
        <a:lstStyle/>
        <a:p>
          <a:endParaRPr lang="es-ES"/>
        </a:p>
      </dgm:t>
    </dgm:pt>
    <dgm:pt modelId="{65532FD2-2F50-E549-BE18-1A7800A624F8}" type="sibTrans" cxnId="{24EA467B-0E84-3A4B-852F-B29DBC1E6C56}">
      <dgm:prSet/>
      <dgm:spPr/>
      <dgm:t>
        <a:bodyPr/>
        <a:lstStyle/>
        <a:p>
          <a:endParaRPr lang="es-ES"/>
        </a:p>
      </dgm:t>
    </dgm:pt>
    <dgm:pt modelId="{7D01FDBF-7F8C-7546-8CBF-60D66366E575}" type="pres">
      <dgm:prSet presAssocID="{D627FBA3-22DF-5845-ADD0-85986E958E50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16A35726-2D16-8841-8870-1D51059AE4DB}" type="pres">
      <dgm:prSet presAssocID="{D627FBA3-22DF-5845-ADD0-85986E958E50}" presName="hierFlow" presStyleCnt="0"/>
      <dgm:spPr/>
    </dgm:pt>
    <dgm:pt modelId="{40925F24-DF1F-D249-A6CE-303ADA73CC24}" type="pres">
      <dgm:prSet presAssocID="{D627FBA3-22DF-5845-ADD0-85986E958E50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D8FAA0A6-5A12-674B-B511-47BA06AA96C9}" type="pres">
      <dgm:prSet presAssocID="{FF5973DF-BBC4-3542-B412-5F688E2BB382}" presName="Name14" presStyleCnt="0"/>
      <dgm:spPr/>
    </dgm:pt>
    <dgm:pt modelId="{93DC2783-A107-564E-9576-480D6D8A2766}" type="pres">
      <dgm:prSet presAssocID="{FF5973DF-BBC4-3542-B412-5F688E2BB382}" presName="level1Shape" presStyleLbl="node0" presStyleIdx="0" presStyleCnt="1" custScaleX="200770">
        <dgm:presLayoutVars>
          <dgm:chPref val="3"/>
        </dgm:presLayoutVars>
      </dgm:prSet>
      <dgm:spPr/>
    </dgm:pt>
    <dgm:pt modelId="{10CBBCFA-B1D4-5F42-A618-53FCF89E81D5}" type="pres">
      <dgm:prSet presAssocID="{FF5973DF-BBC4-3542-B412-5F688E2BB382}" presName="hierChild2" presStyleCnt="0"/>
      <dgm:spPr/>
    </dgm:pt>
    <dgm:pt modelId="{A31B585E-44F8-1545-A790-D7896919DA7C}" type="pres">
      <dgm:prSet presAssocID="{1EA6907C-2451-DB45-B2E7-E8B4F2B49B0C}" presName="Name19" presStyleLbl="parChTrans1D2" presStyleIdx="0" presStyleCnt="1"/>
      <dgm:spPr/>
    </dgm:pt>
    <dgm:pt modelId="{A1ECCAB9-3012-CC4B-BE5A-FFACDD6B6B33}" type="pres">
      <dgm:prSet presAssocID="{0E9A2A62-46AA-4449-A564-45EF7D3E5BA0}" presName="Name21" presStyleCnt="0"/>
      <dgm:spPr/>
    </dgm:pt>
    <dgm:pt modelId="{BCF691E1-A644-514A-ADA4-66BDB02190BF}" type="pres">
      <dgm:prSet presAssocID="{0E9A2A62-46AA-4449-A564-45EF7D3E5BA0}" presName="level2Shape" presStyleLbl="node2" presStyleIdx="0" presStyleCnt="1" custScaleX="199207"/>
      <dgm:spPr/>
    </dgm:pt>
    <dgm:pt modelId="{4025695B-1A4E-5A4D-8A59-CDC6CF2EE65D}" type="pres">
      <dgm:prSet presAssocID="{0E9A2A62-46AA-4449-A564-45EF7D3E5BA0}" presName="hierChild3" presStyleCnt="0"/>
      <dgm:spPr/>
    </dgm:pt>
    <dgm:pt modelId="{99FBE8EC-5A40-1C4D-9EC5-4BA716768115}" type="pres">
      <dgm:prSet presAssocID="{3395AD44-DE29-464F-8090-A32AE0E72126}" presName="Name19" presStyleLbl="parChTrans1D3" presStyleIdx="0" presStyleCnt="3"/>
      <dgm:spPr/>
    </dgm:pt>
    <dgm:pt modelId="{4E43204F-E861-E648-824B-59D88A07C4BF}" type="pres">
      <dgm:prSet presAssocID="{15DB791A-C432-A549-AEE6-20AA4DF39769}" presName="Name21" presStyleCnt="0"/>
      <dgm:spPr/>
    </dgm:pt>
    <dgm:pt modelId="{EF29B65D-712F-1949-BB85-DBE76B314CBD}" type="pres">
      <dgm:prSet presAssocID="{15DB791A-C432-A549-AEE6-20AA4DF39769}" presName="level2Shape" presStyleLbl="node3" presStyleIdx="0" presStyleCnt="3" custScaleX="200770"/>
      <dgm:spPr/>
    </dgm:pt>
    <dgm:pt modelId="{F52A3B8B-6592-D549-A061-E4BB77D60743}" type="pres">
      <dgm:prSet presAssocID="{15DB791A-C432-A549-AEE6-20AA4DF39769}" presName="hierChild3" presStyleCnt="0"/>
      <dgm:spPr/>
    </dgm:pt>
    <dgm:pt modelId="{7CDDE187-37AB-4D4E-93C2-ADDFF6F203FB}" type="pres">
      <dgm:prSet presAssocID="{92F04FE2-8638-7B4F-B910-C855F1BEE7A7}" presName="Name19" presStyleLbl="parChTrans1D4" presStyleIdx="0" presStyleCnt="11"/>
      <dgm:spPr/>
    </dgm:pt>
    <dgm:pt modelId="{281DA90B-6435-7F44-931F-C75E090202A7}" type="pres">
      <dgm:prSet presAssocID="{78400CCD-0DDE-CF40-AE75-94A7A70A53B6}" presName="Name21" presStyleCnt="0"/>
      <dgm:spPr/>
    </dgm:pt>
    <dgm:pt modelId="{6F6B2C91-1A31-5B44-BCAE-F15EC65D43E8}" type="pres">
      <dgm:prSet presAssocID="{78400CCD-0DDE-CF40-AE75-94A7A70A53B6}" presName="level2Shape" presStyleLbl="node4" presStyleIdx="0" presStyleCnt="11" custScaleX="200770"/>
      <dgm:spPr/>
    </dgm:pt>
    <dgm:pt modelId="{38110014-CB8C-6F47-8E76-572B8148AF71}" type="pres">
      <dgm:prSet presAssocID="{78400CCD-0DDE-CF40-AE75-94A7A70A53B6}" presName="hierChild3" presStyleCnt="0"/>
      <dgm:spPr/>
    </dgm:pt>
    <dgm:pt modelId="{B7E4C0F3-0FE9-354D-9714-9DD4FC3F916D}" type="pres">
      <dgm:prSet presAssocID="{DB17049D-FFF4-9F4B-9A10-4CA9F566D32C}" presName="Name19" presStyleLbl="parChTrans1D3" presStyleIdx="1" presStyleCnt="3"/>
      <dgm:spPr/>
    </dgm:pt>
    <dgm:pt modelId="{FE96CFC9-373F-FC43-8173-879E3E9CA5FB}" type="pres">
      <dgm:prSet presAssocID="{B112E2B7-4FB6-BF4E-831E-BCB07C82BB7D}" presName="Name21" presStyleCnt="0"/>
      <dgm:spPr/>
    </dgm:pt>
    <dgm:pt modelId="{B6A11E27-0B84-3F4C-AF40-15B5E4FCB696}" type="pres">
      <dgm:prSet presAssocID="{B112E2B7-4FB6-BF4E-831E-BCB07C82BB7D}" presName="level2Shape" presStyleLbl="node3" presStyleIdx="1" presStyleCnt="3" custScaleX="200770" custLinFactNeighborX="-62277"/>
      <dgm:spPr/>
    </dgm:pt>
    <dgm:pt modelId="{44CA6385-2D49-7E44-84BB-D913D45FDDC0}" type="pres">
      <dgm:prSet presAssocID="{B112E2B7-4FB6-BF4E-831E-BCB07C82BB7D}" presName="hierChild3" presStyleCnt="0"/>
      <dgm:spPr/>
    </dgm:pt>
    <dgm:pt modelId="{B1357FE5-C7A3-0040-BD3D-17DE78E3C345}" type="pres">
      <dgm:prSet presAssocID="{862F0FCA-CD44-5542-A3B8-E88237D92970}" presName="Name19" presStyleLbl="parChTrans1D4" presStyleIdx="1" presStyleCnt="11"/>
      <dgm:spPr/>
    </dgm:pt>
    <dgm:pt modelId="{ECD1CD73-4BEE-4242-82C9-B690693C6175}" type="pres">
      <dgm:prSet presAssocID="{0733C693-1A79-E741-8407-CAF37D521721}" presName="Name21" presStyleCnt="0"/>
      <dgm:spPr/>
    </dgm:pt>
    <dgm:pt modelId="{71505DA7-9870-5049-B1E8-69D85ECE7569}" type="pres">
      <dgm:prSet presAssocID="{0733C693-1A79-E741-8407-CAF37D521721}" presName="level2Shape" presStyleLbl="node4" presStyleIdx="1" presStyleCnt="11" custScaleX="200770" custLinFactNeighborX="-62277"/>
      <dgm:spPr/>
    </dgm:pt>
    <dgm:pt modelId="{C43AFAC4-E8F2-1A41-ADFB-0F448FECB900}" type="pres">
      <dgm:prSet presAssocID="{0733C693-1A79-E741-8407-CAF37D521721}" presName="hierChild3" presStyleCnt="0"/>
      <dgm:spPr/>
    </dgm:pt>
    <dgm:pt modelId="{93D6488C-BF85-8549-B10E-D38EAEBC684B}" type="pres">
      <dgm:prSet presAssocID="{023E3DA1-03AB-9441-8873-30D1F26DFC29}" presName="Name19" presStyleLbl="parChTrans1D4" presStyleIdx="2" presStyleCnt="11"/>
      <dgm:spPr/>
    </dgm:pt>
    <dgm:pt modelId="{0725AD58-F4B3-7248-9E56-C300F28DE2FF}" type="pres">
      <dgm:prSet presAssocID="{E4777773-5C4D-BA42-9E32-9010E2E85949}" presName="Name21" presStyleCnt="0"/>
      <dgm:spPr/>
    </dgm:pt>
    <dgm:pt modelId="{85259EF8-9325-4A46-B0D3-D455D2E64145}" type="pres">
      <dgm:prSet presAssocID="{E4777773-5C4D-BA42-9E32-9010E2E85949}" presName="level2Shape" presStyleLbl="node4" presStyleIdx="2" presStyleCnt="11" custScaleX="200770" custLinFactNeighborX="-62277"/>
      <dgm:spPr/>
    </dgm:pt>
    <dgm:pt modelId="{9C55E420-2843-A842-A7DF-A2AE90C78796}" type="pres">
      <dgm:prSet presAssocID="{E4777773-5C4D-BA42-9E32-9010E2E85949}" presName="hierChild3" presStyleCnt="0"/>
      <dgm:spPr/>
    </dgm:pt>
    <dgm:pt modelId="{5F45766A-7297-6148-B7D8-F3155BA848BE}" type="pres">
      <dgm:prSet presAssocID="{EBAD2A5C-5D3A-A546-9C7B-F8E996EAFA10}" presName="Name19" presStyleLbl="parChTrans1D4" presStyleIdx="3" presStyleCnt="11"/>
      <dgm:spPr/>
    </dgm:pt>
    <dgm:pt modelId="{0E27E7E9-968B-544E-A0C3-3E1416D0D031}" type="pres">
      <dgm:prSet presAssocID="{7BE77173-638F-FE4B-84B1-15CDEEB0B984}" presName="Name21" presStyleCnt="0"/>
      <dgm:spPr/>
    </dgm:pt>
    <dgm:pt modelId="{99606B41-9894-D344-9AC0-C3C0AF19CCC0}" type="pres">
      <dgm:prSet presAssocID="{7BE77173-638F-FE4B-84B1-15CDEEB0B984}" presName="level2Shape" presStyleLbl="node4" presStyleIdx="3" presStyleCnt="11" custScaleX="200770" custLinFactNeighborX="-62277"/>
      <dgm:spPr/>
    </dgm:pt>
    <dgm:pt modelId="{61297323-9F68-0C4B-AF1B-BEBCCE58CAAE}" type="pres">
      <dgm:prSet presAssocID="{7BE77173-638F-FE4B-84B1-15CDEEB0B984}" presName="hierChild3" presStyleCnt="0"/>
      <dgm:spPr/>
    </dgm:pt>
    <dgm:pt modelId="{764582A7-4091-C54D-A3CD-084F1562EFE4}" type="pres">
      <dgm:prSet presAssocID="{77E066AC-7525-654F-A301-603FFFC42E92}" presName="Name19" presStyleLbl="parChTrans1D4" presStyleIdx="4" presStyleCnt="11"/>
      <dgm:spPr/>
    </dgm:pt>
    <dgm:pt modelId="{DE154E69-0BB2-7542-8B69-81F7B8703273}" type="pres">
      <dgm:prSet presAssocID="{56417388-2530-C248-B8AA-118B2190CE2F}" presName="Name21" presStyleCnt="0"/>
      <dgm:spPr/>
    </dgm:pt>
    <dgm:pt modelId="{782D095F-9C68-7B4B-A3B5-5213FA2C78F0}" type="pres">
      <dgm:prSet presAssocID="{56417388-2530-C248-B8AA-118B2190CE2F}" presName="level2Shape" presStyleLbl="node4" presStyleIdx="4" presStyleCnt="11" custScaleX="200770" custLinFactNeighborX="-62277"/>
      <dgm:spPr/>
    </dgm:pt>
    <dgm:pt modelId="{E719CC77-8D67-D346-8A2D-F097BE41E726}" type="pres">
      <dgm:prSet presAssocID="{56417388-2530-C248-B8AA-118B2190CE2F}" presName="hierChild3" presStyleCnt="0"/>
      <dgm:spPr/>
    </dgm:pt>
    <dgm:pt modelId="{4602D411-308C-A04C-BD15-E8E1A988C9C0}" type="pres">
      <dgm:prSet presAssocID="{3AFB713F-E6D4-5E43-891F-0CEC99173AA3}" presName="Name19" presStyleLbl="parChTrans1D4" presStyleIdx="5" presStyleCnt="11"/>
      <dgm:spPr/>
    </dgm:pt>
    <dgm:pt modelId="{711A7457-27AD-5246-B4F6-0D5F6EE9E3E3}" type="pres">
      <dgm:prSet presAssocID="{E03BDC2F-2B38-3748-ABAB-C49FBBB343FA}" presName="Name21" presStyleCnt="0"/>
      <dgm:spPr/>
    </dgm:pt>
    <dgm:pt modelId="{D9D5F874-48DD-804E-9F92-7604AE8F6E86}" type="pres">
      <dgm:prSet presAssocID="{E03BDC2F-2B38-3748-ABAB-C49FBBB343FA}" presName="level2Shape" presStyleLbl="node4" presStyleIdx="5" presStyleCnt="11" custScaleX="200770" custLinFactNeighborX="-62277"/>
      <dgm:spPr/>
    </dgm:pt>
    <dgm:pt modelId="{97666F2A-2F33-0148-A15B-A08DE18FDAE8}" type="pres">
      <dgm:prSet presAssocID="{E03BDC2F-2B38-3748-ABAB-C49FBBB343FA}" presName="hierChild3" presStyleCnt="0"/>
      <dgm:spPr/>
    </dgm:pt>
    <dgm:pt modelId="{381BF6BD-FC55-5345-B2E0-A70B7B9B6241}" type="pres">
      <dgm:prSet presAssocID="{0770E8BE-30E0-214D-A4E6-CA5FFFBD7CA2}" presName="Name19" presStyleLbl="parChTrans1D4" presStyleIdx="6" presStyleCnt="11"/>
      <dgm:spPr/>
    </dgm:pt>
    <dgm:pt modelId="{F044BAE9-358F-5348-B3E7-C35C7DAF84DF}" type="pres">
      <dgm:prSet presAssocID="{E9A91FC6-61CE-A746-9BC5-F8C37FB99840}" presName="Name21" presStyleCnt="0"/>
      <dgm:spPr/>
    </dgm:pt>
    <dgm:pt modelId="{FED94200-C984-6644-8B0A-08CC5ED5A349}" type="pres">
      <dgm:prSet presAssocID="{E9A91FC6-61CE-A746-9BC5-F8C37FB99840}" presName="level2Shape" presStyleLbl="node4" presStyleIdx="6" presStyleCnt="11" custScaleX="200770" custLinFactNeighborX="-62277"/>
      <dgm:spPr/>
    </dgm:pt>
    <dgm:pt modelId="{CC94E939-D7E9-204F-A750-FAE92598A08E}" type="pres">
      <dgm:prSet presAssocID="{E9A91FC6-61CE-A746-9BC5-F8C37FB99840}" presName="hierChild3" presStyleCnt="0"/>
      <dgm:spPr/>
    </dgm:pt>
    <dgm:pt modelId="{2C6FCC69-33EF-BF4B-B895-DCD2CDDAFE24}" type="pres">
      <dgm:prSet presAssocID="{8D58EDE8-D0CB-3C40-BF02-E05D51C9138F}" presName="Name19" presStyleLbl="parChTrans1D4" presStyleIdx="7" presStyleCnt="11"/>
      <dgm:spPr/>
    </dgm:pt>
    <dgm:pt modelId="{B1D1E8F9-61E4-2047-974C-9BC970A1C0DE}" type="pres">
      <dgm:prSet presAssocID="{EFF8C5A0-0869-1845-A6A8-3A12C0D7BA32}" presName="Name21" presStyleCnt="0"/>
      <dgm:spPr/>
    </dgm:pt>
    <dgm:pt modelId="{D630F2B3-5C5E-A544-853F-6FE67173799D}" type="pres">
      <dgm:prSet presAssocID="{EFF8C5A0-0869-1845-A6A8-3A12C0D7BA32}" presName="level2Shape" presStyleLbl="node4" presStyleIdx="7" presStyleCnt="11" custScaleX="200770" custLinFactNeighborX="-62277"/>
      <dgm:spPr/>
    </dgm:pt>
    <dgm:pt modelId="{2DA22103-C7EB-3D49-9293-D0115EDA492C}" type="pres">
      <dgm:prSet presAssocID="{EFF8C5A0-0869-1845-A6A8-3A12C0D7BA32}" presName="hierChild3" presStyleCnt="0"/>
      <dgm:spPr/>
    </dgm:pt>
    <dgm:pt modelId="{AEDEE852-C999-314C-B957-D129A087611D}" type="pres">
      <dgm:prSet presAssocID="{B9FEF73F-A150-4D48-BD0C-8D9351F68DDB}" presName="Name19" presStyleLbl="parChTrans1D4" presStyleIdx="8" presStyleCnt="11"/>
      <dgm:spPr/>
    </dgm:pt>
    <dgm:pt modelId="{9A1C65BC-5646-EF42-9919-376D9BF910F5}" type="pres">
      <dgm:prSet presAssocID="{A17538C0-30D8-314F-83CB-EED960BFFB55}" presName="Name21" presStyleCnt="0"/>
      <dgm:spPr/>
    </dgm:pt>
    <dgm:pt modelId="{6074FCB1-C60E-C744-869C-43594FD30358}" type="pres">
      <dgm:prSet presAssocID="{A17538C0-30D8-314F-83CB-EED960BFFB55}" presName="level2Shape" presStyleLbl="node4" presStyleIdx="8" presStyleCnt="11" custScaleX="200770" custLinFactNeighborX="-62277"/>
      <dgm:spPr/>
    </dgm:pt>
    <dgm:pt modelId="{46F32189-5E6F-6B40-8D98-C3E8B0932879}" type="pres">
      <dgm:prSet presAssocID="{A17538C0-30D8-314F-83CB-EED960BFFB55}" presName="hierChild3" presStyleCnt="0"/>
      <dgm:spPr/>
    </dgm:pt>
    <dgm:pt modelId="{C8CB631F-2D8A-4342-88BA-E92E91820387}" type="pres">
      <dgm:prSet presAssocID="{22C97553-F928-C14D-86A5-568CD84BEDAB}" presName="Name19" presStyleLbl="parChTrans1D4" presStyleIdx="9" presStyleCnt="11"/>
      <dgm:spPr/>
    </dgm:pt>
    <dgm:pt modelId="{7C454A77-658C-2449-82CF-E707E5A34F30}" type="pres">
      <dgm:prSet presAssocID="{5DB64A56-13E3-9040-8A77-49CC311055A0}" presName="Name21" presStyleCnt="0"/>
      <dgm:spPr/>
    </dgm:pt>
    <dgm:pt modelId="{CEA03DDE-BA24-FD44-9283-F90034B997F5}" type="pres">
      <dgm:prSet presAssocID="{5DB64A56-13E3-9040-8A77-49CC311055A0}" presName="level2Shape" presStyleLbl="node4" presStyleIdx="9" presStyleCnt="11" custScaleX="200770" custLinFactNeighborX="-62277"/>
      <dgm:spPr/>
    </dgm:pt>
    <dgm:pt modelId="{46020F4F-BD35-8B4D-97CF-439E127ADA74}" type="pres">
      <dgm:prSet presAssocID="{5DB64A56-13E3-9040-8A77-49CC311055A0}" presName="hierChild3" presStyleCnt="0"/>
      <dgm:spPr/>
    </dgm:pt>
    <dgm:pt modelId="{348645C0-6DA7-D744-84B5-ACB24AC8FE64}" type="pres">
      <dgm:prSet presAssocID="{FC46BED5-3240-CD42-9941-870677FC2095}" presName="Name19" presStyleLbl="parChTrans1D3" presStyleIdx="2" presStyleCnt="3"/>
      <dgm:spPr/>
    </dgm:pt>
    <dgm:pt modelId="{B0373FA8-C95B-3A41-92A0-4354E5D868CE}" type="pres">
      <dgm:prSet presAssocID="{7DA5BE91-790A-BB40-9F68-7FA49841AF42}" presName="Name21" presStyleCnt="0"/>
      <dgm:spPr/>
    </dgm:pt>
    <dgm:pt modelId="{DC99B446-B48B-074B-BA43-1BD9746780D9}" type="pres">
      <dgm:prSet presAssocID="{7DA5BE91-790A-BB40-9F68-7FA49841AF42}" presName="level2Shape" presStyleLbl="node3" presStyleIdx="2" presStyleCnt="3" custScaleX="200770"/>
      <dgm:spPr/>
    </dgm:pt>
    <dgm:pt modelId="{68C71025-E80A-C54B-BE33-D98B7AF598C8}" type="pres">
      <dgm:prSet presAssocID="{7DA5BE91-790A-BB40-9F68-7FA49841AF42}" presName="hierChild3" presStyleCnt="0"/>
      <dgm:spPr/>
    </dgm:pt>
    <dgm:pt modelId="{A2110837-5558-3F43-82ED-C9F39D34C8DB}" type="pres">
      <dgm:prSet presAssocID="{414CC4B5-14F8-C94B-B3CE-EC8DDDBDFB9E}" presName="Name19" presStyleLbl="parChTrans1D4" presStyleIdx="10" presStyleCnt="11"/>
      <dgm:spPr/>
    </dgm:pt>
    <dgm:pt modelId="{62DE7B61-B0D9-1F4F-ABD8-57F8FDFEA369}" type="pres">
      <dgm:prSet presAssocID="{4436717F-CD01-304A-BF31-8BF56C3A258C}" presName="Name21" presStyleCnt="0"/>
      <dgm:spPr/>
    </dgm:pt>
    <dgm:pt modelId="{F1E78216-C376-334C-A1C3-74F6C1E320A2}" type="pres">
      <dgm:prSet presAssocID="{4436717F-CD01-304A-BF31-8BF56C3A258C}" presName="level2Shape" presStyleLbl="node4" presStyleIdx="10" presStyleCnt="11" custScaleX="200770"/>
      <dgm:spPr/>
    </dgm:pt>
    <dgm:pt modelId="{F2A64C6A-017E-4342-ABA1-ADA2015E106F}" type="pres">
      <dgm:prSet presAssocID="{4436717F-CD01-304A-BF31-8BF56C3A258C}" presName="hierChild3" presStyleCnt="0"/>
      <dgm:spPr/>
    </dgm:pt>
    <dgm:pt modelId="{E6DC99E0-7AD2-8548-A95E-618E48EDEEA3}" type="pres">
      <dgm:prSet presAssocID="{D627FBA3-22DF-5845-ADD0-85986E958E50}" presName="bgShapesFlow" presStyleCnt="0"/>
      <dgm:spPr/>
    </dgm:pt>
  </dgm:ptLst>
  <dgm:cxnLst>
    <dgm:cxn modelId="{19B4F70F-46C8-4D4B-B382-C42163FADFA8}" srcId="{0E9A2A62-46AA-4449-A564-45EF7D3E5BA0}" destId="{15DB791A-C432-A549-AEE6-20AA4DF39769}" srcOrd="0" destOrd="0" parTransId="{3395AD44-DE29-464F-8090-A32AE0E72126}" sibTransId="{A3151BD8-A40D-0847-8876-13349BF0AEF1}"/>
    <dgm:cxn modelId="{DB5D4D12-9E40-0B40-8D0C-98FABB13C511}" type="presOf" srcId="{B9FEF73F-A150-4D48-BD0C-8D9351F68DDB}" destId="{AEDEE852-C999-314C-B957-D129A087611D}" srcOrd="0" destOrd="0" presId="urn:microsoft.com/office/officeart/2005/8/layout/hierarchy6"/>
    <dgm:cxn modelId="{4EF01E19-84DE-124C-834C-77EBF6CCE0CF}" type="presOf" srcId="{B112E2B7-4FB6-BF4E-831E-BCB07C82BB7D}" destId="{B6A11E27-0B84-3F4C-AF40-15B5E4FCB696}" srcOrd="0" destOrd="0" presId="urn:microsoft.com/office/officeart/2005/8/layout/hierarchy6"/>
    <dgm:cxn modelId="{84F9561A-0FC3-6B4B-B820-8D99229C526C}" srcId="{D627FBA3-22DF-5845-ADD0-85986E958E50}" destId="{FF5973DF-BBC4-3542-B412-5F688E2BB382}" srcOrd="0" destOrd="0" parTransId="{ACC7B4B6-6494-EA44-9139-6B1C382DB2F3}" sibTransId="{BF82EAB1-AEDA-AB48-AD16-7F60D2981495}"/>
    <dgm:cxn modelId="{58F4881F-DDA5-7841-9DC9-0BD39AEFC179}" type="presOf" srcId="{0733C693-1A79-E741-8407-CAF37D521721}" destId="{71505DA7-9870-5049-B1E8-69D85ECE7569}" srcOrd="0" destOrd="0" presId="urn:microsoft.com/office/officeart/2005/8/layout/hierarchy6"/>
    <dgm:cxn modelId="{14D0CA20-620D-424B-B9BE-DB6819D845F3}" type="presOf" srcId="{D627FBA3-22DF-5845-ADD0-85986E958E50}" destId="{7D01FDBF-7F8C-7546-8CBF-60D66366E575}" srcOrd="0" destOrd="0" presId="urn:microsoft.com/office/officeart/2005/8/layout/hierarchy6"/>
    <dgm:cxn modelId="{BB76C523-A177-9745-8C68-4B4EACC7B128}" type="presOf" srcId="{77E066AC-7525-654F-A301-603FFFC42E92}" destId="{764582A7-4091-C54D-A3CD-084F1562EFE4}" srcOrd="0" destOrd="0" presId="urn:microsoft.com/office/officeart/2005/8/layout/hierarchy6"/>
    <dgm:cxn modelId="{22DAB229-9589-BE42-9313-21204D83710D}" srcId="{15DB791A-C432-A549-AEE6-20AA4DF39769}" destId="{78400CCD-0DDE-CF40-AE75-94A7A70A53B6}" srcOrd="0" destOrd="0" parTransId="{92F04FE2-8638-7B4F-B910-C855F1BEE7A7}" sibTransId="{DDF7A777-0216-8843-BE65-43DA41CDA835}"/>
    <dgm:cxn modelId="{B49CBF2B-9879-1846-BB91-F6DC877B1C1E}" srcId="{0E9A2A62-46AA-4449-A564-45EF7D3E5BA0}" destId="{7DA5BE91-790A-BB40-9F68-7FA49841AF42}" srcOrd="2" destOrd="0" parTransId="{FC46BED5-3240-CD42-9941-870677FC2095}" sibTransId="{A118CEF6-8FDB-144F-A9F3-F8572231F621}"/>
    <dgm:cxn modelId="{DF15732E-8A8E-1643-A315-38CCA971B2F1}" type="presOf" srcId="{3AFB713F-E6D4-5E43-891F-0CEC99173AA3}" destId="{4602D411-308C-A04C-BD15-E8E1A988C9C0}" srcOrd="0" destOrd="0" presId="urn:microsoft.com/office/officeart/2005/8/layout/hierarchy6"/>
    <dgm:cxn modelId="{A5B8D834-E209-8D41-9961-F29772DEF3E0}" type="presOf" srcId="{414CC4B5-14F8-C94B-B3CE-EC8DDDBDFB9E}" destId="{A2110837-5558-3F43-82ED-C9F39D34C8DB}" srcOrd="0" destOrd="0" presId="urn:microsoft.com/office/officeart/2005/8/layout/hierarchy6"/>
    <dgm:cxn modelId="{12DB3936-025E-9546-94E1-83B25CB65E20}" type="presOf" srcId="{3395AD44-DE29-464F-8090-A32AE0E72126}" destId="{99FBE8EC-5A40-1C4D-9EC5-4BA716768115}" srcOrd="0" destOrd="0" presId="urn:microsoft.com/office/officeart/2005/8/layout/hierarchy6"/>
    <dgm:cxn modelId="{EE557836-1812-F845-B726-25C8F64CAD16}" type="presOf" srcId="{7DA5BE91-790A-BB40-9F68-7FA49841AF42}" destId="{DC99B446-B48B-074B-BA43-1BD9746780D9}" srcOrd="0" destOrd="0" presId="urn:microsoft.com/office/officeart/2005/8/layout/hierarchy6"/>
    <dgm:cxn modelId="{13C43137-0402-8E40-85BE-582F10D20EAE}" srcId="{E9A91FC6-61CE-A746-9BC5-F8C37FB99840}" destId="{EFF8C5A0-0869-1845-A6A8-3A12C0D7BA32}" srcOrd="0" destOrd="0" parTransId="{8D58EDE8-D0CB-3C40-BF02-E05D51C9138F}" sibTransId="{FF84D591-3CFD-9A4B-B3F8-5D5CEA512009}"/>
    <dgm:cxn modelId="{8BF3CE42-C987-5841-90EE-86831BD57DFF}" srcId="{7DA5BE91-790A-BB40-9F68-7FA49841AF42}" destId="{4436717F-CD01-304A-BF31-8BF56C3A258C}" srcOrd="0" destOrd="0" parTransId="{414CC4B5-14F8-C94B-B3CE-EC8DDDBDFB9E}" sibTransId="{34E3D3D2-1A78-FC49-8A6B-42F3C347A880}"/>
    <dgm:cxn modelId="{7FE2C948-4097-AD4A-9D6A-86D59EDD64FA}" srcId="{FF5973DF-BBC4-3542-B412-5F688E2BB382}" destId="{0E9A2A62-46AA-4449-A564-45EF7D3E5BA0}" srcOrd="0" destOrd="0" parTransId="{1EA6907C-2451-DB45-B2E7-E8B4F2B49B0C}" sibTransId="{389093A5-4762-2F4B-AB8E-B021E7AB1960}"/>
    <dgm:cxn modelId="{F00A2A54-959C-C944-AA66-600A9A7093A6}" srcId="{B112E2B7-4FB6-BF4E-831E-BCB07C82BB7D}" destId="{0733C693-1A79-E741-8407-CAF37D521721}" srcOrd="0" destOrd="0" parTransId="{862F0FCA-CD44-5542-A3B8-E88237D92970}" sibTransId="{1916E312-A067-6944-9500-0BC0F6D7337E}"/>
    <dgm:cxn modelId="{D9CD5E5B-D0B8-D34E-9467-BDA7E01C803E}" srcId="{0733C693-1A79-E741-8407-CAF37D521721}" destId="{E4777773-5C4D-BA42-9E32-9010E2E85949}" srcOrd="0" destOrd="0" parTransId="{023E3DA1-03AB-9441-8873-30D1F26DFC29}" sibTransId="{C499669D-D774-E34E-B14F-53CDEEEDA592}"/>
    <dgm:cxn modelId="{F466BF5E-6A1B-A740-9D70-64BA4D4248D7}" type="presOf" srcId="{92F04FE2-8638-7B4F-B910-C855F1BEE7A7}" destId="{7CDDE187-37AB-4D4E-93C2-ADDFF6F203FB}" srcOrd="0" destOrd="0" presId="urn:microsoft.com/office/officeart/2005/8/layout/hierarchy6"/>
    <dgm:cxn modelId="{E9A6BB70-C23D-5046-B73A-64138FB1D308}" type="presOf" srcId="{4436717F-CD01-304A-BF31-8BF56C3A258C}" destId="{F1E78216-C376-334C-A1C3-74F6C1E320A2}" srcOrd="0" destOrd="0" presId="urn:microsoft.com/office/officeart/2005/8/layout/hierarchy6"/>
    <dgm:cxn modelId="{A708A974-053B-4E45-BC29-3CDE1E21BB5C}" type="presOf" srcId="{FF5973DF-BBC4-3542-B412-5F688E2BB382}" destId="{93DC2783-A107-564E-9576-480D6D8A2766}" srcOrd="0" destOrd="0" presId="urn:microsoft.com/office/officeart/2005/8/layout/hierarchy6"/>
    <dgm:cxn modelId="{ABA96176-0C79-FD45-963D-F3DFACC4F600}" type="presOf" srcId="{E9A91FC6-61CE-A746-9BC5-F8C37FB99840}" destId="{FED94200-C984-6644-8B0A-08CC5ED5A349}" srcOrd="0" destOrd="0" presId="urn:microsoft.com/office/officeart/2005/8/layout/hierarchy6"/>
    <dgm:cxn modelId="{24EA467B-0E84-3A4B-852F-B29DBC1E6C56}" srcId="{EFF8C5A0-0869-1845-A6A8-3A12C0D7BA32}" destId="{A17538C0-30D8-314F-83CB-EED960BFFB55}" srcOrd="0" destOrd="0" parTransId="{B9FEF73F-A150-4D48-BD0C-8D9351F68DDB}" sibTransId="{65532FD2-2F50-E549-BE18-1A7800A624F8}"/>
    <dgm:cxn modelId="{DEAF7B81-F1F7-8F48-9085-8BE17A3FFDB9}" type="presOf" srcId="{5DB64A56-13E3-9040-8A77-49CC311055A0}" destId="{CEA03DDE-BA24-FD44-9283-F90034B997F5}" srcOrd="0" destOrd="0" presId="urn:microsoft.com/office/officeart/2005/8/layout/hierarchy6"/>
    <dgm:cxn modelId="{88399B8A-E260-2F4E-9D63-7C1D81A5A592}" type="presOf" srcId="{A17538C0-30D8-314F-83CB-EED960BFFB55}" destId="{6074FCB1-C60E-C744-869C-43594FD30358}" srcOrd="0" destOrd="0" presId="urn:microsoft.com/office/officeart/2005/8/layout/hierarchy6"/>
    <dgm:cxn modelId="{B14A5591-E8B7-AD40-B83B-508C48E15EE6}" type="presOf" srcId="{E4777773-5C4D-BA42-9E32-9010E2E85949}" destId="{85259EF8-9325-4A46-B0D3-D455D2E64145}" srcOrd="0" destOrd="0" presId="urn:microsoft.com/office/officeart/2005/8/layout/hierarchy6"/>
    <dgm:cxn modelId="{88F0BA95-D9A2-4D46-8DEC-98FB8B806F9B}" srcId="{E03BDC2F-2B38-3748-ABAB-C49FBBB343FA}" destId="{E9A91FC6-61CE-A746-9BC5-F8C37FB99840}" srcOrd="0" destOrd="0" parTransId="{0770E8BE-30E0-214D-A4E6-CA5FFFBD7CA2}" sibTransId="{CBA52C5E-940D-4D4A-8042-F1B3D6C03531}"/>
    <dgm:cxn modelId="{5220E49A-BF23-804E-8729-D7424E30C396}" type="presOf" srcId="{EBAD2A5C-5D3A-A546-9C7B-F8E996EAFA10}" destId="{5F45766A-7297-6148-B7D8-F3155BA848BE}" srcOrd="0" destOrd="0" presId="urn:microsoft.com/office/officeart/2005/8/layout/hierarchy6"/>
    <dgm:cxn modelId="{193B369C-59F6-F34F-BFD9-CCA49F5A42CF}" type="presOf" srcId="{7BE77173-638F-FE4B-84B1-15CDEEB0B984}" destId="{99606B41-9894-D344-9AC0-C3C0AF19CCC0}" srcOrd="0" destOrd="0" presId="urn:microsoft.com/office/officeart/2005/8/layout/hierarchy6"/>
    <dgm:cxn modelId="{300C5D9F-1FB7-4F4D-BFB9-3456BEF2EC7E}" type="presOf" srcId="{56417388-2530-C248-B8AA-118B2190CE2F}" destId="{782D095F-9C68-7B4B-A3B5-5213FA2C78F0}" srcOrd="0" destOrd="0" presId="urn:microsoft.com/office/officeart/2005/8/layout/hierarchy6"/>
    <dgm:cxn modelId="{2C71D8A2-FC0D-C141-8C78-B3489325A882}" type="presOf" srcId="{DB17049D-FFF4-9F4B-9A10-4CA9F566D32C}" destId="{B7E4C0F3-0FE9-354D-9714-9DD4FC3F916D}" srcOrd="0" destOrd="0" presId="urn:microsoft.com/office/officeart/2005/8/layout/hierarchy6"/>
    <dgm:cxn modelId="{88A6B1A3-DCC2-8A48-9B30-B3921BE689B2}" srcId="{56417388-2530-C248-B8AA-118B2190CE2F}" destId="{E03BDC2F-2B38-3748-ABAB-C49FBBB343FA}" srcOrd="0" destOrd="0" parTransId="{3AFB713F-E6D4-5E43-891F-0CEC99173AA3}" sibTransId="{058AC81A-5CB9-8440-8ABF-50624C3BE856}"/>
    <dgm:cxn modelId="{AEEFAFAA-7BEF-554F-B022-C600A28D2F23}" type="presOf" srcId="{1EA6907C-2451-DB45-B2E7-E8B4F2B49B0C}" destId="{A31B585E-44F8-1545-A790-D7896919DA7C}" srcOrd="0" destOrd="0" presId="urn:microsoft.com/office/officeart/2005/8/layout/hierarchy6"/>
    <dgm:cxn modelId="{ECA862AD-B67E-1643-96D1-D5AF4DD59753}" type="presOf" srcId="{862F0FCA-CD44-5542-A3B8-E88237D92970}" destId="{B1357FE5-C7A3-0040-BD3D-17DE78E3C345}" srcOrd="0" destOrd="0" presId="urn:microsoft.com/office/officeart/2005/8/layout/hierarchy6"/>
    <dgm:cxn modelId="{C65008B3-BB21-7D4A-94D2-5893961271D9}" srcId="{7BE77173-638F-FE4B-84B1-15CDEEB0B984}" destId="{56417388-2530-C248-B8AA-118B2190CE2F}" srcOrd="0" destOrd="0" parTransId="{77E066AC-7525-654F-A301-603FFFC42E92}" sibTransId="{766DC060-8CF4-0F47-B298-8E9DCDAF7A79}"/>
    <dgm:cxn modelId="{841AB8B5-250A-5143-BD9D-8F908F786104}" type="presOf" srcId="{EFF8C5A0-0869-1845-A6A8-3A12C0D7BA32}" destId="{D630F2B3-5C5E-A544-853F-6FE67173799D}" srcOrd="0" destOrd="0" presId="urn:microsoft.com/office/officeart/2005/8/layout/hierarchy6"/>
    <dgm:cxn modelId="{C4EAFBB6-1768-4242-9124-2BE19DC65ACB}" type="presOf" srcId="{8D58EDE8-D0CB-3C40-BF02-E05D51C9138F}" destId="{2C6FCC69-33EF-BF4B-B895-DCD2CDDAFE24}" srcOrd="0" destOrd="0" presId="urn:microsoft.com/office/officeart/2005/8/layout/hierarchy6"/>
    <dgm:cxn modelId="{811D9CB9-EBCC-4444-8C16-A455BB21948D}" type="presOf" srcId="{0E9A2A62-46AA-4449-A564-45EF7D3E5BA0}" destId="{BCF691E1-A644-514A-ADA4-66BDB02190BF}" srcOrd="0" destOrd="0" presId="urn:microsoft.com/office/officeart/2005/8/layout/hierarchy6"/>
    <dgm:cxn modelId="{DE75BECD-D07E-FA40-85A8-A12309DE0AE1}" type="presOf" srcId="{78400CCD-0DDE-CF40-AE75-94A7A70A53B6}" destId="{6F6B2C91-1A31-5B44-BCAE-F15EC65D43E8}" srcOrd="0" destOrd="0" presId="urn:microsoft.com/office/officeart/2005/8/layout/hierarchy6"/>
    <dgm:cxn modelId="{79F48ADB-7EC0-A340-AE7C-4D5E36970F44}" type="presOf" srcId="{15DB791A-C432-A549-AEE6-20AA4DF39769}" destId="{EF29B65D-712F-1949-BB85-DBE76B314CBD}" srcOrd="0" destOrd="0" presId="urn:microsoft.com/office/officeart/2005/8/layout/hierarchy6"/>
    <dgm:cxn modelId="{EEE720DF-15EB-7640-8718-D3C6B2FA9942}" srcId="{EFF8C5A0-0869-1845-A6A8-3A12C0D7BA32}" destId="{5DB64A56-13E3-9040-8A77-49CC311055A0}" srcOrd="1" destOrd="0" parTransId="{22C97553-F928-C14D-86A5-568CD84BEDAB}" sibTransId="{D0C3191C-A261-A14D-8DF1-D3DBA61E47E3}"/>
    <dgm:cxn modelId="{486C86DF-B63B-B24B-8E39-716223A6081B}" srcId="{0E9A2A62-46AA-4449-A564-45EF7D3E5BA0}" destId="{B112E2B7-4FB6-BF4E-831E-BCB07C82BB7D}" srcOrd="1" destOrd="0" parTransId="{DB17049D-FFF4-9F4B-9A10-4CA9F566D32C}" sibTransId="{ED3BBAB3-D52C-284F-AF16-74ACFF9D0391}"/>
    <dgm:cxn modelId="{60F7BBEB-88E4-8E46-A2AC-2033DEF6AE80}" type="presOf" srcId="{FC46BED5-3240-CD42-9941-870677FC2095}" destId="{348645C0-6DA7-D744-84B5-ACB24AC8FE64}" srcOrd="0" destOrd="0" presId="urn:microsoft.com/office/officeart/2005/8/layout/hierarchy6"/>
    <dgm:cxn modelId="{4BF998F0-B0C7-634C-8F0E-1D2EE5877897}" srcId="{E4777773-5C4D-BA42-9E32-9010E2E85949}" destId="{7BE77173-638F-FE4B-84B1-15CDEEB0B984}" srcOrd="0" destOrd="0" parTransId="{EBAD2A5C-5D3A-A546-9C7B-F8E996EAFA10}" sibTransId="{E6A2B6C1-1ED7-1E49-BC09-5A1017427A85}"/>
    <dgm:cxn modelId="{625DE7F4-366C-8548-A297-74BC80A483DB}" type="presOf" srcId="{E03BDC2F-2B38-3748-ABAB-C49FBBB343FA}" destId="{D9D5F874-48DD-804E-9F92-7604AE8F6E86}" srcOrd="0" destOrd="0" presId="urn:microsoft.com/office/officeart/2005/8/layout/hierarchy6"/>
    <dgm:cxn modelId="{B6B021F7-8E8F-714A-AAD6-BEBBBCC7ADC9}" type="presOf" srcId="{0770E8BE-30E0-214D-A4E6-CA5FFFBD7CA2}" destId="{381BF6BD-FC55-5345-B2E0-A70B7B9B6241}" srcOrd="0" destOrd="0" presId="urn:microsoft.com/office/officeart/2005/8/layout/hierarchy6"/>
    <dgm:cxn modelId="{86625BFA-25C4-C043-908D-DD21FF94E6EB}" type="presOf" srcId="{22C97553-F928-C14D-86A5-568CD84BEDAB}" destId="{C8CB631F-2D8A-4342-88BA-E92E91820387}" srcOrd="0" destOrd="0" presId="urn:microsoft.com/office/officeart/2005/8/layout/hierarchy6"/>
    <dgm:cxn modelId="{82832AFE-31C0-0A41-BCF9-9EBAA034C5D8}" type="presOf" srcId="{023E3DA1-03AB-9441-8873-30D1F26DFC29}" destId="{93D6488C-BF85-8549-B10E-D38EAEBC684B}" srcOrd="0" destOrd="0" presId="urn:microsoft.com/office/officeart/2005/8/layout/hierarchy6"/>
    <dgm:cxn modelId="{EFA848EF-942B-7F40-BDB0-780EFAB3B8CB}" type="presParOf" srcId="{7D01FDBF-7F8C-7546-8CBF-60D66366E575}" destId="{16A35726-2D16-8841-8870-1D51059AE4DB}" srcOrd="0" destOrd="0" presId="urn:microsoft.com/office/officeart/2005/8/layout/hierarchy6"/>
    <dgm:cxn modelId="{0837EB60-DDBD-1342-930A-F3512987B785}" type="presParOf" srcId="{16A35726-2D16-8841-8870-1D51059AE4DB}" destId="{40925F24-DF1F-D249-A6CE-303ADA73CC24}" srcOrd="0" destOrd="0" presId="urn:microsoft.com/office/officeart/2005/8/layout/hierarchy6"/>
    <dgm:cxn modelId="{2A227812-CBB7-124F-866A-C1AF2CDB296D}" type="presParOf" srcId="{40925F24-DF1F-D249-A6CE-303ADA73CC24}" destId="{D8FAA0A6-5A12-674B-B511-47BA06AA96C9}" srcOrd="0" destOrd="0" presId="urn:microsoft.com/office/officeart/2005/8/layout/hierarchy6"/>
    <dgm:cxn modelId="{AE623D02-5226-5A4C-A8F2-2C7961FE9E86}" type="presParOf" srcId="{D8FAA0A6-5A12-674B-B511-47BA06AA96C9}" destId="{93DC2783-A107-564E-9576-480D6D8A2766}" srcOrd="0" destOrd="0" presId="urn:microsoft.com/office/officeart/2005/8/layout/hierarchy6"/>
    <dgm:cxn modelId="{03C44B4B-C970-AC48-A868-973833196CA7}" type="presParOf" srcId="{D8FAA0A6-5A12-674B-B511-47BA06AA96C9}" destId="{10CBBCFA-B1D4-5F42-A618-53FCF89E81D5}" srcOrd="1" destOrd="0" presId="urn:microsoft.com/office/officeart/2005/8/layout/hierarchy6"/>
    <dgm:cxn modelId="{1F8B7563-6262-904E-B3BD-8F4A110265FE}" type="presParOf" srcId="{10CBBCFA-B1D4-5F42-A618-53FCF89E81D5}" destId="{A31B585E-44F8-1545-A790-D7896919DA7C}" srcOrd="0" destOrd="0" presId="urn:microsoft.com/office/officeart/2005/8/layout/hierarchy6"/>
    <dgm:cxn modelId="{C6D9C375-A6B4-B34B-8E07-68C8A41FD0A6}" type="presParOf" srcId="{10CBBCFA-B1D4-5F42-A618-53FCF89E81D5}" destId="{A1ECCAB9-3012-CC4B-BE5A-FFACDD6B6B33}" srcOrd="1" destOrd="0" presId="urn:microsoft.com/office/officeart/2005/8/layout/hierarchy6"/>
    <dgm:cxn modelId="{A572723E-CEAD-D64D-9CED-F26DF0302F57}" type="presParOf" srcId="{A1ECCAB9-3012-CC4B-BE5A-FFACDD6B6B33}" destId="{BCF691E1-A644-514A-ADA4-66BDB02190BF}" srcOrd="0" destOrd="0" presId="urn:microsoft.com/office/officeart/2005/8/layout/hierarchy6"/>
    <dgm:cxn modelId="{16E45B23-C9A2-F44C-9D42-C4E12CFDE9F3}" type="presParOf" srcId="{A1ECCAB9-3012-CC4B-BE5A-FFACDD6B6B33}" destId="{4025695B-1A4E-5A4D-8A59-CDC6CF2EE65D}" srcOrd="1" destOrd="0" presId="urn:microsoft.com/office/officeart/2005/8/layout/hierarchy6"/>
    <dgm:cxn modelId="{8F43AA9B-F342-B94A-8FE6-71A198D8DFC4}" type="presParOf" srcId="{4025695B-1A4E-5A4D-8A59-CDC6CF2EE65D}" destId="{99FBE8EC-5A40-1C4D-9EC5-4BA716768115}" srcOrd="0" destOrd="0" presId="urn:microsoft.com/office/officeart/2005/8/layout/hierarchy6"/>
    <dgm:cxn modelId="{CE88988A-C851-FB45-8AA4-680E7BA74B47}" type="presParOf" srcId="{4025695B-1A4E-5A4D-8A59-CDC6CF2EE65D}" destId="{4E43204F-E861-E648-824B-59D88A07C4BF}" srcOrd="1" destOrd="0" presId="urn:microsoft.com/office/officeart/2005/8/layout/hierarchy6"/>
    <dgm:cxn modelId="{D06DFE71-B333-954C-A108-D477470E08EF}" type="presParOf" srcId="{4E43204F-E861-E648-824B-59D88A07C4BF}" destId="{EF29B65D-712F-1949-BB85-DBE76B314CBD}" srcOrd="0" destOrd="0" presId="urn:microsoft.com/office/officeart/2005/8/layout/hierarchy6"/>
    <dgm:cxn modelId="{53DB2594-1F84-A64F-9CD1-E1FFE5DE90BC}" type="presParOf" srcId="{4E43204F-E861-E648-824B-59D88A07C4BF}" destId="{F52A3B8B-6592-D549-A061-E4BB77D60743}" srcOrd="1" destOrd="0" presId="urn:microsoft.com/office/officeart/2005/8/layout/hierarchy6"/>
    <dgm:cxn modelId="{C75E9A1E-BF6F-6549-9E03-0E1825204FA3}" type="presParOf" srcId="{F52A3B8B-6592-D549-A061-E4BB77D60743}" destId="{7CDDE187-37AB-4D4E-93C2-ADDFF6F203FB}" srcOrd="0" destOrd="0" presId="urn:microsoft.com/office/officeart/2005/8/layout/hierarchy6"/>
    <dgm:cxn modelId="{6629E9C0-60FC-9741-8103-C59AFEB794C2}" type="presParOf" srcId="{F52A3B8B-6592-D549-A061-E4BB77D60743}" destId="{281DA90B-6435-7F44-931F-C75E090202A7}" srcOrd="1" destOrd="0" presId="urn:microsoft.com/office/officeart/2005/8/layout/hierarchy6"/>
    <dgm:cxn modelId="{6F2FB6B6-7941-6A4B-812E-BA536334976D}" type="presParOf" srcId="{281DA90B-6435-7F44-931F-C75E090202A7}" destId="{6F6B2C91-1A31-5B44-BCAE-F15EC65D43E8}" srcOrd="0" destOrd="0" presId="urn:microsoft.com/office/officeart/2005/8/layout/hierarchy6"/>
    <dgm:cxn modelId="{B5CF319B-F57A-E249-9FD4-4C2B2F688909}" type="presParOf" srcId="{281DA90B-6435-7F44-931F-C75E090202A7}" destId="{38110014-CB8C-6F47-8E76-572B8148AF71}" srcOrd="1" destOrd="0" presId="urn:microsoft.com/office/officeart/2005/8/layout/hierarchy6"/>
    <dgm:cxn modelId="{AD8A6FAE-A986-7245-B313-C88D59F1A95B}" type="presParOf" srcId="{4025695B-1A4E-5A4D-8A59-CDC6CF2EE65D}" destId="{B7E4C0F3-0FE9-354D-9714-9DD4FC3F916D}" srcOrd="2" destOrd="0" presId="urn:microsoft.com/office/officeart/2005/8/layout/hierarchy6"/>
    <dgm:cxn modelId="{D36A9779-E300-FF4E-A753-D7E0455E3B42}" type="presParOf" srcId="{4025695B-1A4E-5A4D-8A59-CDC6CF2EE65D}" destId="{FE96CFC9-373F-FC43-8173-879E3E9CA5FB}" srcOrd="3" destOrd="0" presId="urn:microsoft.com/office/officeart/2005/8/layout/hierarchy6"/>
    <dgm:cxn modelId="{0AE9F544-8B69-D443-A40E-C6663F42710C}" type="presParOf" srcId="{FE96CFC9-373F-FC43-8173-879E3E9CA5FB}" destId="{B6A11E27-0B84-3F4C-AF40-15B5E4FCB696}" srcOrd="0" destOrd="0" presId="urn:microsoft.com/office/officeart/2005/8/layout/hierarchy6"/>
    <dgm:cxn modelId="{D9852CF7-15EC-4F4F-B587-1C078B4C9A89}" type="presParOf" srcId="{FE96CFC9-373F-FC43-8173-879E3E9CA5FB}" destId="{44CA6385-2D49-7E44-84BB-D913D45FDDC0}" srcOrd="1" destOrd="0" presId="urn:microsoft.com/office/officeart/2005/8/layout/hierarchy6"/>
    <dgm:cxn modelId="{CD3C469E-356D-4A42-B554-F12EB8E928E1}" type="presParOf" srcId="{44CA6385-2D49-7E44-84BB-D913D45FDDC0}" destId="{B1357FE5-C7A3-0040-BD3D-17DE78E3C345}" srcOrd="0" destOrd="0" presId="urn:microsoft.com/office/officeart/2005/8/layout/hierarchy6"/>
    <dgm:cxn modelId="{0E761A34-F697-5F41-B8AF-F43D7F9606D1}" type="presParOf" srcId="{44CA6385-2D49-7E44-84BB-D913D45FDDC0}" destId="{ECD1CD73-4BEE-4242-82C9-B690693C6175}" srcOrd="1" destOrd="0" presId="urn:microsoft.com/office/officeart/2005/8/layout/hierarchy6"/>
    <dgm:cxn modelId="{E3B97CCD-B6BD-C245-A8BB-A3189DE15824}" type="presParOf" srcId="{ECD1CD73-4BEE-4242-82C9-B690693C6175}" destId="{71505DA7-9870-5049-B1E8-69D85ECE7569}" srcOrd="0" destOrd="0" presId="urn:microsoft.com/office/officeart/2005/8/layout/hierarchy6"/>
    <dgm:cxn modelId="{DD989463-5AF7-7740-B95D-AC246FC83B72}" type="presParOf" srcId="{ECD1CD73-4BEE-4242-82C9-B690693C6175}" destId="{C43AFAC4-E8F2-1A41-ADFB-0F448FECB900}" srcOrd="1" destOrd="0" presId="urn:microsoft.com/office/officeart/2005/8/layout/hierarchy6"/>
    <dgm:cxn modelId="{F2F94E3D-63CC-5D40-8143-0B45C27A21DE}" type="presParOf" srcId="{C43AFAC4-E8F2-1A41-ADFB-0F448FECB900}" destId="{93D6488C-BF85-8549-B10E-D38EAEBC684B}" srcOrd="0" destOrd="0" presId="urn:microsoft.com/office/officeart/2005/8/layout/hierarchy6"/>
    <dgm:cxn modelId="{A841B4A3-23D0-F345-BB80-7843F7032745}" type="presParOf" srcId="{C43AFAC4-E8F2-1A41-ADFB-0F448FECB900}" destId="{0725AD58-F4B3-7248-9E56-C300F28DE2FF}" srcOrd="1" destOrd="0" presId="urn:microsoft.com/office/officeart/2005/8/layout/hierarchy6"/>
    <dgm:cxn modelId="{8748C329-B8FC-E74A-AD88-9A5C2C84DCEE}" type="presParOf" srcId="{0725AD58-F4B3-7248-9E56-C300F28DE2FF}" destId="{85259EF8-9325-4A46-B0D3-D455D2E64145}" srcOrd="0" destOrd="0" presId="urn:microsoft.com/office/officeart/2005/8/layout/hierarchy6"/>
    <dgm:cxn modelId="{0E978301-8A3B-694D-BBD2-7750CDF1D0B4}" type="presParOf" srcId="{0725AD58-F4B3-7248-9E56-C300F28DE2FF}" destId="{9C55E420-2843-A842-A7DF-A2AE90C78796}" srcOrd="1" destOrd="0" presId="urn:microsoft.com/office/officeart/2005/8/layout/hierarchy6"/>
    <dgm:cxn modelId="{FC6B4AEA-66A7-4A4D-A68A-DB07C00A9CA7}" type="presParOf" srcId="{9C55E420-2843-A842-A7DF-A2AE90C78796}" destId="{5F45766A-7297-6148-B7D8-F3155BA848BE}" srcOrd="0" destOrd="0" presId="urn:microsoft.com/office/officeart/2005/8/layout/hierarchy6"/>
    <dgm:cxn modelId="{C76BBC76-BCF5-3B49-B710-8FB107B0FBDB}" type="presParOf" srcId="{9C55E420-2843-A842-A7DF-A2AE90C78796}" destId="{0E27E7E9-968B-544E-A0C3-3E1416D0D031}" srcOrd="1" destOrd="0" presId="urn:microsoft.com/office/officeart/2005/8/layout/hierarchy6"/>
    <dgm:cxn modelId="{EBA0FE75-5084-1345-9570-978FFE033596}" type="presParOf" srcId="{0E27E7E9-968B-544E-A0C3-3E1416D0D031}" destId="{99606B41-9894-D344-9AC0-C3C0AF19CCC0}" srcOrd="0" destOrd="0" presId="urn:microsoft.com/office/officeart/2005/8/layout/hierarchy6"/>
    <dgm:cxn modelId="{3C21F67B-7936-B943-97B8-D32C58C87F6E}" type="presParOf" srcId="{0E27E7E9-968B-544E-A0C3-3E1416D0D031}" destId="{61297323-9F68-0C4B-AF1B-BEBCCE58CAAE}" srcOrd="1" destOrd="0" presId="urn:microsoft.com/office/officeart/2005/8/layout/hierarchy6"/>
    <dgm:cxn modelId="{1A24CF4D-B3F0-314D-A3AD-7042830049C7}" type="presParOf" srcId="{61297323-9F68-0C4B-AF1B-BEBCCE58CAAE}" destId="{764582A7-4091-C54D-A3CD-084F1562EFE4}" srcOrd="0" destOrd="0" presId="urn:microsoft.com/office/officeart/2005/8/layout/hierarchy6"/>
    <dgm:cxn modelId="{6A2BD97F-F8C9-3A44-95CF-B94E519ED432}" type="presParOf" srcId="{61297323-9F68-0C4B-AF1B-BEBCCE58CAAE}" destId="{DE154E69-0BB2-7542-8B69-81F7B8703273}" srcOrd="1" destOrd="0" presId="urn:microsoft.com/office/officeart/2005/8/layout/hierarchy6"/>
    <dgm:cxn modelId="{5F30855B-857E-5540-AC7B-6858A4DF8A56}" type="presParOf" srcId="{DE154E69-0BB2-7542-8B69-81F7B8703273}" destId="{782D095F-9C68-7B4B-A3B5-5213FA2C78F0}" srcOrd="0" destOrd="0" presId="urn:microsoft.com/office/officeart/2005/8/layout/hierarchy6"/>
    <dgm:cxn modelId="{95D6999C-F66D-3A42-AB03-93988FB2EE5C}" type="presParOf" srcId="{DE154E69-0BB2-7542-8B69-81F7B8703273}" destId="{E719CC77-8D67-D346-8A2D-F097BE41E726}" srcOrd="1" destOrd="0" presId="urn:microsoft.com/office/officeart/2005/8/layout/hierarchy6"/>
    <dgm:cxn modelId="{8D37E913-F208-0040-BD96-8DBC1C528061}" type="presParOf" srcId="{E719CC77-8D67-D346-8A2D-F097BE41E726}" destId="{4602D411-308C-A04C-BD15-E8E1A988C9C0}" srcOrd="0" destOrd="0" presId="urn:microsoft.com/office/officeart/2005/8/layout/hierarchy6"/>
    <dgm:cxn modelId="{A76BD78E-22AD-894D-83C7-FFBED2531C8C}" type="presParOf" srcId="{E719CC77-8D67-D346-8A2D-F097BE41E726}" destId="{711A7457-27AD-5246-B4F6-0D5F6EE9E3E3}" srcOrd="1" destOrd="0" presId="urn:microsoft.com/office/officeart/2005/8/layout/hierarchy6"/>
    <dgm:cxn modelId="{89CF18BE-3D2E-6145-8D4B-0A73CE6DA6D8}" type="presParOf" srcId="{711A7457-27AD-5246-B4F6-0D5F6EE9E3E3}" destId="{D9D5F874-48DD-804E-9F92-7604AE8F6E86}" srcOrd="0" destOrd="0" presId="urn:microsoft.com/office/officeart/2005/8/layout/hierarchy6"/>
    <dgm:cxn modelId="{7262B5A4-BB87-1E4A-91A6-46E6694C686C}" type="presParOf" srcId="{711A7457-27AD-5246-B4F6-0D5F6EE9E3E3}" destId="{97666F2A-2F33-0148-A15B-A08DE18FDAE8}" srcOrd="1" destOrd="0" presId="urn:microsoft.com/office/officeart/2005/8/layout/hierarchy6"/>
    <dgm:cxn modelId="{FF51E15E-C3BE-E94E-A993-CD1EFD2F8F36}" type="presParOf" srcId="{97666F2A-2F33-0148-A15B-A08DE18FDAE8}" destId="{381BF6BD-FC55-5345-B2E0-A70B7B9B6241}" srcOrd="0" destOrd="0" presId="urn:microsoft.com/office/officeart/2005/8/layout/hierarchy6"/>
    <dgm:cxn modelId="{4FC9B172-2801-2A45-A953-2DD4B2C6FA7A}" type="presParOf" srcId="{97666F2A-2F33-0148-A15B-A08DE18FDAE8}" destId="{F044BAE9-358F-5348-B3E7-C35C7DAF84DF}" srcOrd="1" destOrd="0" presId="urn:microsoft.com/office/officeart/2005/8/layout/hierarchy6"/>
    <dgm:cxn modelId="{5DC8965D-0697-8D48-964E-9E9519273CB0}" type="presParOf" srcId="{F044BAE9-358F-5348-B3E7-C35C7DAF84DF}" destId="{FED94200-C984-6644-8B0A-08CC5ED5A349}" srcOrd="0" destOrd="0" presId="urn:microsoft.com/office/officeart/2005/8/layout/hierarchy6"/>
    <dgm:cxn modelId="{7A4818F9-2FFD-C849-A212-170C1C45D296}" type="presParOf" srcId="{F044BAE9-358F-5348-B3E7-C35C7DAF84DF}" destId="{CC94E939-D7E9-204F-A750-FAE92598A08E}" srcOrd="1" destOrd="0" presId="urn:microsoft.com/office/officeart/2005/8/layout/hierarchy6"/>
    <dgm:cxn modelId="{378C26D7-39BE-BB41-8579-9515F919CB3E}" type="presParOf" srcId="{CC94E939-D7E9-204F-A750-FAE92598A08E}" destId="{2C6FCC69-33EF-BF4B-B895-DCD2CDDAFE24}" srcOrd="0" destOrd="0" presId="urn:microsoft.com/office/officeart/2005/8/layout/hierarchy6"/>
    <dgm:cxn modelId="{DDC76927-7B88-9C41-94BF-B1434D073989}" type="presParOf" srcId="{CC94E939-D7E9-204F-A750-FAE92598A08E}" destId="{B1D1E8F9-61E4-2047-974C-9BC970A1C0DE}" srcOrd="1" destOrd="0" presId="urn:microsoft.com/office/officeart/2005/8/layout/hierarchy6"/>
    <dgm:cxn modelId="{82564777-CE99-2344-B83A-163CE777416B}" type="presParOf" srcId="{B1D1E8F9-61E4-2047-974C-9BC970A1C0DE}" destId="{D630F2B3-5C5E-A544-853F-6FE67173799D}" srcOrd="0" destOrd="0" presId="urn:microsoft.com/office/officeart/2005/8/layout/hierarchy6"/>
    <dgm:cxn modelId="{852E16E6-0DF0-D543-970E-55DF9ABA0D7F}" type="presParOf" srcId="{B1D1E8F9-61E4-2047-974C-9BC970A1C0DE}" destId="{2DA22103-C7EB-3D49-9293-D0115EDA492C}" srcOrd="1" destOrd="0" presId="urn:microsoft.com/office/officeart/2005/8/layout/hierarchy6"/>
    <dgm:cxn modelId="{5F0F6FA5-DFF2-0A4F-9A3A-974700756533}" type="presParOf" srcId="{2DA22103-C7EB-3D49-9293-D0115EDA492C}" destId="{AEDEE852-C999-314C-B957-D129A087611D}" srcOrd="0" destOrd="0" presId="urn:microsoft.com/office/officeart/2005/8/layout/hierarchy6"/>
    <dgm:cxn modelId="{25F8037D-82F9-644B-8F4D-11136CA09655}" type="presParOf" srcId="{2DA22103-C7EB-3D49-9293-D0115EDA492C}" destId="{9A1C65BC-5646-EF42-9919-376D9BF910F5}" srcOrd="1" destOrd="0" presId="urn:microsoft.com/office/officeart/2005/8/layout/hierarchy6"/>
    <dgm:cxn modelId="{4036CE2F-DE03-C049-937E-8E178D6A32C9}" type="presParOf" srcId="{9A1C65BC-5646-EF42-9919-376D9BF910F5}" destId="{6074FCB1-C60E-C744-869C-43594FD30358}" srcOrd="0" destOrd="0" presId="urn:microsoft.com/office/officeart/2005/8/layout/hierarchy6"/>
    <dgm:cxn modelId="{D95141A2-16F7-BD4F-8B0A-495E2336D872}" type="presParOf" srcId="{9A1C65BC-5646-EF42-9919-376D9BF910F5}" destId="{46F32189-5E6F-6B40-8D98-C3E8B0932879}" srcOrd="1" destOrd="0" presId="urn:microsoft.com/office/officeart/2005/8/layout/hierarchy6"/>
    <dgm:cxn modelId="{F858AAB5-0D9B-AB4D-B8D0-ADBA42ACCA79}" type="presParOf" srcId="{2DA22103-C7EB-3D49-9293-D0115EDA492C}" destId="{C8CB631F-2D8A-4342-88BA-E92E91820387}" srcOrd="2" destOrd="0" presId="urn:microsoft.com/office/officeart/2005/8/layout/hierarchy6"/>
    <dgm:cxn modelId="{E2CD39F9-5344-7446-BD6D-491F4576D5EF}" type="presParOf" srcId="{2DA22103-C7EB-3D49-9293-D0115EDA492C}" destId="{7C454A77-658C-2449-82CF-E707E5A34F30}" srcOrd="3" destOrd="0" presId="urn:microsoft.com/office/officeart/2005/8/layout/hierarchy6"/>
    <dgm:cxn modelId="{F40FB22B-1D8D-B847-80BE-8042E330845B}" type="presParOf" srcId="{7C454A77-658C-2449-82CF-E707E5A34F30}" destId="{CEA03DDE-BA24-FD44-9283-F90034B997F5}" srcOrd="0" destOrd="0" presId="urn:microsoft.com/office/officeart/2005/8/layout/hierarchy6"/>
    <dgm:cxn modelId="{254AE933-6985-0743-803F-1D8E1E596C32}" type="presParOf" srcId="{7C454A77-658C-2449-82CF-E707E5A34F30}" destId="{46020F4F-BD35-8B4D-97CF-439E127ADA74}" srcOrd="1" destOrd="0" presId="urn:microsoft.com/office/officeart/2005/8/layout/hierarchy6"/>
    <dgm:cxn modelId="{3B83ADB7-95C6-3E42-A995-3BEEFC7AE3C2}" type="presParOf" srcId="{4025695B-1A4E-5A4D-8A59-CDC6CF2EE65D}" destId="{348645C0-6DA7-D744-84B5-ACB24AC8FE64}" srcOrd="4" destOrd="0" presId="urn:microsoft.com/office/officeart/2005/8/layout/hierarchy6"/>
    <dgm:cxn modelId="{5E55E80B-3B55-D245-967F-C515935C2F15}" type="presParOf" srcId="{4025695B-1A4E-5A4D-8A59-CDC6CF2EE65D}" destId="{B0373FA8-C95B-3A41-92A0-4354E5D868CE}" srcOrd="5" destOrd="0" presId="urn:microsoft.com/office/officeart/2005/8/layout/hierarchy6"/>
    <dgm:cxn modelId="{CD88DCE9-E6BF-B541-A12D-2FAF248C8150}" type="presParOf" srcId="{B0373FA8-C95B-3A41-92A0-4354E5D868CE}" destId="{DC99B446-B48B-074B-BA43-1BD9746780D9}" srcOrd="0" destOrd="0" presId="urn:microsoft.com/office/officeart/2005/8/layout/hierarchy6"/>
    <dgm:cxn modelId="{51BF6C9A-DF8D-D34B-BCF2-715D10DB5290}" type="presParOf" srcId="{B0373FA8-C95B-3A41-92A0-4354E5D868CE}" destId="{68C71025-E80A-C54B-BE33-D98B7AF598C8}" srcOrd="1" destOrd="0" presId="urn:microsoft.com/office/officeart/2005/8/layout/hierarchy6"/>
    <dgm:cxn modelId="{F0C9EC6F-DFC1-124A-8A85-4FE5DDB39A2F}" type="presParOf" srcId="{68C71025-E80A-C54B-BE33-D98B7AF598C8}" destId="{A2110837-5558-3F43-82ED-C9F39D34C8DB}" srcOrd="0" destOrd="0" presId="urn:microsoft.com/office/officeart/2005/8/layout/hierarchy6"/>
    <dgm:cxn modelId="{24E498E3-5301-A04A-AC86-10526C1F60D7}" type="presParOf" srcId="{68C71025-E80A-C54B-BE33-D98B7AF598C8}" destId="{62DE7B61-B0D9-1F4F-ABD8-57F8FDFEA369}" srcOrd="1" destOrd="0" presId="urn:microsoft.com/office/officeart/2005/8/layout/hierarchy6"/>
    <dgm:cxn modelId="{63FAEC8C-4459-B24F-9951-06C977844FD3}" type="presParOf" srcId="{62DE7B61-B0D9-1F4F-ABD8-57F8FDFEA369}" destId="{F1E78216-C376-334C-A1C3-74F6C1E320A2}" srcOrd="0" destOrd="0" presId="urn:microsoft.com/office/officeart/2005/8/layout/hierarchy6"/>
    <dgm:cxn modelId="{E7D82133-2273-174A-8BD7-EE7A21438A9A}" type="presParOf" srcId="{62DE7B61-B0D9-1F4F-ABD8-57F8FDFEA369}" destId="{F2A64C6A-017E-4342-ABA1-ADA2015E106F}" srcOrd="1" destOrd="0" presId="urn:microsoft.com/office/officeart/2005/8/layout/hierarchy6"/>
    <dgm:cxn modelId="{2796D550-DF3D-AC4A-B93C-695D6D652859}" type="presParOf" srcId="{7D01FDBF-7F8C-7546-8CBF-60D66366E575}" destId="{E6DC99E0-7AD2-8548-A95E-618E48EDEEA3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D627FBA3-22DF-5845-ADD0-85986E958E50}" type="doc">
      <dgm:prSet loTypeId="urn:microsoft.com/office/officeart/2005/8/layout/hierarchy6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FF5973DF-BBC4-3542-B412-5F688E2BB382}">
      <dgm:prSet phldrT="[Texto]"/>
      <dgm:spPr/>
      <dgm:t>
        <a:bodyPr/>
        <a:lstStyle/>
        <a:p>
          <a:r>
            <a:rPr lang="es-ES" dirty="0"/>
            <a:t>Cola </a:t>
          </a:r>
          <a:r>
            <a:rPr lang="es-ES"/>
            <a:t>a migración</a:t>
          </a:r>
          <a:endParaRPr lang="es-ES" dirty="0"/>
        </a:p>
      </dgm:t>
    </dgm:pt>
    <dgm:pt modelId="{ACC7B4B6-6494-EA44-9139-6B1C382DB2F3}" type="parTrans" cxnId="{84F9561A-0FC3-6B4B-B820-8D99229C526C}">
      <dgm:prSet/>
      <dgm:spPr/>
      <dgm:t>
        <a:bodyPr/>
        <a:lstStyle/>
        <a:p>
          <a:endParaRPr lang="es-ES"/>
        </a:p>
      </dgm:t>
    </dgm:pt>
    <dgm:pt modelId="{BF82EAB1-AEDA-AB48-AD16-7F60D2981495}" type="sibTrans" cxnId="{84F9561A-0FC3-6B4B-B820-8D99229C526C}">
      <dgm:prSet/>
      <dgm:spPr/>
      <dgm:t>
        <a:bodyPr/>
        <a:lstStyle/>
        <a:p>
          <a:endParaRPr lang="es-ES"/>
        </a:p>
      </dgm:t>
    </dgm:pt>
    <dgm:pt modelId="{0E9A2A62-46AA-4449-A564-45EF7D3E5BA0}">
      <dgm:prSet phldrT="[Texto]"/>
      <dgm:spPr/>
      <dgm:t>
        <a:bodyPr/>
        <a:lstStyle/>
        <a:p>
          <a:r>
            <a:rPr lang="es-ES" dirty="0"/>
            <a:t>Trámite de migración</a:t>
          </a:r>
        </a:p>
      </dgm:t>
    </dgm:pt>
    <dgm:pt modelId="{1EA6907C-2451-DB45-B2E7-E8B4F2B49B0C}" type="parTrans" cxnId="{7FE2C948-4097-AD4A-9D6A-86D59EDD64FA}">
      <dgm:prSet/>
      <dgm:spPr/>
      <dgm:t>
        <a:bodyPr/>
        <a:lstStyle/>
        <a:p>
          <a:endParaRPr lang="es-ES"/>
        </a:p>
      </dgm:t>
    </dgm:pt>
    <dgm:pt modelId="{389093A5-4762-2F4B-AB8E-B021E7AB1960}" type="sibTrans" cxnId="{7FE2C948-4097-AD4A-9D6A-86D59EDD64FA}">
      <dgm:prSet/>
      <dgm:spPr/>
      <dgm:t>
        <a:bodyPr/>
        <a:lstStyle/>
        <a:p>
          <a:endParaRPr lang="es-ES"/>
        </a:p>
      </dgm:t>
    </dgm:pt>
    <dgm:pt modelId="{15DB791A-C432-A549-AEE6-20AA4DF39769}">
      <dgm:prSet phldrT="[Texto]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s-ES" dirty="0"/>
            <a:t>Cola a aduanas</a:t>
          </a:r>
        </a:p>
      </dgm:t>
    </dgm:pt>
    <dgm:pt modelId="{3395AD44-DE29-464F-8090-A32AE0E72126}" type="parTrans" cxnId="{19B4F70F-46C8-4D4B-B382-C42163FADFA8}">
      <dgm:prSet/>
      <dgm:spPr/>
      <dgm:t>
        <a:bodyPr/>
        <a:lstStyle/>
        <a:p>
          <a:endParaRPr lang="es-ES"/>
        </a:p>
      </dgm:t>
    </dgm:pt>
    <dgm:pt modelId="{A3151BD8-A40D-0847-8876-13349BF0AEF1}" type="sibTrans" cxnId="{19B4F70F-46C8-4D4B-B382-C42163FADFA8}">
      <dgm:prSet/>
      <dgm:spPr/>
      <dgm:t>
        <a:bodyPr/>
        <a:lstStyle/>
        <a:p>
          <a:endParaRPr lang="es-ES"/>
        </a:p>
      </dgm:t>
    </dgm:pt>
    <dgm:pt modelId="{7DA5BE91-790A-BB40-9F68-7FA49841AF42}">
      <dgm:prSet phldrT="[Texto]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s-ES" dirty="0"/>
            <a:t>Cola a aduanas</a:t>
          </a:r>
        </a:p>
      </dgm:t>
    </dgm:pt>
    <dgm:pt modelId="{FC46BED5-3240-CD42-9941-870677FC2095}" type="parTrans" cxnId="{B49CBF2B-9879-1846-BB91-F6DC877B1C1E}">
      <dgm:prSet/>
      <dgm:spPr/>
      <dgm:t>
        <a:bodyPr/>
        <a:lstStyle/>
        <a:p>
          <a:endParaRPr lang="es-ES"/>
        </a:p>
      </dgm:t>
    </dgm:pt>
    <dgm:pt modelId="{A118CEF6-8FDB-144F-A9F3-F8572231F621}" type="sibTrans" cxnId="{B49CBF2B-9879-1846-BB91-F6DC877B1C1E}">
      <dgm:prSet/>
      <dgm:spPr/>
      <dgm:t>
        <a:bodyPr/>
        <a:lstStyle/>
        <a:p>
          <a:endParaRPr lang="es-ES"/>
        </a:p>
      </dgm:t>
    </dgm:pt>
    <dgm:pt modelId="{B112E2B7-4FB6-BF4E-831E-BCB07C82BB7D}">
      <dgm:prSet phldrT="[Texto]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s-ES" dirty="0"/>
            <a:t>Cola a aduanas</a:t>
          </a:r>
        </a:p>
      </dgm:t>
    </dgm:pt>
    <dgm:pt modelId="{DB17049D-FFF4-9F4B-9A10-4CA9F566D32C}" type="parTrans" cxnId="{486C86DF-B63B-B24B-8E39-716223A6081B}">
      <dgm:prSet/>
      <dgm:spPr/>
      <dgm:t>
        <a:bodyPr/>
        <a:lstStyle/>
        <a:p>
          <a:endParaRPr lang="es-ES"/>
        </a:p>
      </dgm:t>
    </dgm:pt>
    <dgm:pt modelId="{ED3BBAB3-D52C-284F-AF16-74ACFF9D0391}" type="sibTrans" cxnId="{486C86DF-B63B-B24B-8E39-716223A6081B}">
      <dgm:prSet/>
      <dgm:spPr/>
      <dgm:t>
        <a:bodyPr/>
        <a:lstStyle/>
        <a:p>
          <a:endParaRPr lang="es-ES"/>
        </a:p>
      </dgm:t>
    </dgm:pt>
    <dgm:pt modelId="{78400CCD-0DDE-CF40-AE75-94A7A70A53B6}">
      <dgm:prSet phldrT="[Texto]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s-ES" dirty="0"/>
            <a:t>Trámite de aduanas</a:t>
          </a:r>
        </a:p>
      </dgm:t>
    </dgm:pt>
    <dgm:pt modelId="{92F04FE2-8638-7B4F-B910-C855F1BEE7A7}" type="parTrans" cxnId="{22DAB229-9589-BE42-9313-21204D83710D}">
      <dgm:prSet/>
      <dgm:spPr/>
      <dgm:t>
        <a:bodyPr/>
        <a:lstStyle/>
        <a:p>
          <a:endParaRPr lang="es-ES"/>
        </a:p>
      </dgm:t>
    </dgm:pt>
    <dgm:pt modelId="{DDF7A777-0216-8843-BE65-43DA41CDA835}" type="sibTrans" cxnId="{22DAB229-9589-BE42-9313-21204D83710D}">
      <dgm:prSet/>
      <dgm:spPr/>
      <dgm:t>
        <a:bodyPr/>
        <a:lstStyle/>
        <a:p>
          <a:endParaRPr lang="es-ES"/>
        </a:p>
      </dgm:t>
    </dgm:pt>
    <dgm:pt modelId="{0733C693-1A79-E741-8407-CAF37D521721}">
      <dgm:prSet phldrT="[Texto]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s-ES" dirty="0"/>
            <a:t>Trámite de aduanas</a:t>
          </a:r>
        </a:p>
      </dgm:t>
    </dgm:pt>
    <dgm:pt modelId="{862F0FCA-CD44-5542-A3B8-E88237D92970}" type="parTrans" cxnId="{F00A2A54-959C-C944-AA66-600A9A7093A6}">
      <dgm:prSet/>
      <dgm:spPr/>
      <dgm:t>
        <a:bodyPr/>
        <a:lstStyle/>
        <a:p>
          <a:endParaRPr lang="es-ES"/>
        </a:p>
      </dgm:t>
    </dgm:pt>
    <dgm:pt modelId="{1916E312-A067-6944-9500-0BC0F6D7337E}" type="sibTrans" cxnId="{F00A2A54-959C-C944-AA66-600A9A7093A6}">
      <dgm:prSet/>
      <dgm:spPr/>
      <dgm:t>
        <a:bodyPr/>
        <a:lstStyle/>
        <a:p>
          <a:endParaRPr lang="es-ES"/>
        </a:p>
      </dgm:t>
    </dgm:pt>
    <dgm:pt modelId="{4436717F-CD01-304A-BF31-8BF56C3A258C}">
      <dgm:prSet phldrT="[Texto]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s-ES" dirty="0"/>
            <a:t>Trámite de aduanas</a:t>
          </a:r>
        </a:p>
      </dgm:t>
    </dgm:pt>
    <dgm:pt modelId="{414CC4B5-14F8-C94B-B3CE-EC8DDDBDFB9E}" type="parTrans" cxnId="{8BF3CE42-C987-5841-90EE-86831BD57DFF}">
      <dgm:prSet/>
      <dgm:spPr/>
      <dgm:t>
        <a:bodyPr/>
        <a:lstStyle/>
        <a:p>
          <a:endParaRPr lang="es-ES"/>
        </a:p>
      </dgm:t>
    </dgm:pt>
    <dgm:pt modelId="{34E3D3D2-1A78-FC49-8A6B-42F3C347A880}" type="sibTrans" cxnId="{8BF3CE42-C987-5841-90EE-86831BD57DFF}">
      <dgm:prSet/>
      <dgm:spPr/>
      <dgm:t>
        <a:bodyPr/>
        <a:lstStyle/>
        <a:p>
          <a:endParaRPr lang="es-ES"/>
        </a:p>
      </dgm:t>
    </dgm:pt>
    <dgm:pt modelId="{E4777773-5C4D-BA42-9E32-9010E2E85949}">
      <dgm:prSet phldrT="[Texto]"/>
      <dgm:spPr/>
      <dgm:t>
        <a:bodyPr/>
        <a:lstStyle/>
        <a:p>
          <a:r>
            <a:rPr lang="es-ES" dirty="0"/>
            <a:t>Cola a PCD</a:t>
          </a:r>
        </a:p>
      </dgm:t>
    </dgm:pt>
    <dgm:pt modelId="{023E3DA1-03AB-9441-8873-30D1F26DFC29}" type="parTrans" cxnId="{D9CD5E5B-D0B8-D34E-9467-BDA7E01C803E}">
      <dgm:prSet/>
      <dgm:spPr/>
      <dgm:t>
        <a:bodyPr/>
        <a:lstStyle/>
        <a:p>
          <a:endParaRPr lang="es-ES"/>
        </a:p>
      </dgm:t>
    </dgm:pt>
    <dgm:pt modelId="{C499669D-D774-E34E-B14F-53CDEEEDA592}" type="sibTrans" cxnId="{D9CD5E5B-D0B8-D34E-9467-BDA7E01C803E}">
      <dgm:prSet/>
      <dgm:spPr/>
      <dgm:t>
        <a:bodyPr/>
        <a:lstStyle/>
        <a:p>
          <a:endParaRPr lang="es-ES"/>
        </a:p>
      </dgm:t>
    </dgm:pt>
    <dgm:pt modelId="{7BE77173-638F-FE4B-84B1-15CDEEB0B984}">
      <dgm:prSet phldrT="[Texto]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s-ES" dirty="0"/>
            <a:t>Inspección de PCD</a:t>
          </a:r>
        </a:p>
      </dgm:t>
    </dgm:pt>
    <dgm:pt modelId="{EBAD2A5C-5D3A-A546-9C7B-F8E996EAFA10}" type="parTrans" cxnId="{4BF998F0-B0C7-634C-8F0E-1D2EE5877897}">
      <dgm:prSet/>
      <dgm:spPr/>
      <dgm:t>
        <a:bodyPr/>
        <a:lstStyle/>
        <a:p>
          <a:endParaRPr lang="es-ES"/>
        </a:p>
      </dgm:t>
    </dgm:pt>
    <dgm:pt modelId="{E6A2B6C1-1ED7-1E49-BC09-5A1017427A85}" type="sibTrans" cxnId="{4BF998F0-B0C7-634C-8F0E-1D2EE5877897}">
      <dgm:prSet/>
      <dgm:spPr/>
      <dgm:t>
        <a:bodyPr/>
        <a:lstStyle/>
        <a:p>
          <a:endParaRPr lang="es-ES"/>
        </a:p>
      </dgm:t>
    </dgm:pt>
    <dgm:pt modelId="{56417388-2530-C248-B8AA-118B2190CE2F}">
      <dgm:prSet phldrT="[Texto]"/>
      <dgm:spPr/>
      <dgm:t>
        <a:bodyPr/>
        <a:lstStyle/>
        <a:p>
          <a:r>
            <a:rPr lang="es-ES" dirty="0"/>
            <a:t>Cola a aguja norte</a:t>
          </a:r>
        </a:p>
      </dgm:t>
    </dgm:pt>
    <dgm:pt modelId="{77E066AC-7525-654F-A301-603FFFC42E92}" type="parTrans" cxnId="{C65008B3-BB21-7D4A-94D2-5893961271D9}">
      <dgm:prSet/>
      <dgm:spPr/>
      <dgm:t>
        <a:bodyPr/>
        <a:lstStyle/>
        <a:p>
          <a:endParaRPr lang="es-ES"/>
        </a:p>
      </dgm:t>
    </dgm:pt>
    <dgm:pt modelId="{766DC060-8CF4-0F47-B298-8E9DCDAF7A79}" type="sibTrans" cxnId="{C65008B3-BB21-7D4A-94D2-5893961271D9}">
      <dgm:prSet/>
      <dgm:spPr/>
      <dgm:t>
        <a:bodyPr/>
        <a:lstStyle/>
        <a:p>
          <a:endParaRPr lang="es-ES"/>
        </a:p>
      </dgm:t>
    </dgm:pt>
    <dgm:pt modelId="{E03BDC2F-2B38-3748-ABAB-C49FBBB343FA}">
      <dgm:prSet phldrT="[Texto]"/>
      <dgm:spPr/>
      <dgm:t>
        <a:bodyPr/>
        <a:lstStyle/>
        <a:p>
          <a:r>
            <a:rPr lang="es-ES" dirty="0"/>
            <a:t>Trámite aguja norte</a:t>
          </a:r>
        </a:p>
      </dgm:t>
    </dgm:pt>
    <dgm:pt modelId="{3AFB713F-E6D4-5E43-891F-0CEC99173AA3}" type="parTrans" cxnId="{88A6B1A3-DCC2-8A48-9B30-B3921BE689B2}">
      <dgm:prSet/>
      <dgm:spPr/>
      <dgm:t>
        <a:bodyPr/>
        <a:lstStyle/>
        <a:p>
          <a:endParaRPr lang="es-ES"/>
        </a:p>
      </dgm:t>
    </dgm:pt>
    <dgm:pt modelId="{058AC81A-5CB9-8440-8ABF-50624C3BE856}" type="sibTrans" cxnId="{88A6B1A3-DCC2-8A48-9B30-B3921BE689B2}">
      <dgm:prSet/>
      <dgm:spPr/>
      <dgm:t>
        <a:bodyPr/>
        <a:lstStyle/>
        <a:p>
          <a:endParaRPr lang="es-ES"/>
        </a:p>
      </dgm:t>
    </dgm:pt>
    <dgm:pt modelId="{E9A91FC6-61CE-A746-9BC5-F8C37FB99840}">
      <dgm:prSet phldrT="[Texto]"/>
      <dgm:spPr/>
      <dgm:t>
        <a:bodyPr/>
        <a:lstStyle/>
        <a:p>
          <a:r>
            <a:rPr lang="es-ES" dirty="0"/>
            <a:t>Cola ingreso a NI</a:t>
          </a:r>
        </a:p>
      </dgm:t>
    </dgm:pt>
    <dgm:pt modelId="{0770E8BE-30E0-214D-A4E6-CA5FFFBD7CA2}" type="parTrans" cxnId="{88F0BA95-D9A2-4D46-8DEC-98FB8B806F9B}">
      <dgm:prSet/>
      <dgm:spPr/>
      <dgm:t>
        <a:bodyPr/>
        <a:lstStyle/>
        <a:p>
          <a:endParaRPr lang="es-ES"/>
        </a:p>
      </dgm:t>
    </dgm:pt>
    <dgm:pt modelId="{CBA52C5E-940D-4D4A-8042-F1B3D6C03531}" type="sibTrans" cxnId="{88F0BA95-D9A2-4D46-8DEC-98FB8B806F9B}">
      <dgm:prSet/>
      <dgm:spPr/>
      <dgm:t>
        <a:bodyPr/>
        <a:lstStyle/>
        <a:p>
          <a:endParaRPr lang="es-ES"/>
        </a:p>
      </dgm:t>
    </dgm:pt>
    <dgm:pt modelId="{EFF8C5A0-0869-1845-A6A8-3A12C0D7BA32}">
      <dgm:prSet phldrT="[Texto]"/>
      <dgm:spPr/>
      <dgm:t>
        <a:bodyPr/>
        <a:lstStyle/>
        <a:p>
          <a:r>
            <a:rPr lang="es-ES" dirty="0"/>
            <a:t>Ingreso a NI</a:t>
          </a:r>
        </a:p>
      </dgm:t>
    </dgm:pt>
    <dgm:pt modelId="{8D58EDE8-D0CB-3C40-BF02-E05D51C9138F}" type="parTrans" cxnId="{13C43137-0402-8E40-85BE-582F10D20EAE}">
      <dgm:prSet/>
      <dgm:spPr/>
      <dgm:t>
        <a:bodyPr/>
        <a:lstStyle/>
        <a:p>
          <a:endParaRPr lang="es-ES"/>
        </a:p>
      </dgm:t>
    </dgm:pt>
    <dgm:pt modelId="{FF84D591-3CFD-9A4B-B3F8-5D5CEA512009}" type="sibTrans" cxnId="{13C43137-0402-8E40-85BE-582F10D20EAE}">
      <dgm:prSet/>
      <dgm:spPr/>
      <dgm:t>
        <a:bodyPr/>
        <a:lstStyle/>
        <a:p>
          <a:endParaRPr lang="es-ES"/>
        </a:p>
      </dgm:t>
    </dgm:pt>
    <dgm:pt modelId="{5DB64A56-13E3-9040-8A77-49CC311055A0}">
      <dgm:prSet phldrT="[Texto]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s-ES" dirty="0"/>
            <a:t>Caseta NI</a:t>
          </a:r>
        </a:p>
      </dgm:t>
    </dgm:pt>
    <dgm:pt modelId="{22C97553-F928-C14D-86A5-568CD84BEDAB}" type="parTrans" cxnId="{EEE720DF-15EB-7640-8718-D3C6B2FA9942}">
      <dgm:prSet/>
      <dgm:spPr/>
      <dgm:t>
        <a:bodyPr/>
        <a:lstStyle/>
        <a:p>
          <a:endParaRPr lang="es-ES"/>
        </a:p>
      </dgm:t>
    </dgm:pt>
    <dgm:pt modelId="{D0C3191C-A261-A14D-8DF1-D3DBA61E47E3}" type="sibTrans" cxnId="{EEE720DF-15EB-7640-8718-D3C6B2FA9942}">
      <dgm:prSet/>
      <dgm:spPr/>
      <dgm:t>
        <a:bodyPr/>
        <a:lstStyle/>
        <a:p>
          <a:endParaRPr lang="es-ES"/>
        </a:p>
      </dgm:t>
    </dgm:pt>
    <dgm:pt modelId="{A17538C0-30D8-314F-83CB-EED960BFFB55}">
      <dgm:prSet phldrT="[Texto]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s-ES" dirty="0"/>
            <a:t>Caseta NI</a:t>
          </a:r>
        </a:p>
      </dgm:t>
    </dgm:pt>
    <dgm:pt modelId="{B9FEF73F-A150-4D48-BD0C-8D9351F68DDB}" type="parTrans" cxnId="{24EA467B-0E84-3A4B-852F-B29DBC1E6C56}">
      <dgm:prSet/>
      <dgm:spPr/>
      <dgm:t>
        <a:bodyPr/>
        <a:lstStyle/>
        <a:p>
          <a:endParaRPr lang="es-ES"/>
        </a:p>
      </dgm:t>
    </dgm:pt>
    <dgm:pt modelId="{65532FD2-2F50-E549-BE18-1A7800A624F8}" type="sibTrans" cxnId="{24EA467B-0E84-3A4B-852F-B29DBC1E6C56}">
      <dgm:prSet/>
      <dgm:spPr/>
      <dgm:t>
        <a:bodyPr/>
        <a:lstStyle/>
        <a:p>
          <a:endParaRPr lang="es-ES"/>
        </a:p>
      </dgm:t>
    </dgm:pt>
    <dgm:pt modelId="{7D01FDBF-7F8C-7546-8CBF-60D66366E575}" type="pres">
      <dgm:prSet presAssocID="{D627FBA3-22DF-5845-ADD0-85986E958E50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16A35726-2D16-8841-8870-1D51059AE4DB}" type="pres">
      <dgm:prSet presAssocID="{D627FBA3-22DF-5845-ADD0-85986E958E50}" presName="hierFlow" presStyleCnt="0"/>
      <dgm:spPr/>
    </dgm:pt>
    <dgm:pt modelId="{40925F24-DF1F-D249-A6CE-303ADA73CC24}" type="pres">
      <dgm:prSet presAssocID="{D627FBA3-22DF-5845-ADD0-85986E958E50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D8FAA0A6-5A12-674B-B511-47BA06AA96C9}" type="pres">
      <dgm:prSet presAssocID="{FF5973DF-BBC4-3542-B412-5F688E2BB382}" presName="Name14" presStyleCnt="0"/>
      <dgm:spPr/>
    </dgm:pt>
    <dgm:pt modelId="{93DC2783-A107-564E-9576-480D6D8A2766}" type="pres">
      <dgm:prSet presAssocID="{FF5973DF-BBC4-3542-B412-5F688E2BB382}" presName="level1Shape" presStyleLbl="node0" presStyleIdx="0" presStyleCnt="1" custScaleX="200770">
        <dgm:presLayoutVars>
          <dgm:chPref val="3"/>
        </dgm:presLayoutVars>
      </dgm:prSet>
      <dgm:spPr/>
    </dgm:pt>
    <dgm:pt modelId="{10CBBCFA-B1D4-5F42-A618-53FCF89E81D5}" type="pres">
      <dgm:prSet presAssocID="{FF5973DF-BBC4-3542-B412-5F688E2BB382}" presName="hierChild2" presStyleCnt="0"/>
      <dgm:spPr/>
    </dgm:pt>
    <dgm:pt modelId="{A31B585E-44F8-1545-A790-D7896919DA7C}" type="pres">
      <dgm:prSet presAssocID="{1EA6907C-2451-DB45-B2E7-E8B4F2B49B0C}" presName="Name19" presStyleLbl="parChTrans1D2" presStyleIdx="0" presStyleCnt="1"/>
      <dgm:spPr/>
    </dgm:pt>
    <dgm:pt modelId="{A1ECCAB9-3012-CC4B-BE5A-FFACDD6B6B33}" type="pres">
      <dgm:prSet presAssocID="{0E9A2A62-46AA-4449-A564-45EF7D3E5BA0}" presName="Name21" presStyleCnt="0"/>
      <dgm:spPr/>
    </dgm:pt>
    <dgm:pt modelId="{BCF691E1-A644-514A-ADA4-66BDB02190BF}" type="pres">
      <dgm:prSet presAssocID="{0E9A2A62-46AA-4449-A564-45EF7D3E5BA0}" presName="level2Shape" presStyleLbl="node2" presStyleIdx="0" presStyleCnt="1" custScaleX="199207"/>
      <dgm:spPr/>
    </dgm:pt>
    <dgm:pt modelId="{4025695B-1A4E-5A4D-8A59-CDC6CF2EE65D}" type="pres">
      <dgm:prSet presAssocID="{0E9A2A62-46AA-4449-A564-45EF7D3E5BA0}" presName="hierChild3" presStyleCnt="0"/>
      <dgm:spPr/>
    </dgm:pt>
    <dgm:pt modelId="{99FBE8EC-5A40-1C4D-9EC5-4BA716768115}" type="pres">
      <dgm:prSet presAssocID="{3395AD44-DE29-464F-8090-A32AE0E72126}" presName="Name19" presStyleLbl="parChTrans1D3" presStyleIdx="0" presStyleCnt="3"/>
      <dgm:spPr/>
    </dgm:pt>
    <dgm:pt modelId="{4E43204F-E861-E648-824B-59D88A07C4BF}" type="pres">
      <dgm:prSet presAssocID="{15DB791A-C432-A549-AEE6-20AA4DF39769}" presName="Name21" presStyleCnt="0"/>
      <dgm:spPr/>
    </dgm:pt>
    <dgm:pt modelId="{EF29B65D-712F-1949-BB85-DBE76B314CBD}" type="pres">
      <dgm:prSet presAssocID="{15DB791A-C432-A549-AEE6-20AA4DF39769}" presName="level2Shape" presStyleLbl="node3" presStyleIdx="0" presStyleCnt="3" custScaleX="200770"/>
      <dgm:spPr/>
    </dgm:pt>
    <dgm:pt modelId="{F52A3B8B-6592-D549-A061-E4BB77D60743}" type="pres">
      <dgm:prSet presAssocID="{15DB791A-C432-A549-AEE6-20AA4DF39769}" presName="hierChild3" presStyleCnt="0"/>
      <dgm:spPr/>
    </dgm:pt>
    <dgm:pt modelId="{7CDDE187-37AB-4D4E-93C2-ADDFF6F203FB}" type="pres">
      <dgm:prSet presAssocID="{92F04FE2-8638-7B4F-B910-C855F1BEE7A7}" presName="Name19" presStyleLbl="parChTrans1D4" presStyleIdx="0" presStyleCnt="11"/>
      <dgm:spPr/>
    </dgm:pt>
    <dgm:pt modelId="{281DA90B-6435-7F44-931F-C75E090202A7}" type="pres">
      <dgm:prSet presAssocID="{78400CCD-0DDE-CF40-AE75-94A7A70A53B6}" presName="Name21" presStyleCnt="0"/>
      <dgm:spPr/>
    </dgm:pt>
    <dgm:pt modelId="{6F6B2C91-1A31-5B44-BCAE-F15EC65D43E8}" type="pres">
      <dgm:prSet presAssocID="{78400CCD-0DDE-CF40-AE75-94A7A70A53B6}" presName="level2Shape" presStyleLbl="node4" presStyleIdx="0" presStyleCnt="11" custScaleX="200770"/>
      <dgm:spPr/>
    </dgm:pt>
    <dgm:pt modelId="{38110014-CB8C-6F47-8E76-572B8148AF71}" type="pres">
      <dgm:prSet presAssocID="{78400CCD-0DDE-CF40-AE75-94A7A70A53B6}" presName="hierChild3" presStyleCnt="0"/>
      <dgm:spPr/>
    </dgm:pt>
    <dgm:pt modelId="{B7E4C0F3-0FE9-354D-9714-9DD4FC3F916D}" type="pres">
      <dgm:prSet presAssocID="{DB17049D-FFF4-9F4B-9A10-4CA9F566D32C}" presName="Name19" presStyleLbl="parChTrans1D3" presStyleIdx="1" presStyleCnt="3"/>
      <dgm:spPr/>
    </dgm:pt>
    <dgm:pt modelId="{FE96CFC9-373F-FC43-8173-879E3E9CA5FB}" type="pres">
      <dgm:prSet presAssocID="{B112E2B7-4FB6-BF4E-831E-BCB07C82BB7D}" presName="Name21" presStyleCnt="0"/>
      <dgm:spPr/>
    </dgm:pt>
    <dgm:pt modelId="{B6A11E27-0B84-3F4C-AF40-15B5E4FCB696}" type="pres">
      <dgm:prSet presAssocID="{B112E2B7-4FB6-BF4E-831E-BCB07C82BB7D}" presName="level2Shape" presStyleLbl="node3" presStyleIdx="1" presStyleCnt="3" custScaleX="200770" custLinFactNeighborX="-62277"/>
      <dgm:spPr/>
    </dgm:pt>
    <dgm:pt modelId="{44CA6385-2D49-7E44-84BB-D913D45FDDC0}" type="pres">
      <dgm:prSet presAssocID="{B112E2B7-4FB6-BF4E-831E-BCB07C82BB7D}" presName="hierChild3" presStyleCnt="0"/>
      <dgm:spPr/>
    </dgm:pt>
    <dgm:pt modelId="{B1357FE5-C7A3-0040-BD3D-17DE78E3C345}" type="pres">
      <dgm:prSet presAssocID="{862F0FCA-CD44-5542-A3B8-E88237D92970}" presName="Name19" presStyleLbl="parChTrans1D4" presStyleIdx="1" presStyleCnt="11"/>
      <dgm:spPr/>
    </dgm:pt>
    <dgm:pt modelId="{ECD1CD73-4BEE-4242-82C9-B690693C6175}" type="pres">
      <dgm:prSet presAssocID="{0733C693-1A79-E741-8407-CAF37D521721}" presName="Name21" presStyleCnt="0"/>
      <dgm:spPr/>
    </dgm:pt>
    <dgm:pt modelId="{71505DA7-9870-5049-B1E8-69D85ECE7569}" type="pres">
      <dgm:prSet presAssocID="{0733C693-1A79-E741-8407-CAF37D521721}" presName="level2Shape" presStyleLbl="node4" presStyleIdx="1" presStyleCnt="11" custScaleX="200770" custLinFactNeighborX="-62277"/>
      <dgm:spPr/>
    </dgm:pt>
    <dgm:pt modelId="{C43AFAC4-E8F2-1A41-ADFB-0F448FECB900}" type="pres">
      <dgm:prSet presAssocID="{0733C693-1A79-E741-8407-CAF37D521721}" presName="hierChild3" presStyleCnt="0"/>
      <dgm:spPr/>
    </dgm:pt>
    <dgm:pt modelId="{93D6488C-BF85-8549-B10E-D38EAEBC684B}" type="pres">
      <dgm:prSet presAssocID="{023E3DA1-03AB-9441-8873-30D1F26DFC29}" presName="Name19" presStyleLbl="parChTrans1D4" presStyleIdx="2" presStyleCnt="11"/>
      <dgm:spPr/>
    </dgm:pt>
    <dgm:pt modelId="{0725AD58-F4B3-7248-9E56-C300F28DE2FF}" type="pres">
      <dgm:prSet presAssocID="{E4777773-5C4D-BA42-9E32-9010E2E85949}" presName="Name21" presStyleCnt="0"/>
      <dgm:spPr/>
    </dgm:pt>
    <dgm:pt modelId="{85259EF8-9325-4A46-B0D3-D455D2E64145}" type="pres">
      <dgm:prSet presAssocID="{E4777773-5C4D-BA42-9E32-9010E2E85949}" presName="level2Shape" presStyleLbl="node4" presStyleIdx="2" presStyleCnt="11" custScaleX="200770" custLinFactNeighborX="-62277"/>
      <dgm:spPr/>
    </dgm:pt>
    <dgm:pt modelId="{9C55E420-2843-A842-A7DF-A2AE90C78796}" type="pres">
      <dgm:prSet presAssocID="{E4777773-5C4D-BA42-9E32-9010E2E85949}" presName="hierChild3" presStyleCnt="0"/>
      <dgm:spPr/>
    </dgm:pt>
    <dgm:pt modelId="{5F45766A-7297-6148-B7D8-F3155BA848BE}" type="pres">
      <dgm:prSet presAssocID="{EBAD2A5C-5D3A-A546-9C7B-F8E996EAFA10}" presName="Name19" presStyleLbl="parChTrans1D4" presStyleIdx="3" presStyleCnt="11"/>
      <dgm:spPr/>
    </dgm:pt>
    <dgm:pt modelId="{0E27E7E9-968B-544E-A0C3-3E1416D0D031}" type="pres">
      <dgm:prSet presAssocID="{7BE77173-638F-FE4B-84B1-15CDEEB0B984}" presName="Name21" presStyleCnt="0"/>
      <dgm:spPr/>
    </dgm:pt>
    <dgm:pt modelId="{99606B41-9894-D344-9AC0-C3C0AF19CCC0}" type="pres">
      <dgm:prSet presAssocID="{7BE77173-638F-FE4B-84B1-15CDEEB0B984}" presName="level2Shape" presStyleLbl="node4" presStyleIdx="3" presStyleCnt="11" custScaleX="200770" custLinFactNeighborX="-62277"/>
      <dgm:spPr/>
    </dgm:pt>
    <dgm:pt modelId="{61297323-9F68-0C4B-AF1B-BEBCCE58CAAE}" type="pres">
      <dgm:prSet presAssocID="{7BE77173-638F-FE4B-84B1-15CDEEB0B984}" presName="hierChild3" presStyleCnt="0"/>
      <dgm:spPr/>
    </dgm:pt>
    <dgm:pt modelId="{764582A7-4091-C54D-A3CD-084F1562EFE4}" type="pres">
      <dgm:prSet presAssocID="{77E066AC-7525-654F-A301-603FFFC42E92}" presName="Name19" presStyleLbl="parChTrans1D4" presStyleIdx="4" presStyleCnt="11"/>
      <dgm:spPr/>
    </dgm:pt>
    <dgm:pt modelId="{DE154E69-0BB2-7542-8B69-81F7B8703273}" type="pres">
      <dgm:prSet presAssocID="{56417388-2530-C248-B8AA-118B2190CE2F}" presName="Name21" presStyleCnt="0"/>
      <dgm:spPr/>
    </dgm:pt>
    <dgm:pt modelId="{782D095F-9C68-7B4B-A3B5-5213FA2C78F0}" type="pres">
      <dgm:prSet presAssocID="{56417388-2530-C248-B8AA-118B2190CE2F}" presName="level2Shape" presStyleLbl="node4" presStyleIdx="4" presStyleCnt="11" custScaleX="200770" custLinFactNeighborX="-62277"/>
      <dgm:spPr/>
    </dgm:pt>
    <dgm:pt modelId="{E719CC77-8D67-D346-8A2D-F097BE41E726}" type="pres">
      <dgm:prSet presAssocID="{56417388-2530-C248-B8AA-118B2190CE2F}" presName="hierChild3" presStyleCnt="0"/>
      <dgm:spPr/>
    </dgm:pt>
    <dgm:pt modelId="{4602D411-308C-A04C-BD15-E8E1A988C9C0}" type="pres">
      <dgm:prSet presAssocID="{3AFB713F-E6D4-5E43-891F-0CEC99173AA3}" presName="Name19" presStyleLbl="parChTrans1D4" presStyleIdx="5" presStyleCnt="11"/>
      <dgm:spPr/>
    </dgm:pt>
    <dgm:pt modelId="{711A7457-27AD-5246-B4F6-0D5F6EE9E3E3}" type="pres">
      <dgm:prSet presAssocID="{E03BDC2F-2B38-3748-ABAB-C49FBBB343FA}" presName="Name21" presStyleCnt="0"/>
      <dgm:spPr/>
    </dgm:pt>
    <dgm:pt modelId="{D9D5F874-48DD-804E-9F92-7604AE8F6E86}" type="pres">
      <dgm:prSet presAssocID="{E03BDC2F-2B38-3748-ABAB-C49FBBB343FA}" presName="level2Shape" presStyleLbl="node4" presStyleIdx="5" presStyleCnt="11" custScaleX="200770" custLinFactNeighborX="-62277"/>
      <dgm:spPr/>
    </dgm:pt>
    <dgm:pt modelId="{97666F2A-2F33-0148-A15B-A08DE18FDAE8}" type="pres">
      <dgm:prSet presAssocID="{E03BDC2F-2B38-3748-ABAB-C49FBBB343FA}" presName="hierChild3" presStyleCnt="0"/>
      <dgm:spPr/>
    </dgm:pt>
    <dgm:pt modelId="{381BF6BD-FC55-5345-B2E0-A70B7B9B6241}" type="pres">
      <dgm:prSet presAssocID="{0770E8BE-30E0-214D-A4E6-CA5FFFBD7CA2}" presName="Name19" presStyleLbl="parChTrans1D4" presStyleIdx="6" presStyleCnt="11"/>
      <dgm:spPr/>
    </dgm:pt>
    <dgm:pt modelId="{F044BAE9-358F-5348-B3E7-C35C7DAF84DF}" type="pres">
      <dgm:prSet presAssocID="{E9A91FC6-61CE-A746-9BC5-F8C37FB99840}" presName="Name21" presStyleCnt="0"/>
      <dgm:spPr/>
    </dgm:pt>
    <dgm:pt modelId="{FED94200-C984-6644-8B0A-08CC5ED5A349}" type="pres">
      <dgm:prSet presAssocID="{E9A91FC6-61CE-A746-9BC5-F8C37FB99840}" presName="level2Shape" presStyleLbl="node4" presStyleIdx="6" presStyleCnt="11" custScaleX="200770" custLinFactNeighborX="-62277"/>
      <dgm:spPr/>
    </dgm:pt>
    <dgm:pt modelId="{CC94E939-D7E9-204F-A750-FAE92598A08E}" type="pres">
      <dgm:prSet presAssocID="{E9A91FC6-61CE-A746-9BC5-F8C37FB99840}" presName="hierChild3" presStyleCnt="0"/>
      <dgm:spPr/>
    </dgm:pt>
    <dgm:pt modelId="{2C6FCC69-33EF-BF4B-B895-DCD2CDDAFE24}" type="pres">
      <dgm:prSet presAssocID="{8D58EDE8-D0CB-3C40-BF02-E05D51C9138F}" presName="Name19" presStyleLbl="parChTrans1D4" presStyleIdx="7" presStyleCnt="11"/>
      <dgm:spPr/>
    </dgm:pt>
    <dgm:pt modelId="{B1D1E8F9-61E4-2047-974C-9BC970A1C0DE}" type="pres">
      <dgm:prSet presAssocID="{EFF8C5A0-0869-1845-A6A8-3A12C0D7BA32}" presName="Name21" presStyleCnt="0"/>
      <dgm:spPr/>
    </dgm:pt>
    <dgm:pt modelId="{D630F2B3-5C5E-A544-853F-6FE67173799D}" type="pres">
      <dgm:prSet presAssocID="{EFF8C5A0-0869-1845-A6A8-3A12C0D7BA32}" presName="level2Shape" presStyleLbl="node4" presStyleIdx="7" presStyleCnt="11" custScaleX="200770" custLinFactNeighborX="-62277"/>
      <dgm:spPr/>
    </dgm:pt>
    <dgm:pt modelId="{2DA22103-C7EB-3D49-9293-D0115EDA492C}" type="pres">
      <dgm:prSet presAssocID="{EFF8C5A0-0869-1845-A6A8-3A12C0D7BA32}" presName="hierChild3" presStyleCnt="0"/>
      <dgm:spPr/>
    </dgm:pt>
    <dgm:pt modelId="{AEDEE852-C999-314C-B957-D129A087611D}" type="pres">
      <dgm:prSet presAssocID="{B9FEF73F-A150-4D48-BD0C-8D9351F68DDB}" presName="Name19" presStyleLbl="parChTrans1D4" presStyleIdx="8" presStyleCnt="11"/>
      <dgm:spPr/>
    </dgm:pt>
    <dgm:pt modelId="{9A1C65BC-5646-EF42-9919-376D9BF910F5}" type="pres">
      <dgm:prSet presAssocID="{A17538C0-30D8-314F-83CB-EED960BFFB55}" presName="Name21" presStyleCnt="0"/>
      <dgm:spPr/>
    </dgm:pt>
    <dgm:pt modelId="{6074FCB1-C60E-C744-869C-43594FD30358}" type="pres">
      <dgm:prSet presAssocID="{A17538C0-30D8-314F-83CB-EED960BFFB55}" presName="level2Shape" presStyleLbl="node4" presStyleIdx="8" presStyleCnt="11" custScaleX="200770" custLinFactNeighborX="-62277"/>
      <dgm:spPr/>
    </dgm:pt>
    <dgm:pt modelId="{46F32189-5E6F-6B40-8D98-C3E8B0932879}" type="pres">
      <dgm:prSet presAssocID="{A17538C0-30D8-314F-83CB-EED960BFFB55}" presName="hierChild3" presStyleCnt="0"/>
      <dgm:spPr/>
    </dgm:pt>
    <dgm:pt modelId="{C8CB631F-2D8A-4342-88BA-E92E91820387}" type="pres">
      <dgm:prSet presAssocID="{22C97553-F928-C14D-86A5-568CD84BEDAB}" presName="Name19" presStyleLbl="parChTrans1D4" presStyleIdx="9" presStyleCnt="11"/>
      <dgm:spPr/>
    </dgm:pt>
    <dgm:pt modelId="{7C454A77-658C-2449-82CF-E707E5A34F30}" type="pres">
      <dgm:prSet presAssocID="{5DB64A56-13E3-9040-8A77-49CC311055A0}" presName="Name21" presStyleCnt="0"/>
      <dgm:spPr/>
    </dgm:pt>
    <dgm:pt modelId="{CEA03DDE-BA24-FD44-9283-F90034B997F5}" type="pres">
      <dgm:prSet presAssocID="{5DB64A56-13E3-9040-8A77-49CC311055A0}" presName="level2Shape" presStyleLbl="node4" presStyleIdx="9" presStyleCnt="11" custScaleX="200770" custLinFactNeighborX="-62277"/>
      <dgm:spPr/>
    </dgm:pt>
    <dgm:pt modelId="{46020F4F-BD35-8B4D-97CF-439E127ADA74}" type="pres">
      <dgm:prSet presAssocID="{5DB64A56-13E3-9040-8A77-49CC311055A0}" presName="hierChild3" presStyleCnt="0"/>
      <dgm:spPr/>
    </dgm:pt>
    <dgm:pt modelId="{348645C0-6DA7-D744-84B5-ACB24AC8FE64}" type="pres">
      <dgm:prSet presAssocID="{FC46BED5-3240-CD42-9941-870677FC2095}" presName="Name19" presStyleLbl="parChTrans1D3" presStyleIdx="2" presStyleCnt="3"/>
      <dgm:spPr/>
    </dgm:pt>
    <dgm:pt modelId="{B0373FA8-C95B-3A41-92A0-4354E5D868CE}" type="pres">
      <dgm:prSet presAssocID="{7DA5BE91-790A-BB40-9F68-7FA49841AF42}" presName="Name21" presStyleCnt="0"/>
      <dgm:spPr/>
    </dgm:pt>
    <dgm:pt modelId="{DC99B446-B48B-074B-BA43-1BD9746780D9}" type="pres">
      <dgm:prSet presAssocID="{7DA5BE91-790A-BB40-9F68-7FA49841AF42}" presName="level2Shape" presStyleLbl="node3" presStyleIdx="2" presStyleCnt="3" custScaleX="200770"/>
      <dgm:spPr/>
    </dgm:pt>
    <dgm:pt modelId="{68C71025-E80A-C54B-BE33-D98B7AF598C8}" type="pres">
      <dgm:prSet presAssocID="{7DA5BE91-790A-BB40-9F68-7FA49841AF42}" presName="hierChild3" presStyleCnt="0"/>
      <dgm:spPr/>
    </dgm:pt>
    <dgm:pt modelId="{A2110837-5558-3F43-82ED-C9F39D34C8DB}" type="pres">
      <dgm:prSet presAssocID="{414CC4B5-14F8-C94B-B3CE-EC8DDDBDFB9E}" presName="Name19" presStyleLbl="parChTrans1D4" presStyleIdx="10" presStyleCnt="11"/>
      <dgm:spPr/>
    </dgm:pt>
    <dgm:pt modelId="{62DE7B61-B0D9-1F4F-ABD8-57F8FDFEA369}" type="pres">
      <dgm:prSet presAssocID="{4436717F-CD01-304A-BF31-8BF56C3A258C}" presName="Name21" presStyleCnt="0"/>
      <dgm:spPr/>
    </dgm:pt>
    <dgm:pt modelId="{F1E78216-C376-334C-A1C3-74F6C1E320A2}" type="pres">
      <dgm:prSet presAssocID="{4436717F-CD01-304A-BF31-8BF56C3A258C}" presName="level2Shape" presStyleLbl="node4" presStyleIdx="10" presStyleCnt="11" custScaleX="200770"/>
      <dgm:spPr/>
    </dgm:pt>
    <dgm:pt modelId="{F2A64C6A-017E-4342-ABA1-ADA2015E106F}" type="pres">
      <dgm:prSet presAssocID="{4436717F-CD01-304A-BF31-8BF56C3A258C}" presName="hierChild3" presStyleCnt="0"/>
      <dgm:spPr/>
    </dgm:pt>
    <dgm:pt modelId="{E6DC99E0-7AD2-8548-A95E-618E48EDEEA3}" type="pres">
      <dgm:prSet presAssocID="{D627FBA3-22DF-5845-ADD0-85986E958E50}" presName="bgShapesFlow" presStyleCnt="0"/>
      <dgm:spPr/>
    </dgm:pt>
  </dgm:ptLst>
  <dgm:cxnLst>
    <dgm:cxn modelId="{19B4F70F-46C8-4D4B-B382-C42163FADFA8}" srcId="{0E9A2A62-46AA-4449-A564-45EF7D3E5BA0}" destId="{15DB791A-C432-A549-AEE6-20AA4DF39769}" srcOrd="0" destOrd="0" parTransId="{3395AD44-DE29-464F-8090-A32AE0E72126}" sibTransId="{A3151BD8-A40D-0847-8876-13349BF0AEF1}"/>
    <dgm:cxn modelId="{DB5D4D12-9E40-0B40-8D0C-98FABB13C511}" type="presOf" srcId="{B9FEF73F-A150-4D48-BD0C-8D9351F68DDB}" destId="{AEDEE852-C999-314C-B957-D129A087611D}" srcOrd="0" destOrd="0" presId="urn:microsoft.com/office/officeart/2005/8/layout/hierarchy6"/>
    <dgm:cxn modelId="{4EF01E19-84DE-124C-834C-77EBF6CCE0CF}" type="presOf" srcId="{B112E2B7-4FB6-BF4E-831E-BCB07C82BB7D}" destId="{B6A11E27-0B84-3F4C-AF40-15B5E4FCB696}" srcOrd="0" destOrd="0" presId="urn:microsoft.com/office/officeart/2005/8/layout/hierarchy6"/>
    <dgm:cxn modelId="{84F9561A-0FC3-6B4B-B820-8D99229C526C}" srcId="{D627FBA3-22DF-5845-ADD0-85986E958E50}" destId="{FF5973DF-BBC4-3542-B412-5F688E2BB382}" srcOrd="0" destOrd="0" parTransId="{ACC7B4B6-6494-EA44-9139-6B1C382DB2F3}" sibTransId="{BF82EAB1-AEDA-AB48-AD16-7F60D2981495}"/>
    <dgm:cxn modelId="{58F4881F-DDA5-7841-9DC9-0BD39AEFC179}" type="presOf" srcId="{0733C693-1A79-E741-8407-CAF37D521721}" destId="{71505DA7-9870-5049-B1E8-69D85ECE7569}" srcOrd="0" destOrd="0" presId="urn:microsoft.com/office/officeart/2005/8/layout/hierarchy6"/>
    <dgm:cxn modelId="{14D0CA20-620D-424B-B9BE-DB6819D845F3}" type="presOf" srcId="{D627FBA3-22DF-5845-ADD0-85986E958E50}" destId="{7D01FDBF-7F8C-7546-8CBF-60D66366E575}" srcOrd="0" destOrd="0" presId="urn:microsoft.com/office/officeart/2005/8/layout/hierarchy6"/>
    <dgm:cxn modelId="{BB76C523-A177-9745-8C68-4B4EACC7B128}" type="presOf" srcId="{77E066AC-7525-654F-A301-603FFFC42E92}" destId="{764582A7-4091-C54D-A3CD-084F1562EFE4}" srcOrd="0" destOrd="0" presId="urn:microsoft.com/office/officeart/2005/8/layout/hierarchy6"/>
    <dgm:cxn modelId="{22DAB229-9589-BE42-9313-21204D83710D}" srcId="{15DB791A-C432-A549-AEE6-20AA4DF39769}" destId="{78400CCD-0DDE-CF40-AE75-94A7A70A53B6}" srcOrd="0" destOrd="0" parTransId="{92F04FE2-8638-7B4F-B910-C855F1BEE7A7}" sibTransId="{DDF7A777-0216-8843-BE65-43DA41CDA835}"/>
    <dgm:cxn modelId="{B49CBF2B-9879-1846-BB91-F6DC877B1C1E}" srcId="{0E9A2A62-46AA-4449-A564-45EF7D3E5BA0}" destId="{7DA5BE91-790A-BB40-9F68-7FA49841AF42}" srcOrd="2" destOrd="0" parTransId="{FC46BED5-3240-CD42-9941-870677FC2095}" sibTransId="{A118CEF6-8FDB-144F-A9F3-F8572231F621}"/>
    <dgm:cxn modelId="{DF15732E-8A8E-1643-A315-38CCA971B2F1}" type="presOf" srcId="{3AFB713F-E6D4-5E43-891F-0CEC99173AA3}" destId="{4602D411-308C-A04C-BD15-E8E1A988C9C0}" srcOrd="0" destOrd="0" presId="urn:microsoft.com/office/officeart/2005/8/layout/hierarchy6"/>
    <dgm:cxn modelId="{A5B8D834-E209-8D41-9961-F29772DEF3E0}" type="presOf" srcId="{414CC4B5-14F8-C94B-B3CE-EC8DDDBDFB9E}" destId="{A2110837-5558-3F43-82ED-C9F39D34C8DB}" srcOrd="0" destOrd="0" presId="urn:microsoft.com/office/officeart/2005/8/layout/hierarchy6"/>
    <dgm:cxn modelId="{12DB3936-025E-9546-94E1-83B25CB65E20}" type="presOf" srcId="{3395AD44-DE29-464F-8090-A32AE0E72126}" destId="{99FBE8EC-5A40-1C4D-9EC5-4BA716768115}" srcOrd="0" destOrd="0" presId="urn:microsoft.com/office/officeart/2005/8/layout/hierarchy6"/>
    <dgm:cxn modelId="{EE557836-1812-F845-B726-25C8F64CAD16}" type="presOf" srcId="{7DA5BE91-790A-BB40-9F68-7FA49841AF42}" destId="{DC99B446-B48B-074B-BA43-1BD9746780D9}" srcOrd="0" destOrd="0" presId="urn:microsoft.com/office/officeart/2005/8/layout/hierarchy6"/>
    <dgm:cxn modelId="{13C43137-0402-8E40-85BE-582F10D20EAE}" srcId="{E9A91FC6-61CE-A746-9BC5-F8C37FB99840}" destId="{EFF8C5A0-0869-1845-A6A8-3A12C0D7BA32}" srcOrd="0" destOrd="0" parTransId="{8D58EDE8-D0CB-3C40-BF02-E05D51C9138F}" sibTransId="{FF84D591-3CFD-9A4B-B3F8-5D5CEA512009}"/>
    <dgm:cxn modelId="{8BF3CE42-C987-5841-90EE-86831BD57DFF}" srcId="{7DA5BE91-790A-BB40-9F68-7FA49841AF42}" destId="{4436717F-CD01-304A-BF31-8BF56C3A258C}" srcOrd="0" destOrd="0" parTransId="{414CC4B5-14F8-C94B-B3CE-EC8DDDBDFB9E}" sibTransId="{34E3D3D2-1A78-FC49-8A6B-42F3C347A880}"/>
    <dgm:cxn modelId="{7FE2C948-4097-AD4A-9D6A-86D59EDD64FA}" srcId="{FF5973DF-BBC4-3542-B412-5F688E2BB382}" destId="{0E9A2A62-46AA-4449-A564-45EF7D3E5BA0}" srcOrd="0" destOrd="0" parTransId="{1EA6907C-2451-DB45-B2E7-E8B4F2B49B0C}" sibTransId="{389093A5-4762-2F4B-AB8E-B021E7AB1960}"/>
    <dgm:cxn modelId="{F00A2A54-959C-C944-AA66-600A9A7093A6}" srcId="{B112E2B7-4FB6-BF4E-831E-BCB07C82BB7D}" destId="{0733C693-1A79-E741-8407-CAF37D521721}" srcOrd="0" destOrd="0" parTransId="{862F0FCA-CD44-5542-A3B8-E88237D92970}" sibTransId="{1916E312-A067-6944-9500-0BC0F6D7337E}"/>
    <dgm:cxn modelId="{D9CD5E5B-D0B8-D34E-9467-BDA7E01C803E}" srcId="{0733C693-1A79-E741-8407-CAF37D521721}" destId="{E4777773-5C4D-BA42-9E32-9010E2E85949}" srcOrd="0" destOrd="0" parTransId="{023E3DA1-03AB-9441-8873-30D1F26DFC29}" sibTransId="{C499669D-D774-E34E-B14F-53CDEEEDA592}"/>
    <dgm:cxn modelId="{F466BF5E-6A1B-A740-9D70-64BA4D4248D7}" type="presOf" srcId="{92F04FE2-8638-7B4F-B910-C855F1BEE7A7}" destId="{7CDDE187-37AB-4D4E-93C2-ADDFF6F203FB}" srcOrd="0" destOrd="0" presId="urn:microsoft.com/office/officeart/2005/8/layout/hierarchy6"/>
    <dgm:cxn modelId="{E9A6BB70-C23D-5046-B73A-64138FB1D308}" type="presOf" srcId="{4436717F-CD01-304A-BF31-8BF56C3A258C}" destId="{F1E78216-C376-334C-A1C3-74F6C1E320A2}" srcOrd="0" destOrd="0" presId="urn:microsoft.com/office/officeart/2005/8/layout/hierarchy6"/>
    <dgm:cxn modelId="{A708A974-053B-4E45-BC29-3CDE1E21BB5C}" type="presOf" srcId="{FF5973DF-BBC4-3542-B412-5F688E2BB382}" destId="{93DC2783-A107-564E-9576-480D6D8A2766}" srcOrd="0" destOrd="0" presId="urn:microsoft.com/office/officeart/2005/8/layout/hierarchy6"/>
    <dgm:cxn modelId="{ABA96176-0C79-FD45-963D-F3DFACC4F600}" type="presOf" srcId="{E9A91FC6-61CE-A746-9BC5-F8C37FB99840}" destId="{FED94200-C984-6644-8B0A-08CC5ED5A349}" srcOrd="0" destOrd="0" presId="urn:microsoft.com/office/officeart/2005/8/layout/hierarchy6"/>
    <dgm:cxn modelId="{24EA467B-0E84-3A4B-852F-B29DBC1E6C56}" srcId="{EFF8C5A0-0869-1845-A6A8-3A12C0D7BA32}" destId="{A17538C0-30D8-314F-83CB-EED960BFFB55}" srcOrd="0" destOrd="0" parTransId="{B9FEF73F-A150-4D48-BD0C-8D9351F68DDB}" sibTransId="{65532FD2-2F50-E549-BE18-1A7800A624F8}"/>
    <dgm:cxn modelId="{DEAF7B81-F1F7-8F48-9085-8BE17A3FFDB9}" type="presOf" srcId="{5DB64A56-13E3-9040-8A77-49CC311055A0}" destId="{CEA03DDE-BA24-FD44-9283-F90034B997F5}" srcOrd="0" destOrd="0" presId="urn:microsoft.com/office/officeart/2005/8/layout/hierarchy6"/>
    <dgm:cxn modelId="{88399B8A-E260-2F4E-9D63-7C1D81A5A592}" type="presOf" srcId="{A17538C0-30D8-314F-83CB-EED960BFFB55}" destId="{6074FCB1-C60E-C744-869C-43594FD30358}" srcOrd="0" destOrd="0" presId="urn:microsoft.com/office/officeart/2005/8/layout/hierarchy6"/>
    <dgm:cxn modelId="{B14A5591-E8B7-AD40-B83B-508C48E15EE6}" type="presOf" srcId="{E4777773-5C4D-BA42-9E32-9010E2E85949}" destId="{85259EF8-9325-4A46-B0D3-D455D2E64145}" srcOrd="0" destOrd="0" presId="urn:microsoft.com/office/officeart/2005/8/layout/hierarchy6"/>
    <dgm:cxn modelId="{88F0BA95-D9A2-4D46-8DEC-98FB8B806F9B}" srcId="{E03BDC2F-2B38-3748-ABAB-C49FBBB343FA}" destId="{E9A91FC6-61CE-A746-9BC5-F8C37FB99840}" srcOrd="0" destOrd="0" parTransId="{0770E8BE-30E0-214D-A4E6-CA5FFFBD7CA2}" sibTransId="{CBA52C5E-940D-4D4A-8042-F1B3D6C03531}"/>
    <dgm:cxn modelId="{5220E49A-BF23-804E-8729-D7424E30C396}" type="presOf" srcId="{EBAD2A5C-5D3A-A546-9C7B-F8E996EAFA10}" destId="{5F45766A-7297-6148-B7D8-F3155BA848BE}" srcOrd="0" destOrd="0" presId="urn:microsoft.com/office/officeart/2005/8/layout/hierarchy6"/>
    <dgm:cxn modelId="{193B369C-59F6-F34F-BFD9-CCA49F5A42CF}" type="presOf" srcId="{7BE77173-638F-FE4B-84B1-15CDEEB0B984}" destId="{99606B41-9894-D344-9AC0-C3C0AF19CCC0}" srcOrd="0" destOrd="0" presId="urn:microsoft.com/office/officeart/2005/8/layout/hierarchy6"/>
    <dgm:cxn modelId="{300C5D9F-1FB7-4F4D-BFB9-3456BEF2EC7E}" type="presOf" srcId="{56417388-2530-C248-B8AA-118B2190CE2F}" destId="{782D095F-9C68-7B4B-A3B5-5213FA2C78F0}" srcOrd="0" destOrd="0" presId="urn:microsoft.com/office/officeart/2005/8/layout/hierarchy6"/>
    <dgm:cxn modelId="{2C71D8A2-FC0D-C141-8C78-B3489325A882}" type="presOf" srcId="{DB17049D-FFF4-9F4B-9A10-4CA9F566D32C}" destId="{B7E4C0F3-0FE9-354D-9714-9DD4FC3F916D}" srcOrd="0" destOrd="0" presId="urn:microsoft.com/office/officeart/2005/8/layout/hierarchy6"/>
    <dgm:cxn modelId="{88A6B1A3-DCC2-8A48-9B30-B3921BE689B2}" srcId="{56417388-2530-C248-B8AA-118B2190CE2F}" destId="{E03BDC2F-2B38-3748-ABAB-C49FBBB343FA}" srcOrd="0" destOrd="0" parTransId="{3AFB713F-E6D4-5E43-891F-0CEC99173AA3}" sibTransId="{058AC81A-5CB9-8440-8ABF-50624C3BE856}"/>
    <dgm:cxn modelId="{AEEFAFAA-7BEF-554F-B022-C600A28D2F23}" type="presOf" srcId="{1EA6907C-2451-DB45-B2E7-E8B4F2B49B0C}" destId="{A31B585E-44F8-1545-A790-D7896919DA7C}" srcOrd="0" destOrd="0" presId="urn:microsoft.com/office/officeart/2005/8/layout/hierarchy6"/>
    <dgm:cxn modelId="{ECA862AD-B67E-1643-96D1-D5AF4DD59753}" type="presOf" srcId="{862F0FCA-CD44-5542-A3B8-E88237D92970}" destId="{B1357FE5-C7A3-0040-BD3D-17DE78E3C345}" srcOrd="0" destOrd="0" presId="urn:microsoft.com/office/officeart/2005/8/layout/hierarchy6"/>
    <dgm:cxn modelId="{C65008B3-BB21-7D4A-94D2-5893961271D9}" srcId="{7BE77173-638F-FE4B-84B1-15CDEEB0B984}" destId="{56417388-2530-C248-B8AA-118B2190CE2F}" srcOrd="0" destOrd="0" parTransId="{77E066AC-7525-654F-A301-603FFFC42E92}" sibTransId="{766DC060-8CF4-0F47-B298-8E9DCDAF7A79}"/>
    <dgm:cxn modelId="{841AB8B5-250A-5143-BD9D-8F908F786104}" type="presOf" srcId="{EFF8C5A0-0869-1845-A6A8-3A12C0D7BA32}" destId="{D630F2B3-5C5E-A544-853F-6FE67173799D}" srcOrd="0" destOrd="0" presId="urn:microsoft.com/office/officeart/2005/8/layout/hierarchy6"/>
    <dgm:cxn modelId="{C4EAFBB6-1768-4242-9124-2BE19DC65ACB}" type="presOf" srcId="{8D58EDE8-D0CB-3C40-BF02-E05D51C9138F}" destId="{2C6FCC69-33EF-BF4B-B895-DCD2CDDAFE24}" srcOrd="0" destOrd="0" presId="urn:microsoft.com/office/officeart/2005/8/layout/hierarchy6"/>
    <dgm:cxn modelId="{811D9CB9-EBCC-4444-8C16-A455BB21948D}" type="presOf" srcId="{0E9A2A62-46AA-4449-A564-45EF7D3E5BA0}" destId="{BCF691E1-A644-514A-ADA4-66BDB02190BF}" srcOrd="0" destOrd="0" presId="urn:microsoft.com/office/officeart/2005/8/layout/hierarchy6"/>
    <dgm:cxn modelId="{DE75BECD-D07E-FA40-85A8-A12309DE0AE1}" type="presOf" srcId="{78400CCD-0DDE-CF40-AE75-94A7A70A53B6}" destId="{6F6B2C91-1A31-5B44-BCAE-F15EC65D43E8}" srcOrd="0" destOrd="0" presId="urn:microsoft.com/office/officeart/2005/8/layout/hierarchy6"/>
    <dgm:cxn modelId="{79F48ADB-7EC0-A340-AE7C-4D5E36970F44}" type="presOf" srcId="{15DB791A-C432-A549-AEE6-20AA4DF39769}" destId="{EF29B65D-712F-1949-BB85-DBE76B314CBD}" srcOrd="0" destOrd="0" presId="urn:microsoft.com/office/officeart/2005/8/layout/hierarchy6"/>
    <dgm:cxn modelId="{EEE720DF-15EB-7640-8718-D3C6B2FA9942}" srcId="{EFF8C5A0-0869-1845-A6A8-3A12C0D7BA32}" destId="{5DB64A56-13E3-9040-8A77-49CC311055A0}" srcOrd="1" destOrd="0" parTransId="{22C97553-F928-C14D-86A5-568CD84BEDAB}" sibTransId="{D0C3191C-A261-A14D-8DF1-D3DBA61E47E3}"/>
    <dgm:cxn modelId="{486C86DF-B63B-B24B-8E39-716223A6081B}" srcId="{0E9A2A62-46AA-4449-A564-45EF7D3E5BA0}" destId="{B112E2B7-4FB6-BF4E-831E-BCB07C82BB7D}" srcOrd="1" destOrd="0" parTransId="{DB17049D-FFF4-9F4B-9A10-4CA9F566D32C}" sibTransId="{ED3BBAB3-D52C-284F-AF16-74ACFF9D0391}"/>
    <dgm:cxn modelId="{60F7BBEB-88E4-8E46-A2AC-2033DEF6AE80}" type="presOf" srcId="{FC46BED5-3240-CD42-9941-870677FC2095}" destId="{348645C0-6DA7-D744-84B5-ACB24AC8FE64}" srcOrd="0" destOrd="0" presId="urn:microsoft.com/office/officeart/2005/8/layout/hierarchy6"/>
    <dgm:cxn modelId="{4BF998F0-B0C7-634C-8F0E-1D2EE5877897}" srcId="{E4777773-5C4D-BA42-9E32-9010E2E85949}" destId="{7BE77173-638F-FE4B-84B1-15CDEEB0B984}" srcOrd="0" destOrd="0" parTransId="{EBAD2A5C-5D3A-A546-9C7B-F8E996EAFA10}" sibTransId="{E6A2B6C1-1ED7-1E49-BC09-5A1017427A85}"/>
    <dgm:cxn modelId="{625DE7F4-366C-8548-A297-74BC80A483DB}" type="presOf" srcId="{E03BDC2F-2B38-3748-ABAB-C49FBBB343FA}" destId="{D9D5F874-48DD-804E-9F92-7604AE8F6E86}" srcOrd="0" destOrd="0" presId="urn:microsoft.com/office/officeart/2005/8/layout/hierarchy6"/>
    <dgm:cxn modelId="{B6B021F7-8E8F-714A-AAD6-BEBBBCC7ADC9}" type="presOf" srcId="{0770E8BE-30E0-214D-A4E6-CA5FFFBD7CA2}" destId="{381BF6BD-FC55-5345-B2E0-A70B7B9B6241}" srcOrd="0" destOrd="0" presId="urn:microsoft.com/office/officeart/2005/8/layout/hierarchy6"/>
    <dgm:cxn modelId="{86625BFA-25C4-C043-908D-DD21FF94E6EB}" type="presOf" srcId="{22C97553-F928-C14D-86A5-568CD84BEDAB}" destId="{C8CB631F-2D8A-4342-88BA-E92E91820387}" srcOrd="0" destOrd="0" presId="urn:microsoft.com/office/officeart/2005/8/layout/hierarchy6"/>
    <dgm:cxn modelId="{82832AFE-31C0-0A41-BCF9-9EBAA034C5D8}" type="presOf" srcId="{023E3DA1-03AB-9441-8873-30D1F26DFC29}" destId="{93D6488C-BF85-8549-B10E-D38EAEBC684B}" srcOrd="0" destOrd="0" presId="urn:microsoft.com/office/officeart/2005/8/layout/hierarchy6"/>
    <dgm:cxn modelId="{EFA848EF-942B-7F40-BDB0-780EFAB3B8CB}" type="presParOf" srcId="{7D01FDBF-7F8C-7546-8CBF-60D66366E575}" destId="{16A35726-2D16-8841-8870-1D51059AE4DB}" srcOrd="0" destOrd="0" presId="urn:microsoft.com/office/officeart/2005/8/layout/hierarchy6"/>
    <dgm:cxn modelId="{0837EB60-DDBD-1342-930A-F3512987B785}" type="presParOf" srcId="{16A35726-2D16-8841-8870-1D51059AE4DB}" destId="{40925F24-DF1F-D249-A6CE-303ADA73CC24}" srcOrd="0" destOrd="0" presId="urn:microsoft.com/office/officeart/2005/8/layout/hierarchy6"/>
    <dgm:cxn modelId="{2A227812-CBB7-124F-866A-C1AF2CDB296D}" type="presParOf" srcId="{40925F24-DF1F-D249-A6CE-303ADA73CC24}" destId="{D8FAA0A6-5A12-674B-B511-47BA06AA96C9}" srcOrd="0" destOrd="0" presId="urn:microsoft.com/office/officeart/2005/8/layout/hierarchy6"/>
    <dgm:cxn modelId="{AE623D02-5226-5A4C-A8F2-2C7961FE9E86}" type="presParOf" srcId="{D8FAA0A6-5A12-674B-B511-47BA06AA96C9}" destId="{93DC2783-A107-564E-9576-480D6D8A2766}" srcOrd="0" destOrd="0" presId="urn:microsoft.com/office/officeart/2005/8/layout/hierarchy6"/>
    <dgm:cxn modelId="{03C44B4B-C970-AC48-A868-973833196CA7}" type="presParOf" srcId="{D8FAA0A6-5A12-674B-B511-47BA06AA96C9}" destId="{10CBBCFA-B1D4-5F42-A618-53FCF89E81D5}" srcOrd="1" destOrd="0" presId="urn:microsoft.com/office/officeart/2005/8/layout/hierarchy6"/>
    <dgm:cxn modelId="{1F8B7563-6262-904E-B3BD-8F4A110265FE}" type="presParOf" srcId="{10CBBCFA-B1D4-5F42-A618-53FCF89E81D5}" destId="{A31B585E-44F8-1545-A790-D7896919DA7C}" srcOrd="0" destOrd="0" presId="urn:microsoft.com/office/officeart/2005/8/layout/hierarchy6"/>
    <dgm:cxn modelId="{C6D9C375-A6B4-B34B-8E07-68C8A41FD0A6}" type="presParOf" srcId="{10CBBCFA-B1D4-5F42-A618-53FCF89E81D5}" destId="{A1ECCAB9-3012-CC4B-BE5A-FFACDD6B6B33}" srcOrd="1" destOrd="0" presId="urn:microsoft.com/office/officeart/2005/8/layout/hierarchy6"/>
    <dgm:cxn modelId="{A572723E-CEAD-D64D-9CED-F26DF0302F57}" type="presParOf" srcId="{A1ECCAB9-3012-CC4B-BE5A-FFACDD6B6B33}" destId="{BCF691E1-A644-514A-ADA4-66BDB02190BF}" srcOrd="0" destOrd="0" presId="urn:microsoft.com/office/officeart/2005/8/layout/hierarchy6"/>
    <dgm:cxn modelId="{16E45B23-C9A2-F44C-9D42-C4E12CFDE9F3}" type="presParOf" srcId="{A1ECCAB9-3012-CC4B-BE5A-FFACDD6B6B33}" destId="{4025695B-1A4E-5A4D-8A59-CDC6CF2EE65D}" srcOrd="1" destOrd="0" presId="urn:microsoft.com/office/officeart/2005/8/layout/hierarchy6"/>
    <dgm:cxn modelId="{8F43AA9B-F342-B94A-8FE6-71A198D8DFC4}" type="presParOf" srcId="{4025695B-1A4E-5A4D-8A59-CDC6CF2EE65D}" destId="{99FBE8EC-5A40-1C4D-9EC5-4BA716768115}" srcOrd="0" destOrd="0" presId="urn:microsoft.com/office/officeart/2005/8/layout/hierarchy6"/>
    <dgm:cxn modelId="{CE88988A-C851-FB45-8AA4-680E7BA74B47}" type="presParOf" srcId="{4025695B-1A4E-5A4D-8A59-CDC6CF2EE65D}" destId="{4E43204F-E861-E648-824B-59D88A07C4BF}" srcOrd="1" destOrd="0" presId="urn:microsoft.com/office/officeart/2005/8/layout/hierarchy6"/>
    <dgm:cxn modelId="{D06DFE71-B333-954C-A108-D477470E08EF}" type="presParOf" srcId="{4E43204F-E861-E648-824B-59D88A07C4BF}" destId="{EF29B65D-712F-1949-BB85-DBE76B314CBD}" srcOrd="0" destOrd="0" presId="urn:microsoft.com/office/officeart/2005/8/layout/hierarchy6"/>
    <dgm:cxn modelId="{53DB2594-1F84-A64F-9CD1-E1FFE5DE90BC}" type="presParOf" srcId="{4E43204F-E861-E648-824B-59D88A07C4BF}" destId="{F52A3B8B-6592-D549-A061-E4BB77D60743}" srcOrd="1" destOrd="0" presId="urn:microsoft.com/office/officeart/2005/8/layout/hierarchy6"/>
    <dgm:cxn modelId="{C75E9A1E-BF6F-6549-9E03-0E1825204FA3}" type="presParOf" srcId="{F52A3B8B-6592-D549-A061-E4BB77D60743}" destId="{7CDDE187-37AB-4D4E-93C2-ADDFF6F203FB}" srcOrd="0" destOrd="0" presId="urn:microsoft.com/office/officeart/2005/8/layout/hierarchy6"/>
    <dgm:cxn modelId="{6629E9C0-60FC-9741-8103-C59AFEB794C2}" type="presParOf" srcId="{F52A3B8B-6592-D549-A061-E4BB77D60743}" destId="{281DA90B-6435-7F44-931F-C75E090202A7}" srcOrd="1" destOrd="0" presId="urn:microsoft.com/office/officeart/2005/8/layout/hierarchy6"/>
    <dgm:cxn modelId="{6F2FB6B6-7941-6A4B-812E-BA536334976D}" type="presParOf" srcId="{281DA90B-6435-7F44-931F-C75E090202A7}" destId="{6F6B2C91-1A31-5B44-BCAE-F15EC65D43E8}" srcOrd="0" destOrd="0" presId="urn:microsoft.com/office/officeart/2005/8/layout/hierarchy6"/>
    <dgm:cxn modelId="{B5CF319B-F57A-E249-9FD4-4C2B2F688909}" type="presParOf" srcId="{281DA90B-6435-7F44-931F-C75E090202A7}" destId="{38110014-CB8C-6F47-8E76-572B8148AF71}" srcOrd="1" destOrd="0" presId="urn:microsoft.com/office/officeart/2005/8/layout/hierarchy6"/>
    <dgm:cxn modelId="{AD8A6FAE-A986-7245-B313-C88D59F1A95B}" type="presParOf" srcId="{4025695B-1A4E-5A4D-8A59-CDC6CF2EE65D}" destId="{B7E4C0F3-0FE9-354D-9714-9DD4FC3F916D}" srcOrd="2" destOrd="0" presId="urn:microsoft.com/office/officeart/2005/8/layout/hierarchy6"/>
    <dgm:cxn modelId="{D36A9779-E300-FF4E-A753-D7E0455E3B42}" type="presParOf" srcId="{4025695B-1A4E-5A4D-8A59-CDC6CF2EE65D}" destId="{FE96CFC9-373F-FC43-8173-879E3E9CA5FB}" srcOrd="3" destOrd="0" presId="urn:microsoft.com/office/officeart/2005/8/layout/hierarchy6"/>
    <dgm:cxn modelId="{0AE9F544-8B69-D443-A40E-C6663F42710C}" type="presParOf" srcId="{FE96CFC9-373F-FC43-8173-879E3E9CA5FB}" destId="{B6A11E27-0B84-3F4C-AF40-15B5E4FCB696}" srcOrd="0" destOrd="0" presId="urn:microsoft.com/office/officeart/2005/8/layout/hierarchy6"/>
    <dgm:cxn modelId="{D9852CF7-15EC-4F4F-B587-1C078B4C9A89}" type="presParOf" srcId="{FE96CFC9-373F-FC43-8173-879E3E9CA5FB}" destId="{44CA6385-2D49-7E44-84BB-D913D45FDDC0}" srcOrd="1" destOrd="0" presId="urn:microsoft.com/office/officeart/2005/8/layout/hierarchy6"/>
    <dgm:cxn modelId="{CD3C469E-356D-4A42-B554-F12EB8E928E1}" type="presParOf" srcId="{44CA6385-2D49-7E44-84BB-D913D45FDDC0}" destId="{B1357FE5-C7A3-0040-BD3D-17DE78E3C345}" srcOrd="0" destOrd="0" presId="urn:microsoft.com/office/officeart/2005/8/layout/hierarchy6"/>
    <dgm:cxn modelId="{0E761A34-F697-5F41-B8AF-F43D7F9606D1}" type="presParOf" srcId="{44CA6385-2D49-7E44-84BB-D913D45FDDC0}" destId="{ECD1CD73-4BEE-4242-82C9-B690693C6175}" srcOrd="1" destOrd="0" presId="urn:microsoft.com/office/officeart/2005/8/layout/hierarchy6"/>
    <dgm:cxn modelId="{E3B97CCD-B6BD-C245-A8BB-A3189DE15824}" type="presParOf" srcId="{ECD1CD73-4BEE-4242-82C9-B690693C6175}" destId="{71505DA7-9870-5049-B1E8-69D85ECE7569}" srcOrd="0" destOrd="0" presId="urn:microsoft.com/office/officeart/2005/8/layout/hierarchy6"/>
    <dgm:cxn modelId="{DD989463-5AF7-7740-B95D-AC246FC83B72}" type="presParOf" srcId="{ECD1CD73-4BEE-4242-82C9-B690693C6175}" destId="{C43AFAC4-E8F2-1A41-ADFB-0F448FECB900}" srcOrd="1" destOrd="0" presId="urn:microsoft.com/office/officeart/2005/8/layout/hierarchy6"/>
    <dgm:cxn modelId="{F2F94E3D-63CC-5D40-8143-0B45C27A21DE}" type="presParOf" srcId="{C43AFAC4-E8F2-1A41-ADFB-0F448FECB900}" destId="{93D6488C-BF85-8549-B10E-D38EAEBC684B}" srcOrd="0" destOrd="0" presId="urn:microsoft.com/office/officeart/2005/8/layout/hierarchy6"/>
    <dgm:cxn modelId="{A841B4A3-23D0-F345-BB80-7843F7032745}" type="presParOf" srcId="{C43AFAC4-E8F2-1A41-ADFB-0F448FECB900}" destId="{0725AD58-F4B3-7248-9E56-C300F28DE2FF}" srcOrd="1" destOrd="0" presId="urn:microsoft.com/office/officeart/2005/8/layout/hierarchy6"/>
    <dgm:cxn modelId="{8748C329-B8FC-E74A-AD88-9A5C2C84DCEE}" type="presParOf" srcId="{0725AD58-F4B3-7248-9E56-C300F28DE2FF}" destId="{85259EF8-9325-4A46-B0D3-D455D2E64145}" srcOrd="0" destOrd="0" presId="urn:microsoft.com/office/officeart/2005/8/layout/hierarchy6"/>
    <dgm:cxn modelId="{0E978301-8A3B-694D-BBD2-7750CDF1D0B4}" type="presParOf" srcId="{0725AD58-F4B3-7248-9E56-C300F28DE2FF}" destId="{9C55E420-2843-A842-A7DF-A2AE90C78796}" srcOrd="1" destOrd="0" presId="urn:microsoft.com/office/officeart/2005/8/layout/hierarchy6"/>
    <dgm:cxn modelId="{FC6B4AEA-66A7-4A4D-A68A-DB07C00A9CA7}" type="presParOf" srcId="{9C55E420-2843-A842-A7DF-A2AE90C78796}" destId="{5F45766A-7297-6148-B7D8-F3155BA848BE}" srcOrd="0" destOrd="0" presId="urn:microsoft.com/office/officeart/2005/8/layout/hierarchy6"/>
    <dgm:cxn modelId="{C76BBC76-BCF5-3B49-B710-8FB107B0FBDB}" type="presParOf" srcId="{9C55E420-2843-A842-A7DF-A2AE90C78796}" destId="{0E27E7E9-968B-544E-A0C3-3E1416D0D031}" srcOrd="1" destOrd="0" presId="urn:microsoft.com/office/officeart/2005/8/layout/hierarchy6"/>
    <dgm:cxn modelId="{EBA0FE75-5084-1345-9570-978FFE033596}" type="presParOf" srcId="{0E27E7E9-968B-544E-A0C3-3E1416D0D031}" destId="{99606B41-9894-D344-9AC0-C3C0AF19CCC0}" srcOrd="0" destOrd="0" presId="urn:microsoft.com/office/officeart/2005/8/layout/hierarchy6"/>
    <dgm:cxn modelId="{3C21F67B-7936-B943-97B8-D32C58C87F6E}" type="presParOf" srcId="{0E27E7E9-968B-544E-A0C3-3E1416D0D031}" destId="{61297323-9F68-0C4B-AF1B-BEBCCE58CAAE}" srcOrd="1" destOrd="0" presId="urn:microsoft.com/office/officeart/2005/8/layout/hierarchy6"/>
    <dgm:cxn modelId="{1A24CF4D-B3F0-314D-A3AD-7042830049C7}" type="presParOf" srcId="{61297323-9F68-0C4B-AF1B-BEBCCE58CAAE}" destId="{764582A7-4091-C54D-A3CD-084F1562EFE4}" srcOrd="0" destOrd="0" presId="urn:microsoft.com/office/officeart/2005/8/layout/hierarchy6"/>
    <dgm:cxn modelId="{6A2BD97F-F8C9-3A44-95CF-B94E519ED432}" type="presParOf" srcId="{61297323-9F68-0C4B-AF1B-BEBCCE58CAAE}" destId="{DE154E69-0BB2-7542-8B69-81F7B8703273}" srcOrd="1" destOrd="0" presId="urn:microsoft.com/office/officeart/2005/8/layout/hierarchy6"/>
    <dgm:cxn modelId="{5F30855B-857E-5540-AC7B-6858A4DF8A56}" type="presParOf" srcId="{DE154E69-0BB2-7542-8B69-81F7B8703273}" destId="{782D095F-9C68-7B4B-A3B5-5213FA2C78F0}" srcOrd="0" destOrd="0" presId="urn:microsoft.com/office/officeart/2005/8/layout/hierarchy6"/>
    <dgm:cxn modelId="{95D6999C-F66D-3A42-AB03-93988FB2EE5C}" type="presParOf" srcId="{DE154E69-0BB2-7542-8B69-81F7B8703273}" destId="{E719CC77-8D67-D346-8A2D-F097BE41E726}" srcOrd="1" destOrd="0" presId="urn:microsoft.com/office/officeart/2005/8/layout/hierarchy6"/>
    <dgm:cxn modelId="{8D37E913-F208-0040-BD96-8DBC1C528061}" type="presParOf" srcId="{E719CC77-8D67-D346-8A2D-F097BE41E726}" destId="{4602D411-308C-A04C-BD15-E8E1A988C9C0}" srcOrd="0" destOrd="0" presId="urn:microsoft.com/office/officeart/2005/8/layout/hierarchy6"/>
    <dgm:cxn modelId="{A76BD78E-22AD-894D-83C7-FFBED2531C8C}" type="presParOf" srcId="{E719CC77-8D67-D346-8A2D-F097BE41E726}" destId="{711A7457-27AD-5246-B4F6-0D5F6EE9E3E3}" srcOrd="1" destOrd="0" presId="urn:microsoft.com/office/officeart/2005/8/layout/hierarchy6"/>
    <dgm:cxn modelId="{89CF18BE-3D2E-6145-8D4B-0A73CE6DA6D8}" type="presParOf" srcId="{711A7457-27AD-5246-B4F6-0D5F6EE9E3E3}" destId="{D9D5F874-48DD-804E-9F92-7604AE8F6E86}" srcOrd="0" destOrd="0" presId="urn:microsoft.com/office/officeart/2005/8/layout/hierarchy6"/>
    <dgm:cxn modelId="{7262B5A4-BB87-1E4A-91A6-46E6694C686C}" type="presParOf" srcId="{711A7457-27AD-5246-B4F6-0D5F6EE9E3E3}" destId="{97666F2A-2F33-0148-A15B-A08DE18FDAE8}" srcOrd="1" destOrd="0" presId="urn:microsoft.com/office/officeart/2005/8/layout/hierarchy6"/>
    <dgm:cxn modelId="{FF51E15E-C3BE-E94E-A993-CD1EFD2F8F36}" type="presParOf" srcId="{97666F2A-2F33-0148-A15B-A08DE18FDAE8}" destId="{381BF6BD-FC55-5345-B2E0-A70B7B9B6241}" srcOrd="0" destOrd="0" presId="urn:microsoft.com/office/officeart/2005/8/layout/hierarchy6"/>
    <dgm:cxn modelId="{4FC9B172-2801-2A45-A953-2DD4B2C6FA7A}" type="presParOf" srcId="{97666F2A-2F33-0148-A15B-A08DE18FDAE8}" destId="{F044BAE9-358F-5348-B3E7-C35C7DAF84DF}" srcOrd="1" destOrd="0" presId="urn:microsoft.com/office/officeart/2005/8/layout/hierarchy6"/>
    <dgm:cxn modelId="{5DC8965D-0697-8D48-964E-9E9519273CB0}" type="presParOf" srcId="{F044BAE9-358F-5348-B3E7-C35C7DAF84DF}" destId="{FED94200-C984-6644-8B0A-08CC5ED5A349}" srcOrd="0" destOrd="0" presId="urn:microsoft.com/office/officeart/2005/8/layout/hierarchy6"/>
    <dgm:cxn modelId="{7A4818F9-2FFD-C849-A212-170C1C45D296}" type="presParOf" srcId="{F044BAE9-358F-5348-B3E7-C35C7DAF84DF}" destId="{CC94E939-D7E9-204F-A750-FAE92598A08E}" srcOrd="1" destOrd="0" presId="urn:microsoft.com/office/officeart/2005/8/layout/hierarchy6"/>
    <dgm:cxn modelId="{378C26D7-39BE-BB41-8579-9515F919CB3E}" type="presParOf" srcId="{CC94E939-D7E9-204F-A750-FAE92598A08E}" destId="{2C6FCC69-33EF-BF4B-B895-DCD2CDDAFE24}" srcOrd="0" destOrd="0" presId="urn:microsoft.com/office/officeart/2005/8/layout/hierarchy6"/>
    <dgm:cxn modelId="{DDC76927-7B88-9C41-94BF-B1434D073989}" type="presParOf" srcId="{CC94E939-D7E9-204F-A750-FAE92598A08E}" destId="{B1D1E8F9-61E4-2047-974C-9BC970A1C0DE}" srcOrd="1" destOrd="0" presId="urn:microsoft.com/office/officeart/2005/8/layout/hierarchy6"/>
    <dgm:cxn modelId="{82564777-CE99-2344-B83A-163CE777416B}" type="presParOf" srcId="{B1D1E8F9-61E4-2047-974C-9BC970A1C0DE}" destId="{D630F2B3-5C5E-A544-853F-6FE67173799D}" srcOrd="0" destOrd="0" presId="urn:microsoft.com/office/officeart/2005/8/layout/hierarchy6"/>
    <dgm:cxn modelId="{852E16E6-0DF0-D543-970E-55DF9ABA0D7F}" type="presParOf" srcId="{B1D1E8F9-61E4-2047-974C-9BC970A1C0DE}" destId="{2DA22103-C7EB-3D49-9293-D0115EDA492C}" srcOrd="1" destOrd="0" presId="urn:microsoft.com/office/officeart/2005/8/layout/hierarchy6"/>
    <dgm:cxn modelId="{5F0F6FA5-DFF2-0A4F-9A3A-974700756533}" type="presParOf" srcId="{2DA22103-C7EB-3D49-9293-D0115EDA492C}" destId="{AEDEE852-C999-314C-B957-D129A087611D}" srcOrd="0" destOrd="0" presId="urn:microsoft.com/office/officeart/2005/8/layout/hierarchy6"/>
    <dgm:cxn modelId="{25F8037D-82F9-644B-8F4D-11136CA09655}" type="presParOf" srcId="{2DA22103-C7EB-3D49-9293-D0115EDA492C}" destId="{9A1C65BC-5646-EF42-9919-376D9BF910F5}" srcOrd="1" destOrd="0" presId="urn:microsoft.com/office/officeart/2005/8/layout/hierarchy6"/>
    <dgm:cxn modelId="{4036CE2F-DE03-C049-937E-8E178D6A32C9}" type="presParOf" srcId="{9A1C65BC-5646-EF42-9919-376D9BF910F5}" destId="{6074FCB1-C60E-C744-869C-43594FD30358}" srcOrd="0" destOrd="0" presId="urn:microsoft.com/office/officeart/2005/8/layout/hierarchy6"/>
    <dgm:cxn modelId="{D95141A2-16F7-BD4F-8B0A-495E2336D872}" type="presParOf" srcId="{9A1C65BC-5646-EF42-9919-376D9BF910F5}" destId="{46F32189-5E6F-6B40-8D98-C3E8B0932879}" srcOrd="1" destOrd="0" presId="urn:microsoft.com/office/officeart/2005/8/layout/hierarchy6"/>
    <dgm:cxn modelId="{F858AAB5-0D9B-AB4D-B8D0-ADBA42ACCA79}" type="presParOf" srcId="{2DA22103-C7EB-3D49-9293-D0115EDA492C}" destId="{C8CB631F-2D8A-4342-88BA-E92E91820387}" srcOrd="2" destOrd="0" presId="urn:microsoft.com/office/officeart/2005/8/layout/hierarchy6"/>
    <dgm:cxn modelId="{E2CD39F9-5344-7446-BD6D-491F4576D5EF}" type="presParOf" srcId="{2DA22103-C7EB-3D49-9293-D0115EDA492C}" destId="{7C454A77-658C-2449-82CF-E707E5A34F30}" srcOrd="3" destOrd="0" presId="urn:microsoft.com/office/officeart/2005/8/layout/hierarchy6"/>
    <dgm:cxn modelId="{F40FB22B-1D8D-B847-80BE-8042E330845B}" type="presParOf" srcId="{7C454A77-658C-2449-82CF-E707E5A34F30}" destId="{CEA03DDE-BA24-FD44-9283-F90034B997F5}" srcOrd="0" destOrd="0" presId="urn:microsoft.com/office/officeart/2005/8/layout/hierarchy6"/>
    <dgm:cxn modelId="{254AE933-6985-0743-803F-1D8E1E596C32}" type="presParOf" srcId="{7C454A77-658C-2449-82CF-E707E5A34F30}" destId="{46020F4F-BD35-8B4D-97CF-439E127ADA74}" srcOrd="1" destOrd="0" presId="urn:microsoft.com/office/officeart/2005/8/layout/hierarchy6"/>
    <dgm:cxn modelId="{3B83ADB7-95C6-3E42-A995-3BEEFC7AE3C2}" type="presParOf" srcId="{4025695B-1A4E-5A4D-8A59-CDC6CF2EE65D}" destId="{348645C0-6DA7-D744-84B5-ACB24AC8FE64}" srcOrd="4" destOrd="0" presId="urn:microsoft.com/office/officeart/2005/8/layout/hierarchy6"/>
    <dgm:cxn modelId="{5E55E80B-3B55-D245-967F-C515935C2F15}" type="presParOf" srcId="{4025695B-1A4E-5A4D-8A59-CDC6CF2EE65D}" destId="{B0373FA8-C95B-3A41-92A0-4354E5D868CE}" srcOrd="5" destOrd="0" presId="urn:microsoft.com/office/officeart/2005/8/layout/hierarchy6"/>
    <dgm:cxn modelId="{CD88DCE9-E6BF-B541-A12D-2FAF248C8150}" type="presParOf" srcId="{B0373FA8-C95B-3A41-92A0-4354E5D868CE}" destId="{DC99B446-B48B-074B-BA43-1BD9746780D9}" srcOrd="0" destOrd="0" presId="urn:microsoft.com/office/officeart/2005/8/layout/hierarchy6"/>
    <dgm:cxn modelId="{51BF6C9A-DF8D-D34B-BCF2-715D10DB5290}" type="presParOf" srcId="{B0373FA8-C95B-3A41-92A0-4354E5D868CE}" destId="{68C71025-E80A-C54B-BE33-D98B7AF598C8}" srcOrd="1" destOrd="0" presId="urn:microsoft.com/office/officeart/2005/8/layout/hierarchy6"/>
    <dgm:cxn modelId="{F0C9EC6F-DFC1-124A-8A85-4FE5DDB39A2F}" type="presParOf" srcId="{68C71025-E80A-C54B-BE33-D98B7AF598C8}" destId="{A2110837-5558-3F43-82ED-C9F39D34C8DB}" srcOrd="0" destOrd="0" presId="urn:microsoft.com/office/officeart/2005/8/layout/hierarchy6"/>
    <dgm:cxn modelId="{24E498E3-5301-A04A-AC86-10526C1F60D7}" type="presParOf" srcId="{68C71025-E80A-C54B-BE33-D98B7AF598C8}" destId="{62DE7B61-B0D9-1F4F-ABD8-57F8FDFEA369}" srcOrd="1" destOrd="0" presId="urn:microsoft.com/office/officeart/2005/8/layout/hierarchy6"/>
    <dgm:cxn modelId="{63FAEC8C-4459-B24F-9951-06C977844FD3}" type="presParOf" srcId="{62DE7B61-B0D9-1F4F-ABD8-57F8FDFEA369}" destId="{F1E78216-C376-334C-A1C3-74F6C1E320A2}" srcOrd="0" destOrd="0" presId="urn:microsoft.com/office/officeart/2005/8/layout/hierarchy6"/>
    <dgm:cxn modelId="{E7D82133-2273-174A-8BD7-EE7A21438A9A}" type="presParOf" srcId="{62DE7B61-B0D9-1F4F-ABD8-57F8FDFEA369}" destId="{F2A64C6A-017E-4342-ABA1-ADA2015E106F}" srcOrd="1" destOrd="0" presId="urn:microsoft.com/office/officeart/2005/8/layout/hierarchy6"/>
    <dgm:cxn modelId="{2796D550-DF3D-AC4A-B93C-695D6D652859}" type="presParOf" srcId="{7D01FDBF-7F8C-7546-8CBF-60D66366E575}" destId="{E6DC99E0-7AD2-8548-A95E-618E48EDEEA3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D627FBA3-22DF-5845-ADD0-85986E958E50}" type="doc">
      <dgm:prSet loTypeId="urn:microsoft.com/office/officeart/2005/8/layout/hierarchy6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FF5973DF-BBC4-3542-B412-5F688E2BB382}">
      <dgm:prSet phldrT="[Texto]"/>
      <dgm:spPr/>
      <dgm:t>
        <a:bodyPr/>
        <a:lstStyle/>
        <a:p>
          <a:r>
            <a:rPr lang="es-ES" dirty="0"/>
            <a:t>Cola </a:t>
          </a:r>
          <a:r>
            <a:rPr lang="es-ES"/>
            <a:t>a migración</a:t>
          </a:r>
          <a:endParaRPr lang="es-ES" dirty="0"/>
        </a:p>
      </dgm:t>
    </dgm:pt>
    <dgm:pt modelId="{ACC7B4B6-6494-EA44-9139-6B1C382DB2F3}" type="parTrans" cxnId="{84F9561A-0FC3-6B4B-B820-8D99229C526C}">
      <dgm:prSet/>
      <dgm:spPr/>
      <dgm:t>
        <a:bodyPr/>
        <a:lstStyle/>
        <a:p>
          <a:endParaRPr lang="es-ES"/>
        </a:p>
      </dgm:t>
    </dgm:pt>
    <dgm:pt modelId="{BF82EAB1-AEDA-AB48-AD16-7F60D2981495}" type="sibTrans" cxnId="{84F9561A-0FC3-6B4B-B820-8D99229C526C}">
      <dgm:prSet/>
      <dgm:spPr/>
      <dgm:t>
        <a:bodyPr/>
        <a:lstStyle/>
        <a:p>
          <a:endParaRPr lang="es-ES"/>
        </a:p>
      </dgm:t>
    </dgm:pt>
    <dgm:pt modelId="{0E9A2A62-46AA-4449-A564-45EF7D3E5BA0}">
      <dgm:prSet phldrT="[Texto]"/>
      <dgm:spPr/>
      <dgm:t>
        <a:bodyPr/>
        <a:lstStyle/>
        <a:p>
          <a:r>
            <a:rPr lang="es-ES" dirty="0"/>
            <a:t>Trámite de migración</a:t>
          </a:r>
        </a:p>
      </dgm:t>
    </dgm:pt>
    <dgm:pt modelId="{1EA6907C-2451-DB45-B2E7-E8B4F2B49B0C}" type="parTrans" cxnId="{7FE2C948-4097-AD4A-9D6A-86D59EDD64FA}">
      <dgm:prSet/>
      <dgm:spPr/>
      <dgm:t>
        <a:bodyPr/>
        <a:lstStyle/>
        <a:p>
          <a:endParaRPr lang="es-ES"/>
        </a:p>
      </dgm:t>
    </dgm:pt>
    <dgm:pt modelId="{389093A5-4762-2F4B-AB8E-B021E7AB1960}" type="sibTrans" cxnId="{7FE2C948-4097-AD4A-9D6A-86D59EDD64FA}">
      <dgm:prSet/>
      <dgm:spPr/>
      <dgm:t>
        <a:bodyPr/>
        <a:lstStyle/>
        <a:p>
          <a:endParaRPr lang="es-ES"/>
        </a:p>
      </dgm:t>
    </dgm:pt>
    <dgm:pt modelId="{15DB791A-C432-A549-AEE6-20AA4DF39769}">
      <dgm:prSet phldrT="[Texto]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s-ES" dirty="0"/>
            <a:t>Cola a aduanas</a:t>
          </a:r>
        </a:p>
      </dgm:t>
    </dgm:pt>
    <dgm:pt modelId="{3395AD44-DE29-464F-8090-A32AE0E72126}" type="parTrans" cxnId="{19B4F70F-46C8-4D4B-B382-C42163FADFA8}">
      <dgm:prSet/>
      <dgm:spPr/>
      <dgm:t>
        <a:bodyPr/>
        <a:lstStyle/>
        <a:p>
          <a:endParaRPr lang="es-ES"/>
        </a:p>
      </dgm:t>
    </dgm:pt>
    <dgm:pt modelId="{A3151BD8-A40D-0847-8876-13349BF0AEF1}" type="sibTrans" cxnId="{19B4F70F-46C8-4D4B-B382-C42163FADFA8}">
      <dgm:prSet/>
      <dgm:spPr/>
      <dgm:t>
        <a:bodyPr/>
        <a:lstStyle/>
        <a:p>
          <a:endParaRPr lang="es-ES"/>
        </a:p>
      </dgm:t>
    </dgm:pt>
    <dgm:pt modelId="{7DA5BE91-790A-BB40-9F68-7FA49841AF42}">
      <dgm:prSet phldrT="[Texto]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s-ES" dirty="0"/>
            <a:t>Cola a aduanas</a:t>
          </a:r>
        </a:p>
      </dgm:t>
    </dgm:pt>
    <dgm:pt modelId="{FC46BED5-3240-CD42-9941-870677FC2095}" type="parTrans" cxnId="{B49CBF2B-9879-1846-BB91-F6DC877B1C1E}">
      <dgm:prSet/>
      <dgm:spPr/>
      <dgm:t>
        <a:bodyPr/>
        <a:lstStyle/>
        <a:p>
          <a:endParaRPr lang="es-ES"/>
        </a:p>
      </dgm:t>
    </dgm:pt>
    <dgm:pt modelId="{A118CEF6-8FDB-144F-A9F3-F8572231F621}" type="sibTrans" cxnId="{B49CBF2B-9879-1846-BB91-F6DC877B1C1E}">
      <dgm:prSet/>
      <dgm:spPr/>
      <dgm:t>
        <a:bodyPr/>
        <a:lstStyle/>
        <a:p>
          <a:endParaRPr lang="es-ES"/>
        </a:p>
      </dgm:t>
    </dgm:pt>
    <dgm:pt modelId="{B112E2B7-4FB6-BF4E-831E-BCB07C82BB7D}">
      <dgm:prSet phldrT="[Texto]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s-ES" dirty="0"/>
            <a:t>Cola a aduanas</a:t>
          </a:r>
        </a:p>
      </dgm:t>
    </dgm:pt>
    <dgm:pt modelId="{DB17049D-FFF4-9F4B-9A10-4CA9F566D32C}" type="parTrans" cxnId="{486C86DF-B63B-B24B-8E39-716223A6081B}">
      <dgm:prSet/>
      <dgm:spPr/>
      <dgm:t>
        <a:bodyPr/>
        <a:lstStyle/>
        <a:p>
          <a:endParaRPr lang="es-ES"/>
        </a:p>
      </dgm:t>
    </dgm:pt>
    <dgm:pt modelId="{ED3BBAB3-D52C-284F-AF16-74ACFF9D0391}" type="sibTrans" cxnId="{486C86DF-B63B-B24B-8E39-716223A6081B}">
      <dgm:prSet/>
      <dgm:spPr/>
      <dgm:t>
        <a:bodyPr/>
        <a:lstStyle/>
        <a:p>
          <a:endParaRPr lang="es-ES"/>
        </a:p>
      </dgm:t>
    </dgm:pt>
    <dgm:pt modelId="{78400CCD-0DDE-CF40-AE75-94A7A70A53B6}">
      <dgm:prSet phldrT="[Texto]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s-ES" dirty="0"/>
            <a:t>Trámite de aduanas</a:t>
          </a:r>
        </a:p>
      </dgm:t>
    </dgm:pt>
    <dgm:pt modelId="{92F04FE2-8638-7B4F-B910-C855F1BEE7A7}" type="parTrans" cxnId="{22DAB229-9589-BE42-9313-21204D83710D}">
      <dgm:prSet/>
      <dgm:spPr/>
      <dgm:t>
        <a:bodyPr/>
        <a:lstStyle/>
        <a:p>
          <a:endParaRPr lang="es-ES"/>
        </a:p>
      </dgm:t>
    </dgm:pt>
    <dgm:pt modelId="{DDF7A777-0216-8843-BE65-43DA41CDA835}" type="sibTrans" cxnId="{22DAB229-9589-BE42-9313-21204D83710D}">
      <dgm:prSet/>
      <dgm:spPr/>
      <dgm:t>
        <a:bodyPr/>
        <a:lstStyle/>
        <a:p>
          <a:endParaRPr lang="es-ES"/>
        </a:p>
      </dgm:t>
    </dgm:pt>
    <dgm:pt modelId="{0733C693-1A79-E741-8407-CAF37D521721}">
      <dgm:prSet phldrT="[Texto]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s-ES" dirty="0"/>
            <a:t>Trámite de aduanas</a:t>
          </a:r>
        </a:p>
      </dgm:t>
    </dgm:pt>
    <dgm:pt modelId="{862F0FCA-CD44-5542-A3B8-E88237D92970}" type="parTrans" cxnId="{F00A2A54-959C-C944-AA66-600A9A7093A6}">
      <dgm:prSet/>
      <dgm:spPr/>
      <dgm:t>
        <a:bodyPr/>
        <a:lstStyle/>
        <a:p>
          <a:endParaRPr lang="es-ES"/>
        </a:p>
      </dgm:t>
    </dgm:pt>
    <dgm:pt modelId="{1916E312-A067-6944-9500-0BC0F6D7337E}" type="sibTrans" cxnId="{F00A2A54-959C-C944-AA66-600A9A7093A6}">
      <dgm:prSet/>
      <dgm:spPr/>
      <dgm:t>
        <a:bodyPr/>
        <a:lstStyle/>
        <a:p>
          <a:endParaRPr lang="es-ES"/>
        </a:p>
      </dgm:t>
    </dgm:pt>
    <dgm:pt modelId="{4436717F-CD01-304A-BF31-8BF56C3A258C}">
      <dgm:prSet phldrT="[Texto]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s-ES" dirty="0"/>
            <a:t>Trámite de aduanas</a:t>
          </a:r>
        </a:p>
      </dgm:t>
    </dgm:pt>
    <dgm:pt modelId="{414CC4B5-14F8-C94B-B3CE-EC8DDDBDFB9E}" type="parTrans" cxnId="{8BF3CE42-C987-5841-90EE-86831BD57DFF}">
      <dgm:prSet/>
      <dgm:spPr/>
      <dgm:t>
        <a:bodyPr/>
        <a:lstStyle/>
        <a:p>
          <a:endParaRPr lang="es-ES"/>
        </a:p>
      </dgm:t>
    </dgm:pt>
    <dgm:pt modelId="{34E3D3D2-1A78-FC49-8A6B-42F3C347A880}" type="sibTrans" cxnId="{8BF3CE42-C987-5841-90EE-86831BD57DFF}">
      <dgm:prSet/>
      <dgm:spPr/>
      <dgm:t>
        <a:bodyPr/>
        <a:lstStyle/>
        <a:p>
          <a:endParaRPr lang="es-ES"/>
        </a:p>
      </dgm:t>
    </dgm:pt>
    <dgm:pt modelId="{E4777773-5C4D-BA42-9E32-9010E2E85949}">
      <dgm:prSet phldrT="[Texto]"/>
      <dgm:spPr/>
      <dgm:t>
        <a:bodyPr/>
        <a:lstStyle/>
        <a:p>
          <a:r>
            <a:rPr lang="es-ES" dirty="0"/>
            <a:t>Cola a PCD</a:t>
          </a:r>
        </a:p>
      </dgm:t>
    </dgm:pt>
    <dgm:pt modelId="{023E3DA1-03AB-9441-8873-30D1F26DFC29}" type="parTrans" cxnId="{D9CD5E5B-D0B8-D34E-9467-BDA7E01C803E}">
      <dgm:prSet/>
      <dgm:spPr/>
      <dgm:t>
        <a:bodyPr/>
        <a:lstStyle/>
        <a:p>
          <a:endParaRPr lang="es-ES"/>
        </a:p>
      </dgm:t>
    </dgm:pt>
    <dgm:pt modelId="{C499669D-D774-E34E-B14F-53CDEEEDA592}" type="sibTrans" cxnId="{D9CD5E5B-D0B8-D34E-9467-BDA7E01C803E}">
      <dgm:prSet/>
      <dgm:spPr/>
      <dgm:t>
        <a:bodyPr/>
        <a:lstStyle/>
        <a:p>
          <a:endParaRPr lang="es-ES"/>
        </a:p>
      </dgm:t>
    </dgm:pt>
    <dgm:pt modelId="{7BE77173-638F-FE4B-84B1-15CDEEB0B984}">
      <dgm:prSet phldrT="[Texto]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s-ES" dirty="0"/>
            <a:t>Inspección de PCD</a:t>
          </a:r>
        </a:p>
      </dgm:t>
    </dgm:pt>
    <dgm:pt modelId="{EBAD2A5C-5D3A-A546-9C7B-F8E996EAFA10}" type="parTrans" cxnId="{4BF998F0-B0C7-634C-8F0E-1D2EE5877897}">
      <dgm:prSet/>
      <dgm:spPr/>
      <dgm:t>
        <a:bodyPr/>
        <a:lstStyle/>
        <a:p>
          <a:endParaRPr lang="es-ES"/>
        </a:p>
      </dgm:t>
    </dgm:pt>
    <dgm:pt modelId="{E6A2B6C1-1ED7-1E49-BC09-5A1017427A85}" type="sibTrans" cxnId="{4BF998F0-B0C7-634C-8F0E-1D2EE5877897}">
      <dgm:prSet/>
      <dgm:spPr/>
      <dgm:t>
        <a:bodyPr/>
        <a:lstStyle/>
        <a:p>
          <a:endParaRPr lang="es-ES"/>
        </a:p>
      </dgm:t>
    </dgm:pt>
    <dgm:pt modelId="{56417388-2530-C248-B8AA-118B2190CE2F}">
      <dgm:prSet phldrT="[Texto]"/>
      <dgm:spPr/>
      <dgm:t>
        <a:bodyPr/>
        <a:lstStyle/>
        <a:p>
          <a:r>
            <a:rPr lang="es-ES" dirty="0"/>
            <a:t>Cola a aguja norte</a:t>
          </a:r>
        </a:p>
      </dgm:t>
    </dgm:pt>
    <dgm:pt modelId="{77E066AC-7525-654F-A301-603FFFC42E92}" type="parTrans" cxnId="{C65008B3-BB21-7D4A-94D2-5893961271D9}">
      <dgm:prSet/>
      <dgm:spPr/>
      <dgm:t>
        <a:bodyPr/>
        <a:lstStyle/>
        <a:p>
          <a:endParaRPr lang="es-ES"/>
        </a:p>
      </dgm:t>
    </dgm:pt>
    <dgm:pt modelId="{766DC060-8CF4-0F47-B298-8E9DCDAF7A79}" type="sibTrans" cxnId="{C65008B3-BB21-7D4A-94D2-5893961271D9}">
      <dgm:prSet/>
      <dgm:spPr/>
      <dgm:t>
        <a:bodyPr/>
        <a:lstStyle/>
        <a:p>
          <a:endParaRPr lang="es-ES"/>
        </a:p>
      </dgm:t>
    </dgm:pt>
    <dgm:pt modelId="{E03BDC2F-2B38-3748-ABAB-C49FBBB343FA}">
      <dgm:prSet phldrT="[Texto]"/>
      <dgm:spPr/>
      <dgm:t>
        <a:bodyPr/>
        <a:lstStyle/>
        <a:p>
          <a:r>
            <a:rPr lang="es-ES" dirty="0"/>
            <a:t>Trámite aguja norte</a:t>
          </a:r>
        </a:p>
      </dgm:t>
    </dgm:pt>
    <dgm:pt modelId="{3AFB713F-E6D4-5E43-891F-0CEC99173AA3}" type="parTrans" cxnId="{88A6B1A3-DCC2-8A48-9B30-B3921BE689B2}">
      <dgm:prSet/>
      <dgm:spPr/>
      <dgm:t>
        <a:bodyPr/>
        <a:lstStyle/>
        <a:p>
          <a:endParaRPr lang="es-ES"/>
        </a:p>
      </dgm:t>
    </dgm:pt>
    <dgm:pt modelId="{058AC81A-5CB9-8440-8ABF-50624C3BE856}" type="sibTrans" cxnId="{88A6B1A3-DCC2-8A48-9B30-B3921BE689B2}">
      <dgm:prSet/>
      <dgm:spPr/>
      <dgm:t>
        <a:bodyPr/>
        <a:lstStyle/>
        <a:p>
          <a:endParaRPr lang="es-ES"/>
        </a:p>
      </dgm:t>
    </dgm:pt>
    <dgm:pt modelId="{E9A91FC6-61CE-A746-9BC5-F8C37FB99840}">
      <dgm:prSet phldrT="[Texto]"/>
      <dgm:spPr/>
      <dgm:t>
        <a:bodyPr/>
        <a:lstStyle/>
        <a:p>
          <a:r>
            <a:rPr lang="es-ES" dirty="0"/>
            <a:t>Cola ingreso a NI</a:t>
          </a:r>
        </a:p>
      </dgm:t>
    </dgm:pt>
    <dgm:pt modelId="{0770E8BE-30E0-214D-A4E6-CA5FFFBD7CA2}" type="parTrans" cxnId="{88F0BA95-D9A2-4D46-8DEC-98FB8B806F9B}">
      <dgm:prSet/>
      <dgm:spPr/>
      <dgm:t>
        <a:bodyPr/>
        <a:lstStyle/>
        <a:p>
          <a:endParaRPr lang="es-ES"/>
        </a:p>
      </dgm:t>
    </dgm:pt>
    <dgm:pt modelId="{CBA52C5E-940D-4D4A-8042-F1B3D6C03531}" type="sibTrans" cxnId="{88F0BA95-D9A2-4D46-8DEC-98FB8B806F9B}">
      <dgm:prSet/>
      <dgm:spPr/>
      <dgm:t>
        <a:bodyPr/>
        <a:lstStyle/>
        <a:p>
          <a:endParaRPr lang="es-ES"/>
        </a:p>
      </dgm:t>
    </dgm:pt>
    <dgm:pt modelId="{EFF8C5A0-0869-1845-A6A8-3A12C0D7BA32}">
      <dgm:prSet phldrT="[Texto]"/>
      <dgm:spPr/>
      <dgm:t>
        <a:bodyPr/>
        <a:lstStyle/>
        <a:p>
          <a:r>
            <a:rPr lang="es-ES" dirty="0"/>
            <a:t>Ingreso a NI</a:t>
          </a:r>
        </a:p>
      </dgm:t>
    </dgm:pt>
    <dgm:pt modelId="{8D58EDE8-D0CB-3C40-BF02-E05D51C9138F}" type="parTrans" cxnId="{13C43137-0402-8E40-85BE-582F10D20EAE}">
      <dgm:prSet/>
      <dgm:spPr/>
      <dgm:t>
        <a:bodyPr/>
        <a:lstStyle/>
        <a:p>
          <a:endParaRPr lang="es-ES"/>
        </a:p>
      </dgm:t>
    </dgm:pt>
    <dgm:pt modelId="{FF84D591-3CFD-9A4B-B3F8-5D5CEA512009}" type="sibTrans" cxnId="{13C43137-0402-8E40-85BE-582F10D20EAE}">
      <dgm:prSet/>
      <dgm:spPr/>
      <dgm:t>
        <a:bodyPr/>
        <a:lstStyle/>
        <a:p>
          <a:endParaRPr lang="es-ES"/>
        </a:p>
      </dgm:t>
    </dgm:pt>
    <dgm:pt modelId="{5DB64A56-13E3-9040-8A77-49CC311055A0}">
      <dgm:prSet phldrT="[Texto]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s-ES" dirty="0"/>
            <a:t>Caseta NI</a:t>
          </a:r>
        </a:p>
      </dgm:t>
    </dgm:pt>
    <dgm:pt modelId="{22C97553-F928-C14D-86A5-568CD84BEDAB}" type="parTrans" cxnId="{EEE720DF-15EB-7640-8718-D3C6B2FA9942}">
      <dgm:prSet/>
      <dgm:spPr/>
      <dgm:t>
        <a:bodyPr/>
        <a:lstStyle/>
        <a:p>
          <a:endParaRPr lang="es-ES"/>
        </a:p>
      </dgm:t>
    </dgm:pt>
    <dgm:pt modelId="{D0C3191C-A261-A14D-8DF1-D3DBA61E47E3}" type="sibTrans" cxnId="{EEE720DF-15EB-7640-8718-D3C6B2FA9942}">
      <dgm:prSet/>
      <dgm:spPr/>
      <dgm:t>
        <a:bodyPr/>
        <a:lstStyle/>
        <a:p>
          <a:endParaRPr lang="es-ES"/>
        </a:p>
      </dgm:t>
    </dgm:pt>
    <dgm:pt modelId="{A17538C0-30D8-314F-83CB-EED960BFFB55}">
      <dgm:prSet phldrT="[Texto]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s-ES" dirty="0"/>
            <a:t>Caseta NI</a:t>
          </a:r>
        </a:p>
      </dgm:t>
    </dgm:pt>
    <dgm:pt modelId="{B9FEF73F-A150-4D48-BD0C-8D9351F68DDB}" type="parTrans" cxnId="{24EA467B-0E84-3A4B-852F-B29DBC1E6C56}">
      <dgm:prSet/>
      <dgm:spPr/>
      <dgm:t>
        <a:bodyPr/>
        <a:lstStyle/>
        <a:p>
          <a:endParaRPr lang="es-ES"/>
        </a:p>
      </dgm:t>
    </dgm:pt>
    <dgm:pt modelId="{65532FD2-2F50-E549-BE18-1A7800A624F8}" type="sibTrans" cxnId="{24EA467B-0E84-3A4B-852F-B29DBC1E6C56}">
      <dgm:prSet/>
      <dgm:spPr/>
      <dgm:t>
        <a:bodyPr/>
        <a:lstStyle/>
        <a:p>
          <a:endParaRPr lang="es-ES"/>
        </a:p>
      </dgm:t>
    </dgm:pt>
    <dgm:pt modelId="{7D01FDBF-7F8C-7546-8CBF-60D66366E575}" type="pres">
      <dgm:prSet presAssocID="{D627FBA3-22DF-5845-ADD0-85986E958E50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16A35726-2D16-8841-8870-1D51059AE4DB}" type="pres">
      <dgm:prSet presAssocID="{D627FBA3-22DF-5845-ADD0-85986E958E50}" presName="hierFlow" presStyleCnt="0"/>
      <dgm:spPr/>
    </dgm:pt>
    <dgm:pt modelId="{40925F24-DF1F-D249-A6CE-303ADA73CC24}" type="pres">
      <dgm:prSet presAssocID="{D627FBA3-22DF-5845-ADD0-85986E958E50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D8FAA0A6-5A12-674B-B511-47BA06AA96C9}" type="pres">
      <dgm:prSet presAssocID="{FF5973DF-BBC4-3542-B412-5F688E2BB382}" presName="Name14" presStyleCnt="0"/>
      <dgm:spPr/>
    </dgm:pt>
    <dgm:pt modelId="{93DC2783-A107-564E-9576-480D6D8A2766}" type="pres">
      <dgm:prSet presAssocID="{FF5973DF-BBC4-3542-B412-5F688E2BB382}" presName="level1Shape" presStyleLbl="node0" presStyleIdx="0" presStyleCnt="1" custScaleX="200770">
        <dgm:presLayoutVars>
          <dgm:chPref val="3"/>
        </dgm:presLayoutVars>
      </dgm:prSet>
      <dgm:spPr/>
    </dgm:pt>
    <dgm:pt modelId="{10CBBCFA-B1D4-5F42-A618-53FCF89E81D5}" type="pres">
      <dgm:prSet presAssocID="{FF5973DF-BBC4-3542-B412-5F688E2BB382}" presName="hierChild2" presStyleCnt="0"/>
      <dgm:spPr/>
    </dgm:pt>
    <dgm:pt modelId="{A31B585E-44F8-1545-A790-D7896919DA7C}" type="pres">
      <dgm:prSet presAssocID="{1EA6907C-2451-DB45-B2E7-E8B4F2B49B0C}" presName="Name19" presStyleLbl="parChTrans1D2" presStyleIdx="0" presStyleCnt="1"/>
      <dgm:spPr/>
    </dgm:pt>
    <dgm:pt modelId="{A1ECCAB9-3012-CC4B-BE5A-FFACDD6B6B33}" type="pres">
      <dgm:prSet presAssocID="{0E9A2A62-46AA-4449-A564-45EF7D3E5BA0}" presName="Name21" presStyleCnt="0"/>
      <dgm:spPr/>
    </dgm:pt>
    <dgm:pt modelId="{BCF691E1-A644-514A-ADA4-66BDB02190BF}" type="pres">
      <dgm:prSet presAssocID="{0E9A2A62-46AA-4449-A564-45EF7D3E5BA0}" presName="level2Shape" presStyleLbl="node2" presStyleIdx="0" presStyleCnt="1" custScaleX="199207"/>
      <dgm:spPr/>
    </dgm:pt>
    <dgm:pt modelId="{4025695B-1A4E-5A4D-8A59-CDC6CF2EE65D}" type="pres">
      <dgm:prSet presAssocID="{0E9A2A62-46AA-4449-A564-45EF7D3E5BA0}" presName="hierChild3" presStyleCnt="0"/>
      <dgm:spPr/>
    </dgm:pt>
    <dgm:pt modelId="{99FBE8EC-5A40-1C4D-9EC5-4BA716768115}" type="pres">
      <dgm:prSet presAssocID="{3395AD44-DE29-464F-8090-A32AE0E72126}" presName="Name19" presStyleLbl="parChTrans1D3" presStyleIdx="0" presStyleCnt="3"/>
      <dgm:spPr/>
    </dgm:pt>
    <dgm:pt modelId="{4E43204F-E861-E648-824B-59D88A07C4BF}" type="pres">
      <dgm:prSet presAssocID="{15DB791A-C432-A549-AEE6-20AA4DF39769}" presName="Name21" presStyleCnt="0"/>
      <dgm:spPr/>
    </dgm:pt>
    <dgm:pt modelId="{EF29B65D-712F-1949-BB85-DBE76B314CBD}" type="pres">
      <dgm:prSet presAssocID="{15DB791A-C432-A549-AEE6-20AA4DF39769}" presName="level2Shape" presStyleLbl="node3" presStyleIdx="0" presStyleCnt="3" custScaleX="200770"/>
      <dgm:spPr/>
    </dgm:pt>
    <dgm:pt modelId="{F52A3B8B-6592-D549-A061-E4BB77D60743}" type="pres">
      <dgm:prSet presAssocID="{15DB791A-C432-A549-AEE6-20AA4DF39769}" presName="hierChild3" presStyleCnt="0"/>
      <dgm:spPr/>
    </dgm:pt>
    <dgm:pt modelId="{7CDDE187-37AB-4D4E-93C2-ADDFF6F203FB}" type="pres">
      <dgm:prSet presAssocID="{92F04FE2-8638-7B4F-B910-C855F1BEE7A7}" presName="Name19" presStyleLbl="parChTrans1D4" presStyleIdx="0" presStyleCnt="11"/>
      <dgm:spPr/>
    </dgm:pt>
    <dgm:pt modelId="{281DA90B-6435-7F44-931F-C75E090202A7}" type="pres">
      <dgm:prSet presAssocID="{78400CCD-0DDE-CF40-AE75-94A7A70A53B6}" presName="Name21" presStyleCnt="0"/>
      <dgm:spPr/>
    </dgm:pt>
    <dgm:pt modelId="{6F6B2C91-1A31-5B44-BCAE-F15EC65D43E8}" type="pres">
      <dgm:prSet presAssocID="{78400CCD-0DDE-CF40-AE75-94A7A70A53B6}" presName="level2Shape" presStyleLbl="node4" presStyleIdx="0" presStyleCnt="11" custScaleX="200770"/>
      <dgm:spPr/>
    </dgm:pt>
    <dgm:pt modelId="{38110014-CB8C-6F47-8E76-572B8148AF71}" type="pres">
      <dgm:prSet presAssocID="{78400CCD-0DDE-CF40-AE75-94A7A70A53B6}" presName="hierChild3" presStyleCnt="0"/>
      <dgm:spPr/>
    </dgm:pt>
    <dgm:pt modelId="{B7E4C0F3-0FE9-354D-9714-9DD4FC3F916D}" type="pres">
      <dgm:prSet presAssocID="{DB17049D-FFF4-9F4B-9A10-4CA9F566D32C}" presName="Name19" presStyleLbl="parChTrans1D3" presStyleIdx="1" presStyleCnt="3"/>
      <dgm:spPr/>
    </dgm:pt>
    <dgm:pt modelId="{FE96CFC9-373F-FC43-8173-879E3E9CA5FB}" type="pres">
      <dgm:prSet presAssocID="{B112E2B7-4FB6-BF4E-831E-BCB07C82BB7D}" presName="Name21" presStyleCnt="0"/>
      <dgm:spPr/>
    </dgm:pt>
    <dgm:pt modelId="{B6A11E27-0B84-3F4C-AF40-15B5E4FCB696}" type="pres">
      <dgm:prSet presAssocID="{B112E2B7-4FB6-BF4E-831E-BCB07C82BB7D}" presName="level2Shape" presStyleLbl="node3" presStyleIdx="1" presStyleCnt="3" custScaleX="200770" custLinFactNeighborX="-62277"/>
      <dgm:spPr/>
    </dgm:pt>
    <dgm:pt modelId="{44CA6385-2D49-7E44-84BB-D913D45FDDC0}" type="pres">
      <dgm:prSet presAssocID="{B112E2B7-4FB6-BF4E-831E-BCB07C82BB7D}" presName="hierChild3" presStyleCnt="0"/>
      <dgm:spPr/>
    </dgm:pt>
    <dgm:pt modelId="{B1357FE5-C7A3-0040-BD3D-17DE78E3C345}" type="pres">
      <dgm:prSet presAssocID="{862F0FCA-CD44-5542-A3B8-E88237D92970}" presName="Name19" presStyleLbl="parChTrans1D4" presStyleIdx="1" presStyleCnt="11"/>
      <dgm:spPr/>
    </dgm:pt>
    <dgm:pt modelId="{ECD1CD73-4BEE-4242-82C9-B690693C6175}" type="pres">
      <dgm:prSet presAssocID="{0733C693-1A79-E741-8407-CAF37D521721}" presName="Name21" presStyleCnt="0"/>
      <dgm:spPr/>
    </dgm:pt>
    <dgm:pt modelId="{71505DA7-9870-5049-B1E8-69D85ECE7569}" type="pres">
      <dgm:prSet presAssocID="{0733C693-1A79-E741-8407-CAF37D521721}" presName="level2Shape" presStyleLbl="node4" presStyleIdx="1" presStyleCnt="11" custScaleX="200770" custLinFactNeighborX="-62277"/>
      <dgm:spPr/>
    </dgm:pt>
    <dgm:pt modelId="{C43AFAC4-E8F2-1A41-ADFB-0F448FECB900}" type="pres">
      <dgm:prSet presAssocID="{0733C693-1A79-E741-8407-CAF37D521721}" presName="hierChild3" presStyleCnt="0"/>
      <dgm:spPr/>
    </dgm:pt>
    <dgm:pt modelId="{93D6488C-BF85-8549-B10E-D38EAEBC684B}" type="pres">
      <dgm:prSet presAssocID="{023E3DA1-03AB-9441-8873-30D1F26DFC29}" presName="Name19" presStyleLbl="parChTrans1D4" presStyleIdx="2" presStyleCnt="11"/>
      <dgm:spPr/>
    </dgm:pt>
    <dgm:pt modelId="{0725AD58-F4B3-7248-9E56-C300F28DE2FF}" type="pres">
      <dgm:prSet presAssocID="{E4777773-5C4D-BA42-9E32-9010E2E85949}" presName="Name21" presStyleCnt="0"/>
      <dgm:spPr/>
    </dgm:pt>
    <dgm:pt modelId="{85259EF8-9325-4A46-B0D3-D455D2E64145}" type="pres">
      <dgm:prSet presAssocID="{E4777773-5C4D-BA42-9E32-9010E2E85949}" presName="level2Shape" presStyleLbl="node4" presStyleIdx="2" presStyleCnt="11" custScaleX="200770" custLinFactNeighborX="-62277"/>
      <dgm:spPr/>
    </dgm:pt>
    <dgm:pt modelId="{9C55E420-2843-A842-A7DF-A2AE90C78796}" type="pres">
      <dgm:prSet presAssocID="{E4777773-5C4D-BA42-9E32-9010E2E85949}" presName="hierChild3" presStyleCnt="0"/>
      <dgm:spPr/>
    </dgm:pt>
    <dgm:pt modelId="{5F45766A-7297-6148-B7D8-F3155BA848BE}" type="pres">
      <dgm:prSet presAssocID="{EBAD2A5C-5D3A-A546-9C7B-F8E996EAFA10}" presName="Name19" presStyleLbl="parChTrans1D4" presStyleIdx="3" presStyleCnt="11"/>
      <dgm:spPr/>
    </dgm:pt>
    <dgm:pt modelId="{0E27E7E9-968B-544E-A0C3-3E1416D0D031}" type="pres">
      <dgm:prSet presAssocID="{7BE77173-638F-FE4B-84B1-15CDEEB0B984}" presName="Name21" presStyleCnt="0"/>
      <dgm:spPr/>
    </dgm:pt>
    <dgm:pt modelId="{99606B41-9894-D344-9AC0-C3C0AF19CCC0}" type="pres">
      <dgm:prSet presAssocID="{7BE77173-638F-FE4B-84B1-15CDEEB0B984}" presName="level2Shape" presStyleLbl="node4" presStyleIdx="3" presStyleCnt="11" custScaleX="200770" custLinFactNeighborX="-62277"/>
      <dgm:spPr/>
    </dgm:pt>
    <dgm:pt modelId="{61297323-9F68-0C4B-AF1B-BEBCCE58CAAE}" type="pres">
      <dgm:prSet presAssocID="{7BE77173-638F-FE4B-84B1-15CDEEB0B984}" presName="hierChild3" presStyleCnt="0"/>
      <dgm:spPr/>
    </dgm:pt>
    <dgm:pt modelId="{764582A7-4091-C54D-A3CD-084F1562EFE4}" type="pres">
      <dgm:prSet presAssocID="{77E066AC-7525-654F-A301-603FFFC42E92}" presName="Name19" presStyleLbl="parChTrans1D4" presStyleIdx="4" presStyleCnt="11"/>
      <dgm:spPr/>
    </dgm:pt>
    <dgm:pt modelId="{DE154E69-0BB2-7542-8B69-81F7B8703273}" type="pres">
      <dgm:prSet presAssocID="{56417388-2530-C248-B8AA-118B2190CE2F}" presName="Name21" presStyleCnt="0"/>
      <dgm:spPr/>
    </dgm:pt>
    <dgm:pt modelId="{782D095F-9C68-7B4B-A3B5-5213FA2C78F0}" type="pres">
      <dgm:prSet presAssocID="{56417388-2530-C248-B8AA-118B2190CE2F}" presName="level2Shape" presStyleLbl="node4" presStyleIdx="4" presStyleCnt="11" custScaleX="200770" custLinFactNeighborX="-62277"/>
      <dgm:spPr/>
    </dgm:pt>
    <dgm:pt modelId="{E719CC77-8D67-D346-8A2D-F097BE41E726}" type="pres">
      <dgm:prSet presAssocID="{56417388-2530-C248-B8AA-118B2190CE2F}" presName="hierChild3" presStyleCnt="0"/>
      <dgm:spPr/>
    </dgm:pt>
    <dgm:pt modelId="{4602D411-308C-A04C-BD15-E8E1A988C9C0}" type="pres">
      <dgm:prSet presAssocID="{3AFB713F-E6D4-5E43-891F-0CEC99173AA3}" presName="Name19" presStyleLbl="parChTrans1D4" presStyleIdx="5" presStyleCnt="11"/>
      <dgm:spPr/>
    </dgm:pt>
    <dgm:pt modelId="{711A7457-27AD-5246-B4F6-0D5F6EE9E3E3}" type="pres">
      <dgm:prSet presAssocID="{E03BDC2F-2B38-3748-ABAB-C49FBBB343FA}" presName="Name21" presStyleCnt="0"/>
      <dgm:spPr/>
    </dgm:pt>
    <dgm:pt modelId="{D9D5F874-48DD-804E-9F92-7604AE8F6E86}" type="pres">
      <dgm:prSet presAssocID="{E03BDC2F-2B38-3748-ABAB-C49FBBB343FA}" presName="level2Shape" presStyleLbl="node4" presStyleIdx="5" presStyleCnt="11" custScaleX="200770" custLinFactNeighborX="-62277"/>
      <dgm:spPr/>
    </dgm:pt>
    <dgm:pt modelId="{97666F2A-2F33-0148-A15B-A08DE18FDAE8}" type="pres">
      <dgm:prSet presAssocID="{E03BDC2F-2B38-3748-ABAB-C49FBBB343FA}" presName="hierChild3" presStyleCnt="0"/>
      <dgm:spPr/>
    </dgm:pt>
    <dgm:pt modelId="{381BF6BD-FC55-5345-B2E0-A70B7B9B6241}" type="pres">
      <dgm:prSet presAssocID="{0770E8BE-30E0-214D-A4E6-CA5FFFBD7CA2}" presName="Name19" presStyleLbl="parChTrans1D4" presStyleIdx="6" presStyleCnt="11"/>
      <dgm:spPr/>
    </dgm:pt>
    <dgm:pt modelId="{F044BAE9-358F-5348-B3E7-C35C7DAF84DF}" type="pres">
      <dgm:prSet presAssocID="{E9A91FC6-61CE-A746-9BC5-F8C37FB99840}" presName="Name21" presStyleCnt="0"/>
      <dgm:spPr/>
    </dgm:pt>
    <dgm:pt modelId="{FED94200-C984-6644-8B0A-08CC5ED5A349}" type="pres">
      <dgm:prSet presAssocID="{E9A91FC6-61CE-A746-9BC5-F8C37FB99840}" presName="level2Shape" presStyleLbl="node4" presStyleIdx="6" presStyleCnt="11" custScaleX="200770" custLinFactNeighborX="-62277"/>
      <dgm:spPr/>
    </dgm:pt>
    <dgm:pt modelId="{CC94E939-D7E9-204F-A750-FAE92598A08E}" type="pres">
      <dgm:prSet presAssocID="{E9A91FC6-61CE-A746-9BC5-F8C37FB99840}" presName="hierChild3" presStyleCnt="0"/>
      <dgm:spPr/>
    </dgm:pt>
    <dgm:pt modelId="{2C6FCC69-33EF-BF4B-B895-DCD2CDDAFE24}" type="pres">
      <dgm:prSet presAssocID="{8D58EDE8-D0CB-3C40-BF02-E05D51C9138F}" presName="Name19" presStyleLbl="parChTrans1D4" presStyleIdx="7" presStyleCnt="11"/>
      <dgm:spPr/>
    </dgm:pt>
    <dgm:pt modelId="{B1D1E8F9-61E4-2047-974C-9BC970A1C0DE}" type="pres">
      <dgm:prSet presAssocID="{EFF8C5A0-0869-1845-A6A8-3A12C0D7BA32}" presName="Name21" presStyleCnt="0"/>
      <dgm:spPr/>
    </dgm:pt>
    <dgm:pt modelId="{D630F2B3-5C5E-A544-853F-6FE67173799D}" type="pres">
      <dgm:prSet presAssocID="{EFF8C5A0-0869-1845-A6A8-3A12C0D7BA32}" presName="level2Shape" presStyleLbl="node4" presStyleIdx="7" presStyleCnt="11" custScaleX="200770" custLinFactNeighborX="-62277"/>
      <dgm:spPr/>
    </dgm:pt>
    <dgm:pt modelId="{2DA22103-C7EB-3D49-9293-D0115EDA492C}" type="pres">
      <dgm:prSet presAssocID="{EFF8C5A0-0869-1845-A6A8-3A12C0D7BA32}" presName="hierChild3" presStyleCnt="0"/>
      <dgm:spPr/>
    </dgm:pt>
    <dgm:pt modelId="{AEDEE852-C999-314C-B957-D129A087611D}" type="pres">
      <dgm:prSet presAssocID="{B9FEF73F-A150-4D48-BD0C-8D9351F68DDB}" presName="Name19" presStyleLbl="parChTrans1D4" presStyleIdx="8" presStyleCnt="11"/>
      <dgm:spPr/>
    </dgm:pt>
    <dgm:pt modelId="{9A1C65BC-5646-EF42-9919-376D9BF910F5}" type="pres">
      <dgm:prSet presAssocID="{A17538C0-30D8-314F-83CB-EED960BFFB55}" presName="Name21" presStyleCnt="0"/>
      <dgm:spPr/>
    </dgm:pt>
    <dgm:pt modelId="{6074FCB1-C60E-C744-869C-43594FD30358}" type="pres">
      <dgm:prSet presAssocID="{A17538C0-30D8-314F-83CB-EED960BFFB55}" presName="level2Shape" presStyleLbl="node4" presStyleIdx="8" presStyleCnt="11" custScaleX="200770" custLinFactNeighborX="-62277"/>
      <dgm:spPr/>
    </dgm:pt>
    <dgm:pt modelId="{46F32189-5E6F-6B40-8D98-C3E8B0932879}" type="pres">
      <dgm:prSet presAssocID="{A17538C0-30D8-314F-83CB-EED960BFFB55}" presName="hierChild3" presStyleCnt="0"/>
      <dgm:spPr/>
    </dgm:pt>
    <dgm:pt modelId="{C8CB631F-2D8A-4342-88BA-E92E91820387}" type="pres">
      <dgm:prSet presAssocID="{22C97553-F928-C14D-86A5-568CD84BEDAB}" presName="Name19" presStyleLbl="parChTrans1D4" presStyleIdx="9" presStyleCnt="11"/>
      <dgm:spPr/>
    </dgm:pt>
    <dgm:pt modelId="{7C454A77-658C-2449-82CF-E707E5A34F30}" type="pres">
      <dgm:prSet presAssocID="{5DB64A56-13E3-9040-8A77-49CC311055A0}" presName="Name21" presStyleCnt="0"/>
      <dgm:spPr/>
    </dgm:pt>
    <dgm:pt modelId="{CEA03DDE-BA24-FD44-9283-F90034B997F5}" type="pres">
      <dgm:prSet presAssocID="{5DB64A56-13E3-9040-8A77-49CC311055A0}" presName="level2Shape" presStyleLbl="node4" presStyleIdx="9" presStyleCnt="11" custScaleX="200770" custLinFactNeighborX="-62277"/>
      <dgm:spPr/>
    </dgm:pt>
    <dgm:pt modelId="{46020F4F-BD35-8B4D-97CF-439E127ADA74}" type="pres">
      <dgm:prSet presAssocID="{5DB64A56-13E3-9040-8A77-49CC311055A0}" presName="hierChild3" presStyleCnt="0"/>
      <dgm:spPr/>
    </dgm:pt>
    <dgm:pt modelId="{348645C0-6DA7-D744-84B5-ACB24AC8FE64}" type="pres">
      <dgm:prSet presAssocID="{FC46BED5-3240-CD42-9941-870677FC2095}" presName="Name19" presStyleLbl="parChTrans1D3" presStyleIdx="2" presStyleCnt="3"/>
      <dgm:spPr/>
    </dgm:pt>
    <dgm:pt modelId="{B0373FA8-C95B-3A41-92A0-4354E5D868CE}" type="pres">
      <dgm:prSet presAssocID="{7DA5BE91-790A-BB40-9F68-7FA49841AF42}" presName="Name21" presStyleCnt="0"/>
      <dgm:spPr/>
    </dgm:pt>
    <dgm:pt modelId="{DC99B446-B48B-074B-BA43-1BD9746780D9}" type="pres">
      <dgm:prSet presAssocID="{7DA5BE91-790A-BB40-9F68-7FA49841AF42}" presName="level2Shape" presStyleLbl="node3" presStyleIdx="2" presStyleCnt="3" custScaleX="200770"/>
      <dgm:spPr/>
    </dgm:pt>
    <dgm:pt modelId="{68C71025-E80A-C54B-BE33-D98B7AF598C8}" type="pres">
      <dgm:prSet presAssocID="{7DA5BE91-790A-BB40-9F68-7FA49841AF42}" presName="hierChild3" presStyleCnt="0"/>
      <dgm:spPr/>
    </dgm:pt>
    <dgm:pt modelId="{A2110837-5558-3F43-82ED-C9F39D34C8DB}" type="pres">
      <dgm:prSet presAssocID="{414CC4B5-14F8-C94B-B3CE-EC8DDDBDFB9E}" presName="Name19" presStyleLbl="parChTrans1D4" presStyleIdx="10" presStyleCnt="11"/>
      <dgm:spPr/>
    </dgm:pt>
    <dgm:pt modelId="{62DE7B61-B0D9-1F4F-ABD8-57F8FDFEA369}" type="pres">
      <dgm:prSet presAssocID="{4436717F-CD01-304A-BF31-8BF56C3A258C}" presName="Name21" presStyleCnt="0"/>
      <dgm:spPr/>
    </dgm:pt>
    <dgm:pt modelId="{F1E78216-C376-334C-A1C3-74F6C1E320A2}" type="pres">
      <dgm:prSet presAssocID="{4436717F-CD01-304A-BF31-8BF56C3A258C}" presName="level2Shape" presStyleLbl="node4" presStyleIdx="10" presStyleCnt="11" custScaleX="200770"/>
      <dgm:spPr/>
    </dgm:pt>
    <dgm:pt modelId="{F2A64C6A-017E-4342-ABA1-ADA2015E106F}" type="pres">
      <dgm:prSet presAssocID="{4436717F-CD01-304A-BF31-8BF56C3A258C}" presName="hierChild3" presStyleCnt="0"/>
      <dgm:spPr/>
    </dgm:pt>
    <dgm:pt modelId="{E6DC99E0-7AD2-8548-A95E-618E48EDEEA3}" type="pres">
      <dgm:prSet presAssocID="{D627FBA3-22DF-5845-ADD0-85986E958E50}" presName="bgShapesFlow" presStyleCnt="0"/>
      <dgm:spPr/>
    </dgm:pt>
  </dgm:ptLst>
  <dgm:cxnLst>
    <dgm:cxn modelId="{19B4F70F-46C8-4D4B-B382-C42163FADFA8}" srcId="{0E9A2A62-46AA-4449-A564-45EF7D3E5BA0}" destId="{15DB791A-C432-A549-AEE6-20AA4DF39769}" srcOrd="0" destOrd="0" parTransId="{3395AD44-DE29-464F-8090-A32AE0E72126}" sibTransId="{A3151BD8-A40D-0847-8876-13349BF0AEF1}"/>
    <dgm:cxn modelId="{DB5D4D12-9E40-0B40-8D0C-98FABB13C511}" type="presOf" srcId="{B9FEF73F-A150-4D48-BD0C-8D9351F68DDB}" destId="{AEDEE852-C999-314C-B957-D129A087611D}" srcOrd="0" destOrd="0" presId="urn:microsoft.com/office/officeart/2005/8/layout/hierarchy6"/>
    <dgm:cxn modelId="{4EF01E19-84DE-124C-834C-77EBF6CCE0CF}" type="presOf" srcId="{B112E2B7-4FB6-BF4E-831E-BCB07C82BB7D}" destId="{B6A11E27-0B84-3F4C-AF40-15B5E4FCB696}" srcOrd="0" destOrd="0" presId="urn:microsoft.com/office/officeart/2005/8/layout/hierarchy6"/>
    <dgm:cxn modelId="{84F9561A-0FC3-6B4B-B820-8D99229C526C}" srcId="{D627FBA3-22DF-5845-ADD0-85986E958E50}" destId="{FF5973DF-BBC4-3542-B412-5F688E2BB382}" srcOrd="0" destOrd="0" parTransId="{ACC7B4B6-6494-EA44-9139-6B1C382DB2F3}" sibTransId="{BF82EAB1-AEDA-AB48-AD16-7F60D2981495}"/>
    <dgm:cxn modelId="{58F4881F-DDA5-7841-9DC9-0BD39AEFC179}" type="presOf" srcId="{0733C693-1A79-E741-8407-CAF37D521721}" destId="{71505DA7-9870-5049-B1E8-69D85ECE7569}" srcOrd="0" destOrd="0" presId="urn:microsoft.com/office/officeart/2005/8/layout/hierarchy6"/>
    <dgm:cxn modelId="{14D0CA20-620D-424B-B9BE-DB6819D845F3}" type="presOf" srcId="{D627FBA3-22DF-5845-ADD0-85986E958E50}" destId="{7D01FDBF-7F8C-7546-8CBF-60D66366E575}" srcOrd="0" destOrd="0" presId="urn:microsoft.com/office/officeart/2005/8/layout/hierarchy6"/>
    <dgm:cxn modelId="{BB76C523-A177-9745-8C68-4B4EACC7B128}" type="presOf" srcId="{77E066AC-7525-654F-A301-603FFFC42E92}" destId="{764582A7-4091-C54D-A3CD-084F1562EFE4}" srcOrd="0" destOrd="0" presId="urn:microsoft.com/office/officeart/2005/8/layout/hierarchy6"/>
    <dgm:cxn modelId="{22DAB229-9589-BE42-9313-21204D83710D}" srcId="{15DB791A-C432-A549-AEE6-20AA4DF39769}" destId="{78400CCD-0DDE-CF40-AE75-94A7A70A53B6}" srcOrd="0" destOrd="0" parTransId="{92F04FE2-8638-7B4F-B910-C855F1BEE7A7}" sibTransId="{DDF7A777-0216-8843-BE65-43DA41CDA835}"/>
    <dgm:cxn modelId="{B49CBF2B-9879-1846-BB91-F6DC877B1C1E}" srcId="{0E9A2A62-46AA-4449-A564-45EF7D3E5BA0}" destId="{7DA5BE91-790A-BB40-9F68-7FA49841AF42}" srcOrd="2" destOrd="0" parTransId="{FC46BED5-3240-CD42-9941-870677FC2095}" sibTransId="{A118CEF6-8FDB-144F-A9F3-F8572231F621}"/>
    <dgm:cxn modelId="{DF15732E-8A8E-1643-A315-38CCA971B2F1}" type="presOf" srcId="{3AFB713F-E6D4-5E43-891F-0CEC99173AA3}" destId="{4602D411-308C-A04C-BD15-E8E1A988C9C0}" srcOrd="0" destOrd="0" presId="urn:microsoft.com/office/officeart/2005/8/layout/hierarchy6"/>
    <dgm:cxn modelId="{A5B8D834-E209-8D41-9961-F29772DEF3E0}" type="presOf" srcId="{414CC4B5-14F8-C94B-B3CE-EC8DDDBDFB9E}" destId="{A2110837-5558-3F43-82ED-C9F39D34C8DB}" srcOrd="0" destOrd="0" presId="urn:microsoft.com/office/officeart/2005/8/layout/hierarchy6"/>
    <dgm:cxn modelId="{12DB3936-025E-9546-94E1-83B25CB65E20}" type="presOf" srcId="{3395AD44-DE29-464F-8090-A32AE0E72126}" destId="{99FBE8EC-5A40-1C4D-9EC5-4BA716768115}" srcOrd="0" destOrd="0" presId="urn:microsoft.com/office/officeart/2005/8/layout/hierarchy6"/>
    <dgm:cxn modelId="{EE557836-1812-F845-B726-25C8F64CAD16}" type="presOf" srcId="{7DA5BE91-790A-BB40-9F68-7FA49841AF42}" destId="{DC99B446-B48B-074B-BA43-1BD9746780D9}" srcOrd="0" destOrd="0" presId="urn:microsoft.com/office/officeart/2005/8/layout/hierarchy6"/>
    <dgm:cxn modelId="{13C43137-0402-8E40-85BE-582F10D20EAE}" srcId="{E9A91FC6-61CE-A746-9BC5-F8C37FB99840}" destId="{EFF8C5A0-0869-1845-A6A8-3A12C0D7BA32}" srcOrd="0" destOrd="0" parTransId="{8D58EDE8-D0CB-3C40-BF02-E05D51C9138F}" sibTransId="{FF84D591-3CFD-9A4B-B3F8-5D5CEA512009}"/>
    <dgm:cxn modelId="{8BF3CE42-C987-5841-90EE-86831BD57DFF}" srcId="{7DA5BE91-790A-BB40-9F68-7FA49841AF42}" destId="{4436717F-CD01-304A-BF31-8BF56C3A258C}" srcOrd="0" destOrd="0" parTransId="{414CC4B5-14F8-C94B-B3CE-EC8DDDBDFB9E}" sibTransId="{34E3D3D2-1A78-FC49-8A6B-42F3C347A880}"/>
    <dgm:cxn modelId="{7FE2C948-4097-AD4A-9D6A-86D59EDD64FA}" srcId="{FF5973DF-BBC4-3542-B412-5F688E2BB382}" destId="{0E9A2A62-46AA-4449-A564-45EF7D3E5BA0}" srcOrd="0" destOrd="0" parTransId="{1EA6907C-2451-DB45-B2E7-E8B4F2B49B0C}" sibTransId="{389093A5-4762-2F4B-AB8E-B021E7AB1960}"/>
    <dgm:cxn modelId="{F00A2A54-959C-C944-AA66-600A9A7093A6}" srcId="{B112E2B7-4FB6-BF4E-831E-BCB07C82BB7D}" destId="{0733C693-1A79-E741-8407-CAF37D521721}" srcOrd="0" destOrd="0" parTransId="{862F0FCA-CD44-5542-A3B8-E88237D92970}" sibTransId="{1916E312-A067-6944-9500-0BC0F6D7337E}"/>
    <dgm:cxn modelId="{D9CD5E5B-D0B8-D34E-9467-BDA7E01C803E}" srcId="{0733C693-1A79-E741-8407-CAF37D521721}" destId="{E4777773-5C4D-BA42-9E32-9010E2E85949}" srcOrd="0" destOrd="0" parTransId="{023E3DA1-03AB-9441-8873-30D1F26DFC29}" sibTransId="{C499669D-D774-E34E-B14F-53CDEEEDA592}"/>
    <dgm:cxn modelId="{F466BF5E-6A1B-A740-9D70-64BA4D4248D7}" type="presOf" srcId="{92F04FE2-8638-7B4F-B910-C855F1BEE7A7}" destId="{7CDDE187-37AB-4D4E-93C2-ADDFF6F203FB}" srcOrd="0" destOrd="0" presId="urn:microsoft.com/office/officeart/2005/8/layout/hierarchy6"/>
    <dgm:cxn modelId="{E9A6BB70-C23D-5046-B73A-64138FB1D308}" type="presOf" srcId="{4436717F-CD01-304A-BF31-8BF56C3A258C}" destId="{F1E78216-C376-334C-A1C3-74F6C1E320A2}" srcOrd="0" destOrd="0" presId="urn:microsoft.com/office/officeart/2005/8/layout/hierarchy6"/>
    <dgm:cxn modelId="{A708A974-053B-4E45-BC29-3CDE1E21BB5C}" type="presOf" srcId="{FF5973DF-BBC4-3542-B412-5F688E2BB382}" destId="{93DC2783-A107-564E-9576-480D6D8A2766}" srcOrd="0" destOrd="0" presId="urn:microsoft.com/office/officeart/2005/8/layout/hierarchy6"/>
    <dgm:cxn modelId="{ABA96176-0C79-FD45-963D-F3DFACC4F600}" type="presOf" srcId="{E9A91FC6-61CE-A746-9BC5-F8C37FB99840}" destId="{FED94200-C984-6644-8B0A-08CC5ED5A349}" srcOrd="0" destOrd="0" presId="urn:microsoft.com/office/officeart/2005/8/layout/hierarchy6"/>
    <dgm:cxn modelId="{24EA467B-0E84-3A4B-852F-B29DBC1E6C56}" srcId="{EFF8C5A0-0869-1845-A6A8-3A12C0D7BA32}" destId="{A17538C0-30D8-314F-83CB-EED960BFFB55}" srcOrd="0" destOrd="0" parTransId="{B9FEF73F-A150-4D48-BD0C-8D9351F68DDB}" sibTransId="{65532FD2-2F50-E549-BE18-1A7800A624F8}"/>
    <dgm:cxn modelId="{DEAF7B81-F1F7-8F48-9085-8BE17A3FFDB9}" type="presOf" srcId="{5DB64A56-13E3-9040-8A77-49CC311055A0}" destId="{CEA03DDE-BA24-FD44-9283-F90034B997F5}" srcOrd="0" destOrd="0" presId="urn:microsoft.com/office/officeart/2005/8/layout/hierarchy6"/>
    <dgm:cxn modelId="{88399B8A-E260-2F4E-9D63-7C1D81A5A592}" type="presOf" srcId="{A17538C0-30D8-314F-83CB-EED960BFFB55}" destId="{6074FCB1-C60E-C744-869C-43594FD30358}" srcOrd="0" destOrd="0" presId="urn:microsoft.com/office/officeart/2005/8/layout/hierarchy6"/>
    <dgm:cxn modelId="{B14A5591-E8B7-AD40-B83B-508C48E15EE6}" type="presOf" srcId="{E4777773-5C4D-BA42-9E32-9010E2E85949}" destId="{85259EF8-9325-4A46-B0D3-D455D2E64145}" srcOrd="0" destOrd="0" presId="urn:microsoft.com/office/officeart/2005/8/layout/hierarchy6"/>
    <dgm:cxn modelId="{88F0BA95-D9A2-4D46-8DEC-98FB8B806F9B}" srcId="{E03BDC2F-2B38-3748-ABAB-C49FBBB343FA}" destId="{E9A91FC6-61CE-A746-9BC5-F8C37FB99840}" srcOrd="0" destOrd="0" parTransId="{0770E8BE-30E0-214D-A4E6-CA5FFFBD7CA2}" sibTransId="{CBA52C5E-940D-4D4A-8042-F1B3D6C03531}"/>
    <dgm:cxn modelId="{5220E49A-BF23-804E-8729-D7424E30C396}" type="presOf" srcId="{EBAD2A5C-5D3A-A546-9C7B-F8E996EAFA10}" destId="{5F45766A-7297-6148-B7D8-F3155BA848BE}" srcOrd="0" destOrd="0" presId="urn:microsoft.com/office/officeart/2005/8/layout/hierarchy6"/>
    <dgm:cxn modelId="{193B369C-59F6-F34F-BFD9-CCA49F5A42CF}" type="presOf" srcId="{7BE77173-638F-FE4B-84B1-15CDEEB0B984}" destId="{99606B41-9894-D344-9AC0-C3C0AF19CCC0}" srcOrd="0" destOrd="0" presId="urn:microsoft.com/office/officeart/2005/8/layout/hierarchy6"/>
    <dgm:cxn modelId="{300C5D9F-1FB7-4F4D-BFB9-3456BEF2EC7E}" type="presOf" srcId="{56417388-2530-C248-B8AA-118B2190CE2F}" destId="{782D095F-9C68-7B4B-A3B5-5213FA2C78F0}" srcOrd="0" destOrd="0" presId="urn:microsoft.com/office/officeart/2005/8/layout/hierarchy6"/>
    <dgm:cxn modelId="{2C71D8A2-FC0D-C141-8C78-B3489325A882}" type="presOf" srcId="{DB17049D-FFF4-9F4B-9A10-4CA9F566D32C}" destId="{B7E4C0F3-0FE9-354D-9714-9DD4FC3F916D}" srcOrd="0" destOrd="0" presId="urn:microsoft.com/office/officeart/2005/8/layout/hierarchy6"/>
    <dgm:cxn modelId="{88A6B1A3-DCC2-8A48-9B30-B3921BE689B2}" srcId="{56417388-2530-C248-B8AA-118B2190CE2F}" destId="{E03BDC2F-2B38-3748-ABAB-C49FBBB343FA}" srcOrd="0" destOrd="0" parTransId="{3AFB713F-E6D4-5E43-891F-0CEC99173AA3}" sibTransId="{058AC81A-5CB9-8440-8ABF-50624C3BE856}"/>
    <dgm:cxn modelId="{AEEFAFAA-7BEF-554F-B022-C600A28D2F23}" type="presOf" srcId="{1EA6907C-2451-DB45-B2E7-E8B4F2B49B0C}" destId="{A31B585E-44F8-1545-A790-D7896919DA7C}" srcOrd="0" destOrd="0" presId="urn:microsoft.com/office/officeart/2005/8/layout/hierarchy6"/>
    <dgm:cxn modelId="{ECA862AD-B67E-1643-96D1-D5AF4DD59753}" type="presOf" srcId="{862F0FCA-CD44-5542-A3B8-E88237D92970}" destId="{B1357FE5-C7A3-0040-BD3D-17DE78E3C345}" srcOrd="0" destOrd="0" presId="urn:microsoft.com/office/officeart/2005/8/layout/hierarchy6"/>
    <dgm:cxn modelId="{C65008B3-BB21-7D4A-94D2-5893961271D9}" srcId="{7BE77173-638F-FE4B-84B1-15CDEEB0B984}" destId="{56417388-2530-C248-B8AA-118B2190CE2F}" srcOrd="0" destOrd="0" parTransId="{77E066AC-7525-654F-A301-603FFFC42E92}" sibTransId="{766DC060-8CF4-0F47-B298-8E9DCDAF7A79}"/>
    <dgm:cxn modelId="{841AB8B5-250A-5143-BD9D-8F908F786104}" type="presOf" srcId="{EFF8C5A0-0869-1845-A6A8-3A12C0D7BA32}" destId="{D630F2B3-5C5E-A544-853F-6FE67173799D}" srcOrd="0" destOrd="0" presId="urn:microsoft.com/office/officeart/2005/8/layout/hierarchy6"/>
    <dgm:cxn modelId="{C4EAFBB6-1768-4242-9124-2BE19DC65ACB}" type="presOf" srcId="{8D58EDE8-D0CB-3C40-BF02-E05D51C9138F}" destId="{2C6FCC69-33EF-BF4B-B895-DCD2CDDAFE24}" srcOrd="0" destOrd="0" presId="urn:microsoft.com/office/officeart/2005/8/layout/hierarchy6"/>
    <dgm:cxn modelId="{811D9CB9-EBCC-4444-8C16-A455BB21948D}" type="presOf" srcId="{0E9A2A62-46AA-4449-A564-45EF7D3E5BA0}" destId="{BCF691E1-A644-514A-ADA4-66BDB02190BF}" srcOrd="0" destOrd="0" presId="urn:microsoft.com/office/officeart/2005/8/layout/hierarchy6"/>
    <dgm:cxn modelId="{DE75BECD-D07E-FA40-85A8-A12309DE0AE1}" type="presOf" srcId="{78400CCD-0DDE-CF40-AE75-94A7A70A53B6}" destId="{6F6B2C91-1A31-5B44-BCAE-F15EC65D43E8}" srcOrd="0" destOrd="0" presId="urn:microsoft.com/office/officeart/2005/8/layout/hierarchy6"/>
    <dgm:cxn modelId="{79F48ADB-7EC0-A340-AE7C-4D5E36970F44}" type="presOf" srcId="{15DB791A-C432-A549-AEE6-20AA4DF39769}" destId="{EF29B65D-712F-1949-BB85-DBE76B314CBD}" srcOrd="0" destOrd="0" presId="urn:microsoft.com/office/officeart/2005/8/layout/hierarchy6"/>
    <dgm:cxn modelId="{EEE720DF-15EB-7640-8718-D3C6B2FA9942}" srcId="{EFF8C5A0-0869-1845-A6A8-3A12C0D7BA32}" destId="{5DB64A56-13E3-9040-8A77-49CC311055A0}" srcOrd="1" destOrd="0" parTransId="{22C97553-F928-C14D-86A5-568CD84BEDAB}" sibTransId="{D0C3191C-A261-A14D-8DF1-D3DBA61E47E3}"/>
    <dgm:cxn modelId="{486C86DF-B63B-B24B-8E39-716223A6081B}" srcId="{0E9A2A62-46AA-4449-A564-45EF7D3E5BA0}" destId="{B112E2B7-4FB6-BF4E-831E-BCB07C82BB7D}" srcOrd="1" destOrd="0" parTransId="{DB17049D-FFF4-9F4B-9A10-4CA9F566D32C}" sibTransId="{ED3BBAB3-D52C-284F-AF16-74ACFF9D0391}"/>
    <dgm:cxn modelId="{60F7BBEB-88E4-8E46-A2AC-2033DEF6AE80}" type="presOf" srcId="{FC46BED5-3240-CD42-9941-870677FC2095}" destId="{348645C0-6DA7-D744-84B5-ACB24AC8FE64}" srcOrd="0" destOrd="0" presId="urn:microsoft.com/office/officeart/2005/8/layout/hierarchy6"/>
    <dgm:cxn modelId="{4BF998F0-B0C7-634C-8F0E-1D2EE5877897}" srcId="{E4777773-5C4D-BA42-9E32-9010E2E85949}" destId="{7BE77173-638F-FE4B-84B1-15CDEEB0B984}" srcOrd="0" destOrd="0" parTransId="{EBAD2A5C-5D3A-A546-9C7B-F8E996EAFA10}" sibTransId="{E6A2B6C1-1ED7-1E49-BC09-5A1017427A85}"/>
    <dgm:cxn modelId="{625DE7F4-366C-8548-A297-74BC80A483DB}" type="presOf" srcId="{E03BDC2F-2B38-3748-ABAB-C49FBBB343FA}" destId="{D9D5F874-48DD-804E-9F92-7604AE8F6E86}" srcOrd="0" destOrd="0" presId="urn:microsoft.com/office/officeart/2005/8/layout/hierarchy6"/>
    <dgm:cxn modelId="{B6B021F7-8E8F-714A-AAD6-BEBBBCC7ADC9}" type="presOf" srcId="{0770E8BE-30E0-214D-A4E6-CA5FFFBD7CA2}" destId="{381BF6BD-FC55-5345-B2E0-A70B7B9B6241}" srcOrd="0" destOrd="0" presId="urn:microsoft.com/office/officeart/2005/8/layout/hierarchy6"/>
    <dgm:cxn modelId="{86625BFA-25C4-C043-908D-DD21FF94E6EB}" type="presOf" srcId="{22C97553-F928-C14D-86A5-568CD84BEDAB}" destId="{C8CB631F-2D8A-4342-88BA-E92E91820387}" srcOrd="0" destOrd="0" presId="urn:microsoft.com/office/officeart/2005/8/layout/hierarchy6"/>
    <dgm:cxn modelId="{82832AFE-31C0-0A41-BCF9-9EBAA034C5D8}" type="presOf" srcId="{023E3DA1-03AB-9441-8873-30D1F26DFC29}" destId="{93D6488C-BF85-8549-B10E-D38EAEBC684B}" srcOrd="0" destOrd="0" presId="urn:microsoft.com/office/officeart/2005/8/layout/hierarchy6"/>
    <dgm:cxn modelId="{EFA848EF-942B-7F40-BDB0-780EFAB3B8CB}" type="presParOf" srcId="{7D01FDBF-7F8C-7546-8CBF-60D66366E575}" destId="{16A35726-2D16-8841-8870-1D51059AE4DB}" srcOrd="0" destOrd="0" presId="urn:microsoft.com/office/officeart/2005/8/layout/hierarchy6"/>
    <dgm:cxn modelId="{0837EB60-DDBD-1342-930A-F3512987B785}" type="presParOf" srcId="{16A35726-2D16-8841-8870-1D51059AE4DB}" destId="{40925F24-DF1F-D249-A6CE-303ADA73CC24}" srcOrd="0" destOrd="0" presId="urn:microsoft.com/office/officeart/2005/8/layout/hierarchy6"/>
    <dgm:cxn modelId="{2A227812-CBB7-124F-866A-C1AF2CDB296D}" type="presParOf" srcId="{40925F24-DF1F-D249-A6CE-303ADA73CC24}" destId="{D8FAA0A6-5A12-674B-B511-47BA06AA96C9}" srcOrd="0" destOrd="0" presId="urn:microsoft.com/office/officeart/2005/8/layout/hierarchy6"/>
    <dgm:cxn modelId="{AE623D02-5226-5A4C-A8F2-2C7961FE9E86}" type="presParOf" srcId="{D8FAA0A6-5A12-674B-B511-47BA06AA96C9}" destId="{93DC2783-A107-564E-9576-480D6D8A2766}" srcOrd="0" destOrd="0" presId="urn:microsoft.com/office/officeart/2005/8/layout/hierarchy6"/>
    <dgm:cxn modelId="{03C44B4B-C970-AC48-A868-973833196CA7}" type="presParOf" srcId="{D8FAA0A6-5A12-674B-B511-47BA06AA96C9}" destId="{10CBBCFA-B1D4-5F42-A618-53FCF89E81D5}" srcOrd="1" destOrd="0" presId="urn:microsoft.com/office/officeart/2005/8/layout/hierarchy6"/>
    <dgm:cxn modelId="{1F8B7563-6262-904E-B3BD-8F4A110265FE}" type="presParOf" srcId="{10CBBCFA-B1D4-5F42-A618-53FCF89E81D5}" destId="{A31B585E-44F8-1545-A790-D7896919DA7C}" srcOrd="0" destOrd="0" presId="urn:microsoft.com/office/officeart/2005/8/layout/hierarchy6"/>
    <dgm:cxn modelId="{C6D9C375-A6B4-B34B-8E07-68C8A41FD0A6}" type="presParOf" srcId="{10CBBCFA-B1D4-5F42-A618-53FCF89E81D5}" destId="{A1ECCAB9-3012-CC4B-BE5A-FFACDD6B6B33}" srcOrd="1" destOrd="0" presId="urn:microsoft.com/office/officeart/2005/8/layout/hierarchy6"/>
    <dgm:cxn modelId="{A572723E-CEAD-D64D-9CED-F26DF0302F57}" type="presParOf" srcId="{A1ECCAB9-3012-CC4B-BE5A-FFACDD6B6B33}" destId="{BCF691E1-A644-514A-ADA4-66BDB02190BF}" srcOrd="0" destOrd="0" presId="urn:microsoft.com/office/officeart/2005/8/layout/hierarchy6"/>
    <dgm:cxn modelId="{16E45B23-C9A2-F44C-9D42-C4E12CFDE9F3}" type="presParOf" srcId="{A1ECCAB9-3012-CC4B-BE5A-FFACDD6B6B33}" destId="{4025695B-1A4E-5A4D-8A59-CDC6CF2EE65D}" srcOrd="1" destOrd="0" presId="urn:microsoft.com/office/officeart/2005/8/layout/hierarchy6"/>
    <dgm:cxn modelId="{8F43AA9B-F342-B94A-8FE6-71A198D8DFC4}" type="presParOf" srcId="{4025695B-1A4E-5A4D-8A59-CDC6CF2EE65D}" destId="{99FBE8EC-5A40-1C4D-9EC5-4BA716768115}" srcOrd="0" destOrd="0" presId="urn:microsoft.com/office/officeart/2005/8/layout/hierarchy6"/>
    <dgm:cxn modelId="{CE88988A-C851-FB45-8AA4-680E7BA74B47}" type="presParOf" srcId="{4025695B-1A4E-5A4D-8A59-CDC6CF2EE65D}" destId="{4E43204F-E861-E648-824B-59D88A07C4BF}" srcOrd="1" destOrd="0" presId="urn:microsoft.com/office/officeart/2005/8/layout/hierarchy6"/>
    <dgm:cxn modelId="{D06DFE71-B333-954C-A108-D477470E08EF}" type="presParOf" srcId="{4E43204F-E861-E648-824B-59D88A07C4BF}" destId="{EF29B65D-712F-1949-BB85-DBE76B314CBD}" srcOrd="0" destOrd="0" presId="urn:microsoft.com/office/officeart/2005/8/layout/hierarchy6"/>
    <dgm:cxn modelId="{53DB2594-1F84-A64F-9CD1-E1FFE5DE90BC}" type="presParOf" srcId="{4E43204F-E861-E648-824B-59D88A07C4BF}" destId="{F52A3B8B-6592-D549-A061-E4BB77D60743}" srcOrd="1" destOrd="0" presId="urn:microsoft.com/office/officeart/2005/8/layout/hierarchy6"/>
    <dgm:cxn modelId="{C75E9A1E-BF6F-6549-9E03-0E1825204FA3}" type="presParOf" srcId="{F52A3B8B-6592-D549-A061-E4BB77D60743}" destId="{7CDDE187-37AB-4D4E-93C2-ADDFF6F203FB}" srcOrd="0" destOrd="0" presId="urn:microsoft.com/office/officeart/2005/8/layout/hierarchy6"/>
    <dgm:cxn modelId="{6629E9C0-60FC-9741-8103-C59AFEB794C2}" type="presParOf" srcId="{F52A3B8B-6592-D549-A061-E4BB77D60743}" destId="{281DA90B-6435-7F44-931F-C75E090202A7}" srcOrd="1" destOrd="0" presId="urn:microsoft.com/office/officeart/2005/8/layout/hierarchy6"/>
    <dgm:cxn modelId="{6F2FB6B6-7941-6A4B-812E-BA536334976D}" type="presParOf" srcId="{281DA90B-6435-7F44-931F-C75E090202A7}" destId="{6F6B2C91-1A31-5B44-BCAE-F15EC65D43E8}" srcOrd="0" destOrd="0" presId="urn:microsoft.com/office/officeart/2005/8/layout/hierarchy6"/>
    <dgm:cxn modelId="{B5CF319B-F57A-E249-9FD4-4C2B2F688909}" type="presParOf" srcId="{281DA90B-6435-7F44-931F-C75E090202A7}" destId="{38110014-CB8C-6F47-8E76-572B8148AF71}" srcOrd="1" destOrd="0" presId="urn:microsoft.com/office/officeart/2005/8/layout/hierarchy6"/>
    <dgm:cxn modelId="{AD8A6FAE-A986-7245-B313-C88D59F1A95B}" type="presParOf" srcId="{4025695B-1A4E-5A4D-8A59-CDC6CF2EE65D}" destId="{B7E4C0F3-0FE9-354D-9714-9DD4FC3F916D}" srcOrd="2" destOrd="0" presId="urn:microsoft.com/office/officeart/2005/8/layout/hierarchy6"/>
    <dgm:cxn modelId="{D36A9779-E300-FF4E-A753-D7E0455E3B42}" type="presParOf" srcId="{4025695B-1A4E-5A4D-8A59-CDC6CF2EE65D}" destId="{FE96CFC9-373F-FC43-8173-879E3E9CA5FB}" srcOrd="3" destOrd="0" presId="urn:microsoft.com/office/officeart/2005/8/layout/hierarchy6"/>
    <dgm:cxn modelId="{0AE9F544-8B69-D443-A40E-C6663F42710C}" type="presParOf" srcId="{FE96CFC9-373F-FC43-8173-879E3E9CA5FB}" destId="{B6A11E27-0B84-3F4C-AF40-15B5E4FCB696}" srcOrd="0" destOrd="0" presId="urn:microsoft.com/office/officeart/2005/8/layout/hierarchy6"/>
    <dgm:cxn modelId="{D9852CF7-15EC-4F4F-B587-1C078B4C9A89}" type="presParOf" srcId="{FE96CFC9-373F-FC43-8173-879E3E9CA5FB}" destId="{44CA6385-2D49-7E44-84BB-D913D45FDDC0}" srcOrd="1" destOrd="0" presId="urn:microsoft.com/office/officeart/2005/8/layout/hierarchy6"/>
    <dgm:cxn modelId="{CD3C469E-356D-4A42-B554-F12EB8E928E1}" type="presParOf" srcId="{44CA6385-2D49-7E44-84BB-D913D45FDDC0}" destId="{B1357FE5-C7A3-0040-BD3D-17DE78E3C345}" srcOrd="0" destOrd="0" presId="urn:microsoft.com/office/officeart/2005/8/layout/hierarchy6"/>
    <dgm:cxn modelId="{0E761A34-F697-5F41-B8AF-F43D7F9606D1}" type="presParOf" srcId="{44CA6385-2D49-7E44-84BB-D913D45FDDC0}" destId="{ECD1CD73-4BEE-4242-82C9-B690693C6175}" srcOrd="1" destOrd="0" presId="urn:microsoft.com/office/officeart/2005/8/layout/hierarchy6"/>
    <dgm:cxn modelId="{E3B97CCD-B6BD-C245-A8BB-A3189DE15824}" type="presParOf" srcId="{ECD1CD73-4BEE-4242-82C9-B690693C6175}" destId="{71505DA7-9870-5049-B1E8-69D85ECE7569}" srcOrd="0" destOrd="0" presId="urn:microsoft.com/office/officeart/2005/8/layout/hierarchy6"/>
    <dgm:cxn modelId="{DD989463-5AF7-7740-B95D-AC246FC83B72}" type="presParOf" srcId="{ECD1CD73-4BEE-4242-82C9-B690693C6175}" destId="{C43AFAC4-E8F2-1A41-ADFB-0F448FECB900}" srcOrd="1" destOrd="0" presId="urn:microsoft.com/office/officeart/2005/8/layout/hierarchy6"/>
    <dgm:cxn modelId="{F2F94E3D-63CC-5D40-8143-0B45C27A21DE}" type="presParOf" srcId="{C43AFAC4-E8F2-1A41-ADFB-0F448FECB900}" destId="{93D6488C-BF85-8549-B10E-D38EAEBC684B}" srcOrd="0" destOrd="0" presId="urn:microsoft.com/office/officeart/2005/8/layout/hierarchy6"/>
    <dgm:cxn modelId="{A841B4A3-23D0-F345-BB80-7843F7032745}" type="presParOf" srcId="{C43AFAC4-E8F2-1A41-ADFB-0F448FECB900}" destId="{0725AD58-F4B3-7248-9E56-C300F28DE2FF}" srcOrd="1" destOrd="0" presId="urn:microsoft.com/office/officeart/2005/8/layout/hierarchy6"/>
    <dgm:cxn modelId="{8748C329-B8FC-E74A-AD88-9A5C2C84DCEE}" type="presParOf" srcId="{0725AD58-F4B3-7248-9E56-C300F28DE2FF}" destId="{85259EF8-9325-4A46-B0D3-D455D2E64145}" srcOrd="0" destOrd="0" presId="urn:microsoft.com/office/officeart/2005/8/layout/hierarchy6"/>
    <dgm:cxn modelId="{0E978301-8A3B-694D-BBD2-7750CDF1D0B4}" type="presParOf" srcId="{0725AD58-F4B3-7248-9E56-C300F28DE2FF}" destId="{9C55E420-2843-A842-A7DF-A2AE90C78796}" srcOrd="1" destOrd="0" presId="urn:microsoft.com/office/officeart/2005/8/layout/hierarchy6"/>
    <dgm:cxn modelId="{FC6B4AEA-66A7-4A4D-A68A-DB07C00A9CA7}" type="presParOf" srcId="{9C55E420-2843-A842-A7DF-A2AE90C78796}" destId="{5F45766A-7297-6148-B7D8-F3155BA848BE}" srcOrd="0" destOrd="0" presId="urn:microsoft.com/office/officeart/2005/8/layout/hierarchy6"/>
    <dgm:cxn modelId="{C76BBC76-BCF5-3B49-B710-8FB107B0FBDB}" type="presParOf" srcId="{9C55E420-2843-A842-A7DF-A2AE90C78796}" destId="{0E27E7E9-968B-544E-A0C3-3E1416D0D031}" srcOrd="1" destOrd="0" presId="urn:microsoft.com/office/officeart/2005/8/layout/hierarchy6"/>
    <dgm:cxn modelId="{EBA0FE75-5084-1345-9570-978FFE033596}" type="presParOf" srcId="{0E27E7E9-968B-544E-A0C3-3E1416D0D031}" destId="{99606B41-9894-D344-9AC0-C3C0AF19CCC0}" srcOrd="0" destOrd="0" presId="urn:microsoft.com/office/officeart/2005/8/layout/hierarchy6"/>
    <dgm:cxn modelId="{3C21F67B-7936-B943-97B8-D32C58C87F6E}" type="presParOf" srcId="{0E27E7E9-968B-544E-A0C3-3E1416D0D031}" destId="{61297323-9F68-0C4B-AF1B-BEBCCE58CAAE}" srcOrd="1" destOrd="0" presId="urn:microsoft.com/office/officeart/2005/8/layout/hierarchy6"/>
    <dgm:cxn modelId="{1A24CF4D-B3F0-314D-A3AD-7042830049C7}" type="presParOf" srcId="{61297323-9F68-0C4B-AF1B-BEBCCE58CAAE}" destId="{764582A7-4091-C54D-A3CD-084F1562EFE4}" srcOrd="0" destOrd="0" presId="urn:microsoft.com/office/officeart/2005/8/layout/hierarchy6"/>
    <dgm:cxn modelId="{6A2BD97F-F8C9-3A44-95CF-B94E519ED432}" type="presParOf" srcId="{61297323-9F68-0C4B-AF1B-BEBCCE58CAAE}" destId="{DE154E69-0BB2-7542-8B69-81F7B8703273}" srcOrd="1" destOrd="0" presId="urn:microsoft.com/office/officeart/2005/8/layout/hierarchy6"/>
    <dgm:cxn modelId="{5F30855B-857E-5540-AC7B-6858A4DF8A56}" type="presParOf" srcId="{DE154E69-0BB2-7542-8B69-81F7B8703273}" destId="{782D095F-9C68-7B4B-A3B5-5213FA2C78F0}" srcOrd="0" destOrd="0" presId="urn:microsoft.com/office/officeart/2005/8/layout/hierarchy6"/>
    <dgm:cxn modelId="{95D6999C-F66D-3A42-AB03-93988FB2EE5C}" type="presParOf" srcId="{DE154E69-0BB2-7542-8B69-81F7B8703273}" destId="{E719CC77-8D67-D346-8A2D-F097BE41E726}" srcOrd="1" destOrd="0" presId="urn:microsoft.com/office/officeart/2005/8/layout/hierarchy6"/>
    <dgm:cxn modelId="{8D37E913-F208-0040-BD96-8DBC1C528061}" type="presParOf" srcId="{E719CC77-8D67-D346-8A2D-F097BE41E726}" destId="{4602D411-308C-A04C-BD15-E8E1A988C9C0}" srcOrd="0" destOrd="0" presId="urn:microsoft.com/office/officeart/2005/8/layout/hierarchy6"/>
    <dgm:cxn modelId="{A76BD78E-22AD-894D-83C7-FFBED2531C8C}" type="presParOf" srcId="{E719CC77-8D67-D346-8A2D-F097BE41E726}" destId="{711A7457-27AD-5246-B4F6-0D5F6EE9E3E3}" srcOrd="1" destOrd="0" presId="urn:microsoft.com/office/officeart/2005/8/layout/hierarchy6"/>
    <dgm:cxn modelId="{89CF18BE-3D2E-6145-8D4B-0A73CE6DA6D8}" type="presParOf" srcId="{711A7457-27AD-5246-B4F6-0D5F6EE9E3E3}" destId="{D9D5F874-48DD-804E-9F92-7604AE8F6E86}" srcOrd="0" destOrd="0" presId="urn:microsoft.com/office/officeart/2005/8/layout/hierarchy6"/>
    <dgm:cxn modelId="{7262B5A4-BB87-1E4A-91A6-46E6694C686C}" type="presParOf" srcId="{711A7457-27AD-5246-B4F6-0D5F6EE9E3E3}" destId="{97666F2A-2F33-0148-A15B-A08DE18FDAE8}" srcOrd="1" destOrd="0" presId="urn:microsoft.com/office/officeart/2005/8/layout/hierarchy6"/>
    <dgm:cxn modelId="{FF51E15E-C3BE-E94E-A993-CD1EFD2F8F36}" type="presParOf" srcId="{97666F2A-2F33-0148-A15B-A08DE18FDAE8}" destId="{381BF6BD-FC55-5345-B2E0-A70B7B9B6241}" srcOrd="0" destOrd="0" presId="urn:microsoft.com/office/officeart/2005/8/layout/hierarchy6"/>
    <dgm:cxn modelId="{4FC9B172-2801-2A45-A953-2DD4B2C6FA7A}" type="presParOf" srcId="{97666F2A-2F33-0148-A15B-A08DE18FDAE8}" destId="{F044BAE9-358F-5348-B3E7-C35C7DAF84DF}" srcOrd="1" destOrd="0" presId="urn:microsoft.com/office/officeart/2005/8/layout/hierarchy6"/>
    <dgm:cxn modelId="{5DC8965D-0697-8D48-964E-9E9519273CB0}" type="presParOf" srcId="{F044BAE9-358F-5348-B3E7-C35C7DAF84DF}" destId="{FED94200-C984-6644-8B0A-08CC5ED5A349}" srcOrd="0" destOrd="0" presId="urn:microsoft.com/office/officeart/2005/8/layout/hierarchy6"/>
    <dgm:cxn modelId="{7A4818F9-2FFD-C849-A212-170C1C45D296}" type="presParOf" srcId="{F044BAE9-358F-5348-B3E7-C35C7DAF84DF}" destId="{CC94E939-D7E9-204F-A750-FAE92598A08E}" srcOrd="1" destOrd="0" presId="urn:microsoft.com/office/officeart/2005/8/layout/hierarchy6"/>
    <dgm:cxn modelId="{378C26D7-39BE-BB41-8579-9515F919CB3E}" type="presParOf" srcId="{CC94E939-D7E9-204F-A750-FAE92598A08E}" destId="{2C6FCC69-33EF-BF4B-B895-DCD2CDDAFE24}" srcOrd="0" destOrd="0" presId="urn:microsoft.com/office/officeart/2005/8/layout/hierarchy6"/>
    <dgm:cxn modelId="{DDC76927-7B88-9C41-94BF-B1434D073989}" type="presParOf" srcId="{CC94E939-D7E9-204F-A750-FAE92598A08E}" destId="{B1D1E8F9-61E4-2047-974C-9BC970A1C0DE}" srcOrd="1" destOrd="0" presId="urn:microsoft.com/office/officeart/2005/8/layout/hierarchy6"/>
    <dgm:cxn modelId="{82564777-CE99-2344-B83A-163CE777416B}" type="presParOf" srcId="{B1D1E8F9-61E4-2047-974C-9BC970A1C0DE}" destId="{D630F2B3-5C5E-A544-853F-6FE67173799D}" srcOrd="0" destOrd="0" presId="urn:microsoft.com/office/officeart/2005/8/layout/hierarchy6"/>
    <dgm:cxn modelId="{852E16E6-0DF0-D543-970E-55DF9ABA0D7F}" type="presParOf" srcId="{B1D1E8F9-61E4-2047-974C-9BC970A1C0DE}" destId="{2DA22103-C7EB-3D49-9293-D0115EDA492C}" srcOrd="1" destOrd="0" presId="urn:microsoft.com/office/officeart/2005/8/layout/hierarchy6"/>
    <dgm:cxn modelId="{5F0F6FA5-DFF2-0A4F-9A3A-974700756533}" type="presParOf" srcId="{2DA22103-C7EB-3D49-9293-D0115EDA492C}" destId="{AEDEE852-C999-314C-B957-D129A087611D}" srcOrd="0" destOrd="0" presId="urn:microsoft.com/office/officeart/2005/8/layout/hierarchy6"/>
    <dgm:cxn modelId="{25F8037D-82F9-644B-8F4D-11136CA09655}" type="presParOf" srcId="{2DA22103-C7EB-3D49-9293-D0115EDA492C}" destId="{9A1C65BC-5646-EF42-9919-376D9BF910F5}" srcOrd="1" destOrd="0" presId="urn:microsoft.com/office/officeart/2005/8/layout/hierarchy6"/>
    <dgm:cxn modelId="{4036CE2F-DE03-C049-937E-8E178D6A32C9}" type="presParOf" srcId="{9A1C65BC-5646-EF42-9919-376D9BF910F5}" destId="{6074FCB1-C60E-C744-869C-43594FD30358}" srcOrd="0" destOrd="0" presId="urn:microsoft.com/office/officeart/2005/8/layout/hierarchy6"/>
    <dgm:cxn modelId="{D95141A2-16F7-BD4F-8B0A-495E2336D872}" type="presParOf" srcId="{9A1C65BC-5646-EF42-9919-376D9BF910F5}" destId="{46F32189-5E6F-6B40-8D98-C3E8B0932879}" srcOrd="1" destOrd="0" presId="urn:microsoft.com/office/officeart/2005/8/layout/hierarchy6"/>
    <dgm:cxn modelId="{F858AAB5-0D9B-AB4D-B8D0-ADBA42ACCA79}" type="presParOf" srcId="{2DA22103-C7EB-3D49-9293-D0115EDA492C}" destId="{C8CB631F-2D8A-4342-88BA-E92E91820387}" srcOrd="2" destOrd="0" presId="urn:microsoft.com/office/officeart/2005/8/layout/hierarchy6"/>
    <dgm:cxn modelId="{E2CD39F9-5344-7446-BD6D-491F4576D5EF}" type="presParOf" srcId="{2DA22103-C7EB-3D49-9293-D0115EDA492C}" destId="{7C454A77-658C-2449-82CF-E707E5A34F30}" srcOrd="3" destOrd="0" presId="urn:microsoft.com/office/officeart/2005/8/layout/hierarchy6"/>
    <dgm:cxn modelId="{F40FB22B-1D8D-B847-80BE-8042E330845B}" type="presParOf" srcId="{7C454A77-658C-2449-82CF-E707E5A34F30}" destId="{CEA03DDE-BA24-FD44-9283-F90034B997F5}" srcOrd="0" destOrd="0" presId="urn:microsoft.com/office/officeart/2005/8/layout/hierarchy6"/>
    <dgm:cxn modelId="{254AE933-6985-0743-803F-1D8E1E596C32}" type="presParOf" srcId="{7C454A77-658C-2449-82CF-E707E5A34F30}" destId="{46020F4F-BD35-8B4D-97CF-439E127ADA74}" srcOrd="1" destOrd="0" presId="urn:microsoft.com/office/officeart/2005/8/layout/hierarchy6"/>
    <dgm:cxn modelId="{3B83ADB7-95C6-3E42-A995-3BEEFC7AE3C2}" type="presParOf" srcId="{4025695B-1A4E-5A4D-8A59-CDC6CF2EE65D}" destId="{348645C0-6DA7-D744-84B5-ACB24AC8FE64}" srcOrd="4" destOrd="0" presId="urn:microsoft.com/office/officeart/2005/8/layout/hierarchy6"/>
    <dgm:cxn modelId="{5E55E80B-3B55-D245-967F-C515935C2F15}" type="presParOf" srcId="{4025695B-1A4E-5A4D-8A59-CDC6CF2EE65D}" destId="{B0373FA8-C95B-3A41-92A0-4354E5D868CE}" srcOrd="5" destOrd="0" presId="urn:microsoft.com/office/officeart/2005/8/layout/hierarchy6"/>
    <dgm:cxn modelId="{CD88DCE9-E6BF-B541-A12D-2FAF248C8150}" type="presParOf" srcId="{B0373FA8-C95B-3A41-92A0-4354E5D868CE}" destId="{DC99B446-B48B-074B-BA43-1BD9746780D9}" srcOrd="0" destOrd="0" presId="urn:microsoft.com/office/officeart/2005/8/layout/hierarchy6"/>
    <dgm:cxn modelId="{51BF6C9A-DF8D-D34B-BCF2-715D10DB5290}" type="presParOf" srcId="{B0373FA8-C95B-3A41-92A0-4354E5D868CE}" destId="{68C71025-E80A-C54B-BE33-D98B7AF598C8}" srcOrd="1" destOrd="0" presId="urn:microsoft.com/office/officeart/2005/8/layout/hierarchy6"/>
    <dgm:cxn modelId="{F0C9EC6F-DFC1-124A-8A85-4FE5DDB39A2F}" type="presParOf" srcId="{68C71025-E80A-C54B-BE33-D98B7AF598C8}" destId="{A2110837-5558-3F43-82ED-C9F39D34C8DB}" srcOrd="0" destOrd="0" presId="urn:microsoft.com/office/officeart/2005/8/layout/hierarchy6"/>
    <dgm:cxn modelId="{24E498E3-5301-A04A-AC86-10526C1F60D7}" type="presParOf" srcId="{68C71025-E80A-C54B-BE33-D98B7AF598C8}" destId="{62DE7B61-B0D9-1F4F-ABD8-57F8FDFEA369}" srcOrd="1" destOrd="0" presId="urn:microsoft.com/office/officeart/2005/8/layout/hierarchy6"/>
    <dgm:cxn modelId="{63FAEC8C-4459-B24F-9951-06C977844FD3}" type="presParOf" srcId="{62DE7B61-B0D9-1F4F-ABD8-57F8FDFEA369}" destId="{F1E78216-C376-334C-A1C3-74F6C1E320A2}" srcOrd="0" destOrd="0" presId="urn:microsoft.com/office/officeart/2005/8/layout/hierarchy6"/>
    <dgm:cxn modelId="{E7D82133-2273-174A-8BD7-EE7A21438A9A}" type="presParOf" srcId="{62DE7B61-B0D9-1F4F-ABD8-57F8FDFEA369}" destId="{F2A64C6A-017E-4342-ABA1-ADA2015E106F}" srcOrd="1" destOrd="0" presId="urn:microsoft.com/office/officeart/2005/8/layout/hierarchy6"/>
    <dgm:cxn modelId="{2796D550-DF3D-AC4A-B93C-695D6D652859}" type="presParOf" srcId="{7D01FDBF-7F8C-7546-8CBF-60D66366E575}" destId="{E6DC99E0-7AD2-8548-A95E-618E48EDEEA3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D627FBA3-22DF-5845-ADD0-85986E958E50}" type="doc">
      <dgm:prSet loTypeId="urn:microsoft.com/office/officeart/2009/3/layout/HorizontalOrganizationChar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FF5973DF-BBC4-3542-B412-5F688E2BB382}">
      <dgm:prSet phldrT="[Texto]"/>
      <dgm:spPr/>
      <dgm:t>
        <a:bodyPr/>
        <a:lstStyle/>
        <a:p>
          <a:r>
            <a:rPr lang="es-ES" dirty="0"/>
            <a:t>Cola </a:t>
          </a:r>
          <a:r>
            <a:rPr lang="es-ES"/>
            <a:t>a migración</a:t>
          </a:r>
          <a:endParaRPr lang="es-ES" dirty="0"/>
        </a:p>
      </dgm:t>
    </dgm:pt>
    <dgm:pt modelId="{ACC7B4B6-6494-EA44-9139-6B1C382DB2F3}" type="parTrans" cxnId="{84F9561A-0FC3-6B4B-B820-8D99229C526C}">
      <dgm:prSet/>
      <dgm:spPr/>
      <dgm:t>
        <a:bodyPr/>
        <a:lstStyle/>
        <a:p>
          <a:endParaRPr lang="es-ES"/>
        </a:p>
      </dgm:t>
    </dgm:pt>
    <dgm:pt modelId="{BF82EAB1-AEDA-AB48-AD16-7F60D2981495}" type="sibTrans" cxnId="{84F9561A-0FC3-6B4B-B820-8D99229C526C}">
      <dgm:prSet/>
      <dgm:spPr/>
      <dgm:t>
        <a:bodyPr/>
        <a:lstStyle/>
        <a:p>
          <a:endParaRPr lang="es-ES"/>
        </a:p>
      </dgm:t>
    </dgm:pt>
    <dgm:pt modelId="{0E9A2A62-46AA-4449-A564-45EF7D3E5BA0}">
      <dgm:prSet phldrT="[Texto]"/>
      <dgm:spPr/>
      <dgm:t>
        <a:bodyPr/>
        <a:lstStyle/>
        <a:p>
          <a:r>
            <a:rPr lang="es-ES" dirty="0"/>
            <a:t>Trámite de migración</a:t>
          </a:r>
        </a:p>
      </dgm:t>
    </dgm:pt>
    <dgm:pt modelId="{1EA6907C-2451-DB45-B2E7-E8B4F2B49B0C}" type="parTrans" cxnId="{7FE2C948-4097-AD4A-9D6A-86D59EDD64FA}">
      <dgm:prSet/>
      <dgm:spPr/>
      <dgm:t>
        <a:bodyPr/>
        <a:lstStyle/>
        <a:p>
          <a:endParaRPr lang="es-ES"/>
        </a:p>
      </dgm:t>
    </dgm:pt>
    <dgm:pt modelId="{389093A5-4762-2F4B-AB8E-B021E7AB1960}" type="sibTrans" cxnId="{7FE2C948-4097-AD4A-9D6A-86D59EDD64FA}">
      <dgm:prSet/>
      <dgm:spPr/>
      <dgm:t>
        <a:bodyPr/>
        <a:lstStyle/>
        <a:p>
          <a:endParaRPr lang="es-ES"/>
        </a:p>
      </dgm:t>
    </dgm:pt>
    <dgm:pt modelId="{15DB791A-C432-A549-AEE6-20AA4DF39769}">
      <dgm:prSet phldrT="[Texto]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s-ES" dirty="0"/>
            <a:t>Cola a aduanas</a:t>
          </a:r>
        </a:p>
      </dgm:t>
    </dgm:pt>
    <dgm:pt modelId="{3395AD44-DE29-464F-8090-A32AE0E72126}" type="parTrans" cxnId="{19B4F70F-46C8-4D4B-B382-C42163FADFA8}">
      <dgm:prSet/>
      <dgm:spPr/>
      <dgm:t>
        <a:bodyPr/>
        <a:lstStyle/>
        <a:p>
          <a:endParaRPr lang="es-ES"/>
        </a:p>
      </dgm:t>
    </dgm:pt>
    <dgm:pt modelId="{A3151BD8-A40D-0847-8876-13349BF0AEF1}" type="sibTrans" cxnId="{19B4F70F-46C8-4D4B-B382-C42163FADFA8}">
      <dgm:prSet/>
      <dgm:spPr/>
      <dgm:t>
        <a:bodyPr/>
        <a:lstStyle/>
        <a:p>
          <a:endParaRPr lang="es-ES"/>
        </a:p>
      </dgm:t>
    </dgm:pt>
    <dgm:pt modelId="{7DA5BE91-790A-BB40-9F68-7FA49841AF42}">
      <dgm:prSet phldrT="[Texto]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s-ES" dirty="0"/>
            <a:t>Cola a aduanas</a:t>
          </a:r>
        </a:p>
      </dgm:t>
    </dgm:pt>
    <dgm:pt modelId="{FC46BED5-3240-CD42-9941-870677FC2095}" type="parTrans" cxnId="{B49CBF2B-9879-1846-BB91-F6DC877B1C1E}">
      <dgm:prSet/>
      <dgm:spPr/>
      <dgm:t>
        <a:bodyPr/>
        <a:lstStyle/>
        <a:p>
          <a:endParaRPr lang="es-ES"/>
        </a:p>
      </dgm:t>
    </dgm:pt>
    <dgm:pt modelId="{A118CEF6-8FDB-144F-A9F3-F8572231F621}" type="sibTrans" cxnId="{B49CBF2B-9879-1846-BB91-F6DC877B1C1E}">
      <dgm:prSet/>
      <dgm:spPr/>
      <dgm:t>
        <a:bodyPr/>
        <a:lstStyle/>
        <a:p>
          <a:endParaRPr lang="es-ES"/>
        </a:p>
      </dgm:t>
    </dgm:pt>
    <dgm:pt modelId="{B112E2B7-4FB6-BF4E-831E-BCB07C82BB7D}">
      <dgm:prSet phldrT="[Texto]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s-ES" dirty="0"/>
            <a:t>Cola a aduanas</a:t>
          </a:r>
        </a:p>
      </dgm:t>
    </dgm:pt>
    <dgm:pt modelId="{DB17049D-FFF4-9F4B-9A10-4CA9F566D32C}" type="parTrans" cxnId="{486C86DF-B63B-B24B-8E39-716223A6081B}">
      <dgm:prSet/>
      <dgm:spPr/>
      <dgm:t>
        <a:bodyPr/>
        <a:lstStyle/>
        <a:p>
          <a:endParaRPr lang="es-ES"/>
        </a:p>
      </dgm:t>
    </dgm:pt>
    <dgm:pt modelId="{ED3BBAB3-D52C-284F-AF16-74ACFF9D0391}" type="sibTrans" cxnId="{486C86DF-B63B-B24B-8E39-716223A6081B}">
      <dgm:prSet/>
      <dgm:spPr/>
      <dgm:t>
        <a:bodyPr/>
        <a:lstStyle/>
        <a:p>
          <a:endParaRPr lang="es-ES"/>
        </a:p>
      </dgm:t>
    </dgm:pt>
    <dgm:pt modelId="{78400CCD-0DDE-CF40-AE75-94A7A70A53B6}">
      <dgm:prSet phldrT="[Texto]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s-ES" dirty="0"/>
            <a:t>Trámite de aduanas</a:t>
          </a:r>
        </a:p>
      </dgm:t>
    </dgm:pt>
    <dgm:pt modelId="{92F04FE2-8638-7B4F-B910-C855F1BEE7A7}" type="parTrans" cxnId="{22DAB229-9589-BE42-9313-21204D83710D}">
      <dgm:prSet/>
      <dgm:spPr/>
      <dgm:t>
        <a:bodyPr/>
        <a:lstStyle/>
        <a:p>
          <a:endParaRPr lang="es-ES"/>
        </a:p>
      </dgm:t>
    </dgm:pt>
    <dgm:pt modelId="{DDF7A777-0216-8843-BE65-43DA41CDA835}" type="sibTrans" cxnId="{22DAB229-9589-BE42-9313-21204D83710D}">
      <dgm:prSet/>
      <dgm:spPr/>
      <dgm:t>
        <a:bodyPr/>
        <a:lstStyle/>
        <a:p>
          <a:endParaRPr lang="es-ES"/>
        </a:p>
      </dgm:t>
    </dgm:pt>
    <dgm:pt modelId="{0733C693-1A79-E741-8407-CAF37D521721}">
      <dgm:prSet phldrT="[Texto]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s-ES" dirty="0"/>
            <a:t>Trámite de aduanas</a:t>
          </a:r>
        </a:p>
      </dgm:t>
    </dgm:pt>
    <dgm:pt modelId="{862F0FCA-CD44-5542-A3B8-E88237D92970}" type="parTrans" cxnId="{F00A2A54-959C-C944-AA66-600A9A7093A6}">
      <dgm:prSet/>
      <dgm:spPr/>
      <dgm:t>
        <a:bodyPr/>
        <a:lstStyle/>
        <a:p>
          <a:endParaRPr lang="es-ES"/>
        </a:p>
      </dgm:t>
    </dgm:pt>
    <dgm:pt modelId="{1916E312-A067-6944-9500-0BC0F6D7337E}" type="sibTrans" cxnId="{F00A2A54-959C-C944-AA66-600A9A7093A6}">
      <dgm:prSet/>
      <dgm:spPr/>
      <dgm:t>
        <a:bodyPr/>
        <a:lstStyle/>
        <a:p>
          <a:endParaRPr lang="es-ES"/>
        </a:p>
      </dgm:t>
    </dgm:pt>
    <dgm:pt modelId="{4436717F-CD01-304A-BF31-8BF56C3A258C}">
      <dgm:prSet phldrT="[Texto]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s-ES" dirty="0"/>
            <a:t>Trámite de aduanas</a:t>
          </a:r>
        </a:p>
      </dgm:t>
    </dgm:pt>
    <dgm:pt modelId="{414CC4B5-14F8-C94B-B3CE-EC8DDDBDFB9E}" type="parTrans" cxnId="{8BF3CE42-C987-5841-90EE-86831BD57DFF}">
      <dgm:prSet/>
      <dgm:spPr/>
      <dgm:t>
        <a:bodyPr/>
        <a:lstStyle/>
        <a:p>
          <a:endParaRPr lang="es-ES"/>
        </a:p>
      </dgm:t>
    </dgm:pt>
    <dgm:pt modelId="{34E3D3D2-1A78-FC49-8A6B-42F3C347A880}" type="sibTrans" cxnId="{8BF3CE42-C987-5841-90EE-86831BD57DFF}">
      <dgm:prSet/>
      <dgm:spPr/>
      <dgm:t>
        <a:bodyPr/>
        <a:lstStyle/>
        <a:p>
          <a:endParaRPr lang="es-ES"/>
        </a:p>
      </dgm:t>
    </dgm:pt>
    <dgm:pt modelId="{E4777773-5C4D-BA42-9E32-9010E2E85949}">
      <dgm:prSet phldrT="[Texto]"/>
      <dgm:spPr/>
      <dgm:t>
        <a:bodyPr/>
        <a:lstStyle/>
        <a:p>
          <a:r>
            <a:rPr lang="es-ES" dirty="0"/>
            <a:t>Cola a PCD</a:t>
          </a:r>
        </a:p>
      </dgm:t>
    </dgm:pt>
    <dgm:pt modelId="{023E3DA1-03AB-9441-8873-30D1F26DFC29}" type="parTrans" cxnId="{D9CD5E5B-D0B8-D34E-9467-BDA7E01C803E}">
      <dgm:prSet/>
      <dgm:spPr/>
      <dgm:t>
        <a:bodyPr/>
        <a:lstStyle/>
        <a:p>
          <a:endParaRPr lang="es-ES"/>
        </a:p>
      </dgm:t>
    </dgm:pt>
    <dgm:pt modelId="{C499669D-D774-E34E-B14F-53CDEEEDA592}" type="sibTrans" cxnId="{D9CD5E5B-D0B8-D34E-9467-BDA7E01C803E}">
      <dgm:prSet/>
      <dgm:spPr/>
      <dgm:t>
        <a:bodyPr/>
        <a:lstStyle/>
        <a:p>
          <a:endParaRPr lang="es-ES"/>
        </a:p>
      </dgm:t>
    </dgm:pt>
    <dgm:pt modelId="{7BE77173-638F-FE4B-84B1-15CDEEB0B984}">
      <dgm:prSet phldrT="[Texto]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s-ES" dirty="0"/>
            <a:t>Inspección de PCD</a:t>
          </a:r>
        </a:p>
      </dgm:t>
    </dgm:pt>
    <dgm:pt modelId="{EBAD2A5C-5D3A-A546-9C7B-F8E996EAFA10}" type="parTrans" cxnId="{4BF998F0-B0C7-634C-8F0E-1D2EE5877897}">
      <dgm:prSet/>
      <dgm:spPr/>
      <dgm:t>
        <a:bodyPr/>
        <a:lstStyle/>
        <a:p>
          <a:endParaRPr lang="es-ES"/>
        </a:p>
      </dgm:t>
    </dgm:pt>
    <dgm:pt modelId="{E6A2B6C1-1ED7-1E49-BC09-5A1017427A85}" type="sibTrans" cxnId="{4BF998F0-B0C7-634C-8F0E-1D2EE5877897}">
      <dgm:prSet/>
      <dgm:spPr/>
      <dgm:t>
        <a:bodyPr/>
        <a:lstStyle/>
        <a:p>
          <a:endParaRPr lang="es-ES"/>
        </a:p>
      </dgm:t>
    </dgm:pt>
    <dgm:pt modelId="{56417388-2530-C248-B8AA-118B2190CE2F}">
      <dgm:prSet phldrT="[Texto]"/>
      <dgm:spPr/>
      <dgm:t>
        <a:bodyPr/>
        <a:lstStyle/>
        <a:p>
          <a:r>
            <a:rPr lang="es-ES" dirty="0"/>
            <a:t>Cola a aguja norte</a:t>
          </a:r>
        </a:p>
      </dgm:t>
    </dgm:pt>
    <dgm:pt modelId="{77E066AC-7525-654F-A301-603FFFC42E92}" type="parTrans" cxnId="{C65008B3-BB21-7D4A-94D2-5893961271D9}">
      <dgm:prSet/>
      <dgm:spPr/>
      <dgm:t>
        <a:bodyPr/>
        <a:lstStyle/>
        <a:p>
          <a:endParaRPr lang="es-ES"/>
        </a:p>
      </dgm:t>
    </dgm:pt>
    <dgm:pt modelId="{766DC060-8CF4-0F47-B298-8E9DCDAF7A79}" type="sibTrans" cxnId="{C65008B3-BB21-7D4A-94D2-5893961271D9}">
      <dgm:prSet/>
      <dgm:spPr/>
      <dgm:t>
        <a:bodyPr/>
        <a:lstStyle/>
        <a:p>
          <a:endParaRPr lang="es-ES"/>
        </a:p>
      </dgm:t>
    </dgm:pt>
    <dgm:pt modelId="{E03BDC2F-2B38-3748-ABAB-C49FBBB343FA}">
      <dgm:prSet phldrT="[Texto]"/>
      <dgm:spPr/>
      <dgm:t>
        <a:bodyPr/>
        <a:lstStyle/>
        <a:p>
          <a:r>
            <a:rPr lang="es-ES" dirty="0"/>
            <a:t>Trámite aguja norte</a:t>
          </a:r>
        </a:p>
      </dgm:t>
    </dgm:pt>
    <dgm:pt modelId="{3AFB713F-E6D4-5E43-891F-0CEC99173AA3}" type="parTrans" cxnId="{88A6B1A3-DCC2-8A48-9B30-B3921BE689B2}">
      <dgm:prSet/>
      <dgm:spPr/>
      <dgm:t>
        <a:bodyPr/>
        <a:lstStyle/>
        <a:p>
          <a:endParaRPr lang="es-ES"/>
        </a:p>
      </dgm:t>
    </dgm:pt>
    <dgm:pt modelId="{058AC81A-5CB9-8440-8ABF-50624C3BE856}" type="sibTrans" cxnId="{88A6B1A3-DCC2-8A48-9B30-B3921BE689B2}">
      <dgm:prSet/>
      <dgm:spPr/>
      <dgm:t>
        <a:bodyPr/>
        <a:lstStyle/>
        <a:p>
          <a:endParaRPr lang="es-ES"/>
        </a:p>
      </dgm:t>
    </dgm:pt>
    <dgm:pt modelId="{E9A91FC6-61CE-A746-9BC5-F8C37FB99840}">
      <dgm:prSet phldrT="[Texto]"/>
      <dgm:spPr/>
      <dgm:t>
        <a:bodyPr/>
        <a:lstStyle/>
        <a:p>
          <a:r>
            <a:rPr lang="es-ES" dirty="0"/>
            <a:t>Cola ingreso a NI</a:t>
          </a:r>
        </a:p>
      </dgm:t>
    </dgm:pt>
    <dgm:pt modelId="{0770E8BE-30E0-214D-A4E6-CA5FFFBD7CA2}" type="parTrans" cxnId="{88F0BA95-D9A2-4D46-8DEC-98FB8B806F9B}">
      <dgm:prSet/>
      <dgm:spPr/>
      <dgm:t>
        <a:bodyPr/>
        <a:lstStyle/>
        <a:p>
          <a:endParaRPr lang="es-ES"/>
        </a:p>
      </dgm:t>
    </dgm:pt>
    <dgm:pt modelId="{CBA52C5E-940D-4D4A-8042-F1B3D6C03531}" type="sibTrans" cxnId="{88F0BA95-D9A2-4D46-8DEC-98FB8B806F9B}">
      <dgm:prSet/>
      <dgm:spPr/>
      <dgm:t>
        <a:bodyPr/>
        <a:lstStyle/>
        <a:p>
          <a:endParaRPr lang="es-ES"/>
        </a:p>
      </dgm:t>
    </dgm:pt>
    <dgm:pt modelId="{EFF8C5A0-0869-1845-A6A8-3A12C0D7BA32}">
      <dgm:prSet phldrT="[Texto]"/>
      <dgm:spPr/>
      <dgm:t>
        <a:bodyPr/>
        <a:lstStyle/>
        <a:p>
          <a:r>
            <a:rPr lang="es-ES" dirty="0"/>
            <a:t>Ingreso a NI</a:t>
          </a:r>
        </a:p>
      </dgm:t>
    </dgm:pt>
    <dgm:pt modelId="{8D58EDE8-D0CB-3C40-BF02-E05D51C9138F}" type="parTrans" cxnId="{13C43137-0402-8E40-85BE-582F10D20EAE}">
      <dgm:prSet/>
      <dgm:spPr/>
      <dgm:t>
        <a:bodyPr/>
        <a:lstStyle/>
        <a:p>
          <a:endParaRPr lang="es-ES"/>
        </a:p>
      </dgm:t>
    </dgm:pt>
    <dgm:pt modelId="{FF84D591-3CFD-9A4B-B3F8-5D5CEA512009}" type="sibTrans" cxnId="{13C43137-0402-8E40-85BE-582F10D20EAE}">
      <dgm:prSet/>
      <dgm:spPr/>
      <dgm:t>
        <a:bodyPr/>
        <a:lstStyle/>
        <a:p>
          <a:endParaRPr lang="es-ES"/>
        </a:p>
      </dgm:t>
    </dgm:pt>
    <dgm:pt modelId="{5DB64A56-13E3-9040-8A77-49CC311055A0}">
      <dgm:prSet phldrT="[Texto]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s-ES" dirty="0"/>
            <a:t>Caseta NI</a:t>
          </a:r>
        </a:p>
      </dgm:t>
    </dgm:pt>
    <dgm:pt modelId="{22C97553-F928-C14D-86A5-568CD84BEDAB}" type="parTrans" cxnId="{EEE720DF-15EB-7640-8718-D3C6B2FA9942}">
      <dgm:prSet/>
      <dgm:spPr/>
      <dgm:t>
        <a:bodyPr/>
        <a:lstStyle/>
        <a:p>
          <a:endParaRPr lang="es-ES"/>
        </a:p>
      </dgm:t>
    </dgm:pt>
    <dgm:pt modelId="{D0C3191C-A261-A14D-8DF1-D3DBA61E47E3}" type="sibTrans" cxnId="{EEE720DF-15EB-7640-8718-D3C6B2FA9942}">
      <dgm:prSet/>
      <dgm:spPr/>
      <dgm:t>
        <a:bodyPr/>
        <a:lstStyle/>
        <a:p>
          <a:endParaRPr lang="es-ES"/>
        </a:p>
      </dgm:t>
    </dgm:pt>
    <dgm:pt modelId="{A17538C0-30D8-314F-83CB-EED960BFFB55}">
      <dgm:prSet phldrT="[Texto]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s-ES" dirty="0"/>
            <a:t>Caseta NI</a:t>
          </a:r>
        </a:p>
      </dgm:t>
    </dgm:pt>
    <dgm:pt modelId="{B9FEF73F-A150-4D48-BD0C-8D9351F68DDB}" type="parTrans" cxnId="{24EA467B-0E84-3A4B-852F-B29DBC1E6C56}">
      <dgm:prSet/>
      <dgm:spPr/>
      <dgm:t>
        <a:bodyPr/>
        <a:lstStyle/>
        <a:p>
          <a:endParaRPr lang="es-ES"/>
        </a:p>
      </dgm:t>
    </dgm:pt>
    <dgm:pt modelId="{65532FD2-2F50-E549-BE18-1A7800A624F8}" type="sibTrans" cxnId="{24EA467B-0E84-3A4B-852F-B29DBC1E6C56}">
      <dgm:prSet/>
      <dgm:spPr/>
      <dgm:t>
        <a:bodyPr/>
        <a:lstStyle/>
        <a:p>
          <a:endParaRPr lang="es-ES"/>
        </a:p>
      </dgm:t>
    </dgm:pt>
    <dgm:pt modelId="{23955272-748A-0542-8D30-CCF4B22C8713}" type="pres">
      <dgm:prSet presAssocID="{D627FBA3-22DF-5845-ADD0-85986E958E5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B5A2A700-731D-BC46-AAB5-57D1EDA09E6A}" type="pres">
      <dgm:prSet presAssocID="{FF5973DF-BBC4-3542-B412-5F688E2BB382}" presName="hierRoot1" presStyleCnt="0">
        <dgm:presLayoutVars>
          <dgm:hierBranch val="init"/>
        </dgm:presLayoutVars>
      </dgm:prSet>
      <dgm:spPr/>
    </dgm:pt>
    <dgm:pt modelId="{F6EC62AB-E18E-B842-B286-FF33340600A8}" type="pres">
      <dgm:prSet presAssocID="{FF5973DF-BBC4-3542-B412-5F688E2BB382}" presName="rootComposite1" presStyleCnt="0"/>
      <dgm:spPr/>
    </dgm:pt>
    <dgm:pt modelId="{D7BEABBB-EFDC-A449-9CD7-CB99FAE9D208}" type="pres">
      <dgm:prSet presAssocID="{FF5973DF-BBC4-3542-B412-5F688E2BB382}" presName="rootText1" presStyleLbl="node0" presStyleIdx="0" presStyleCnt="1" custScaleY="306120">
        <dgm:presLayoutVars>
          <dgm:chPref val="3"/>
        </dgm:presLayoutVars>
      </dgm:prSet>
      <dgm:spPr/>
    </dgm:pt>
    <dgm:pt modelId="{2FC2B465-79E5-064B-B5F7-81C12E1C0B32}" type="pres">
      <dgm:prSet presAssocID="{FF5973DF-BBC4-3542-B412-5F688E2BB382}" presName="rootConnector1" presStyleLbl="node1" presStyleIdx="0" presStyleCnt="0"/>
      <dgm:spPr/>
    </dgm:pt>
    <dgm:pt modelId="{35CCC6AB-9172-6943-B3AE-5547DA92A346}" type="pres">
      <dgm:prSet presAssocID="{FF5973DF-BBC4-3542-B412-5F688E2BB382}" presName="hierChild2" presStyleCnt="0"/>
      <dgm:spPr/>
    </dgm:pt>
    <dgm:pt modelId="{93761484-284F-3D40-845C-340A39052FAB}" type="pres">
      <dgm:prSet presAssocID="{1EA6907C-2451-DB45-B2E7-E8B4F2B49B0C}" presName="Name64" presStyleLbl="parChTrans1D2" presStyleIdx="0" presStyleCnt="1"/>
      <dgm:spPr/>
    </dgm:pt>
    <dgm:pt modelId="{72E26FA2-82C4-164B-BEF7-52FEF896CB0D}" type="pres">
      <dgm:prSet presAssocID="{0E9A2A62-46AA-4449-A564-45EF7D3E5BA0}" presName="hierRoot2" presStyleCnt="0">
        <dgm:presLayoutVars>
          <dgm:hierBranch val="init"/>
        </dgm:presLayoutVars>
      </dgm:prSet>
      <dgm:spPr/>
    </dgm:pt>
    <dgm:pt modelId="{D5BDA674-705A-B740-86A3-D95B816A4BF6}" type="pres">
      <dgm:prSet presAssocID="{0E9A2A62-46AA-4449-A564-45EF7D3E5BA0}" presName="rootComposite" presStyleCnt="0"/>
      <dgm:spPr/>
    </dgm:pt>
    <dgm:pt modelId="{82F35D72-9EDB-664A-B02F-4614728C37C6}" type="pres">
      <dgm:prSet presAssocID="{0E9A2A62-46AA-4449-A564-45EF7D3E5BA0}" presName="rootText" presStyleLbl="node2" presStyleIdx="0" presStyleCnt="1" custScaleY="306120">
        <dgm:presLayoutVars>
          <dgm:chPref val="3"/>
        </dgm:presLayoutVars>
      </dgm:prSet>
      <dgm:spPr/>
    </dgm:pt>
    <dgm:pt modelId="{AA390E2A-042F-174A-9E29-42DC7B873ABD}" type="pres">
      <dgm:prSet presAssocID="{0E9A2A62-46AA-4449-A564-45EF7D3E5BA0}" presName="rootConnector" presStyleLbl="node2" presStyleIdx="0" presStyleCnt="1"/>
      <dgm:spPr/>
    </dgm:pt>
    <dgm:pt modelId="{D9B65B49-FFD9-CE4A-BCEA-2CD00CF51616}" type="pres">
      <dgm:prSet presAssocID="{0E9A2A62-46AA-4449-A564-45EF7D3E5BA0}" presName="hierChild4" presStyleCnt="0"/>
      <dgm:spPr/>
    </dgm:pt>
    <dgm:pt modelId="{FD993B2E-7CFB-3A4D-A9E7-E9D54CFA73A7}" type="pres">
      <dgm:prSet presAssocID="{3395AD44-DE29-464F-8090-A32AE0E72126}" presName="Name64" presStyleLbl="parChTrans1D3" presStyleIdx="0" presStyleCnt="3"/>
      <dgm:spPr/>
    </dgm:pt>
    <dgm:pt modelId="{6D0F2372-62FC-D443-A9EF-E2A1C8EF10D6}" type="pres">
      <dgm:prSet presAssocID="{15DB791A-C432-A549-AEE6-20AA4DF39769}" presName="hierRoot2" presStyleCnt="0">
        <dgm:presLayoutVars>
          <dgm:hierBranch val="init"/>
        </dgm:presLayoutVars>
      </dgm:prSet>
      <dgm:spPr/>
    </dgm:pt>
    <dgm:pt modelId="{7DE5EF9F-E5B7-6F4A-BE1C-C266E6602D16}" type="pres">
      <dgm:prSet presAssocID="{15DB791A-C432-A549-AEE6-20AA4DF39769}" presName="rootComposite" presStyleCnt="0"/>
      <dgm:spPr/>
    </dgm:pt>
    <dgm:pt modelId="{511FE206-C82B-1048-B755-FB518ED01E8A}" type="pres">
      <dgm:prSet presAssocID="{15DB791A-C432-A549-AEE6-20AA4DF39769}" presName="rootText" presStyleLbl="node3" presStyleIdx="0" presStyleCnt="3" custScaleY="306120">
        <dgm:presLayoutVars>
          <dgm:chPref val="3"/>
        </dgm:presLayoutVars>
      </dgm:prSet>
      <dgm:spPr/>
    </dgm:pt>
    <dgm:pt modelId="{A9DC62C6-1906-884B-885B-25DF273B7818}" type="pres">
      <dgm:prSet presAssocID="{15DB791A-C432-A549-AEE6-20AA4DF39769}" presName="rootConnector" presStyleLbl="node3" presStyleIdx="0" presStyleCnt="3"/>
      <dgm:spPr/>
    </dgm:pt>
    <dgm:pt modelId="{C3B5E23A-B957-C045-B186-6057C750C8D5}" type="pres">
      <dgm:prSet presAssocID="{15DB791A-C432-A549-AEE6-20AA4DF39769}" presName="hierChild4" presStyleCnt="0"/>
      <dgm:spPr/>
    </dgm:pt>
    <dgm:pt modelId="{2DE3A3CF-B7BA-634D-A395-B1AC61D46C43}" type="pres">
      <dgm:prSet presAssocID="{92F04FE2-8638-7B4F-B910-C855F1BEE7A7}" presName="Name64" presStyleLbl="parChTrans1D4" presStyleIdx="0" presStyleCnt="11"/>
      <dgm:spPr/>
    </dgm:pt>
    <dgm:pt modelId="{E17074FA-F1EF-D647-8E4C-B1077DB93851}" type="pres">
      <dgm:prSet presAssocID="{78400CCD-0DDE-CF40-AE75-94A7A70A53B6}" presName="hierRoot2" presStyleCnt="0">
        <dgm:presLayoutVars>
          <dgm:hierBranch val="init"/>
        </dgm:presLayoutVars>
      </dgm:prSet>
      <dgm:spPr/>
    </dgm:pt>
    <dgm:pt modelId="{420ADCFE-E435-AF49-9FC0-3DF5289466E9}" type="pres">
      <dgm:prSet presAssocID="{78400CCD-0DDE-CF40-AE75-94A7A70A53B6}" presName="rootComposite" presStyleCnt="0"/>
      <dgm:spPr/>
    </dgm:pt>
    <dgm:pt modelId="{ECCD7DEB-1E8B-CF47-99B2-28239D4D0889}" type="pres">
      <dgm:prSet presAssocID="{78400CCD-0DDE-CF40-AE75-94A7A70A53B6}" presName="rootText" presStyleLbl="node4" presStyleIdx="0" presStyleCnt="11" custScaleY="306120">
        <dgm:presLayoutVars>
          <dgm:chPref val="3"/>
        </dgm:presLayoutVars>
      </dgm:prSet>
      <dgm:spPr/>
    </dgm:pt>
    <dgm:pt modelId="{39EEDB10-2516-6347-BE97-71B76FD449AA}" type="pres">
      <dgm:prSet presAssocID="{78400CCD-0DDE-CF40-AE75-94A7A70A53B6}" presName="rootConnector" presStyleLbl="node4" presStyleIdx="0" presStyleCnt="11"/>
      <dgm:spPr/>
    </dgm:pt>
    <dgm:pt modelId="{B9A06116-2675-9A4B-8C88-8BD69EF82A40}" type="pres">
      <dgm:prSet presAssocID="{78400CCD-0DDE-CF40-AE75-94A7A70A53B6}" presName="hierChild4" presStyleCnt="0"/>
      <dgm:spPr/>
    </dgm:pt>
    <dgm:pt modelId="{6792783F-5CB2-444A-A3F8-988904B66296}" type="pres">
      <dgm:prSet presAssocID="{78400CCD-0DDE-CF40-AE75-94A7A70A53B6}" presName="hierChild5" presStyleCnt="0"/>
      <dgm:spPr/>
    </dgm:pt>
    <dgm:pt modelId="{45386F6F-2B1B-7645-A6AD-F4EBE8E05840}" type="pres">
      <dgm:prSet presAssocID="{15DB791A-C432-A549-AEE6-20AA4DF39769}" presName="hierChild5" presStyleCnt="0"/>
      <dgm:spPr/>
    </dgm:pt>
    <dgm:pt modelId="{7CBCC78A-68AE-DF42-BA60-CEBA3DADB765}" type="pres">
      <dgm:prSet presAssocID="{DB17049D-FFF4-9F4B-9A10-4CA9F566D32C}" presName="Name64" presStyleLbl="parChTrans1D3" presStyleIdx="1" presStyleCnt="3"/>
      <dgm:spPr/>
    </dgm:pt>
    <dgm:pt modelId="{445183AA-836E-0E42-9708-92BE0BA0DA7A}" type="pres">
      <dgm:prSet presAssocID="{B112E2B7-4FB6-BF4E-831E-BCB07C82BB7D}" presName="hierRoot2" presStyleCnt="0">
        <dgm:presLayoutVars>
          <dgm:hierBranch val="init"/>
        </dgm:presLayoutVars>
      </dgm:prSet>
      <dgm:spPr/>
    </dgm:pt>
    <dgm:pt modelId="{310547E1-74D9-7D4E-BEA1-9E337552926F}" type="pres">
      <dgm:prSet presAssocID="{B112E2B7-4FB6-BF4E-831E-BCB07C82BB7D}" presName="rootComposite" presStyleCnt="0"/>
      <dgm:spPr/>
    </dgm:pt>
    <dgm:pt modelId="{9AFE31D2-E030-FA4E-AA90-A51B7249E540}" type="pres">
      <dgm:prSet presAssocID="{B112E2B7-4FB6-BF4E-831E-BCB07C82BB7D}" presName="rootText" presStyleLbl="node3" presStyleIdx="1" presStyleCnt="3" custScaleY="306120">
        <dgm:presLayoutVars>
          <dgm:chPref val="3"/>
        </dgm:presLayoutVars>
      </dgm:prSet>
      <dgm:spPr/>
    </dgm:pt>
    <dgm:pt modelId="{6992130C-A100-4B49-A589-4D5FA194BA03}" type="pres">
      <dgm:prSet presAssocID="{B112E2B7-4FB6-BF4E-831E-BCB07C82BB7D}" presName="rootConnector" presStyleLbl="node3" presStyleIdx="1" presStyleCnt="3"/>
      <dgm:spPr/>
    </dgm:pt>
    <dgm:pt modelId="{9F745382-FDC3-6440-A19C-14095F3EF362}" type="pres">
      <dgm:prSet presAssocID="{B112E2B7-4FB6-BF4E-831E-BCB07C82BB7D}" presName="hierChild4" presStyleCnt="0"/>
      <dgm:spPr/>
    </dgm:pt>
    <dgm:pt modelId="{CB636788-37F7-8045-AB69-6B84E6A6D227}" type="pres">
      <dgm:prSet presAssocID="{862F0FCA-CD44-5542-A3B8-E88237D92970}" presName="Name64" presStyleLbl="parChTrans1D4" presStyleIdx="1" presStyleCnt="11"/>
      <dgm:spPr/>
    </dgm:pt>
    <dgm:pt modelId="{198E11B7-06EC-6C41-877E-27EB017DC07E}" type="pres">
      <dgm:prSet presAssocID="{0733C693-1A79-E741-8407-CAF37D521721}" presName="hierRoot2" presStyleCnt="0">
        <dgm:presLayoutVars>
          <dgm:hierBranch val="init"/>
        </dgm:presLayoutVars>
      </dgm:prSet>
      <dgm:spPr/>
    </dgm:pt>
    <dgm:pt modelId="{260818F5-082C-7440-B5AE-208BF1C37F98}" type="pres">
      <dgm:prSet presAssocID="{0733C693-1A79-E741-8407-CAF37D521721}" presName="rootComposite" presStyleCnt="0"/>
      <dgm:spPr/>
    </dgm:pt>
    <dgm:pt modelId="{0C82A070-F022-7348-B1C3-1590464E1988}" type="pres">
      <dgm:prSet presAssocID="{0733C693-1A79-E741-8407-CAF37D521721}" presName="rootText" presStyleLbl="node4" presStyleIdx="1" presStyleCnt="11" custScaleY="306120">
        <dgm:presLayoutVars>
          <dgm:chPref val="3"/>
        </dgm:presLayoutVars>
      </dgm:prSet>
      <dgm:spPr/>
    </dgm:pt>
    <dgm:pt modelId="{F7B9CFB8-F912-D241-9E56-C9C2CED05B1F}" type="pres">
      <dgm:prSet presAssocID="{0733C693-1A79-E741-8407-CAF37D521721}" presName="rootConnector" presStyleLbl="node4" presStyleIdx="1" presStyleCnt="11"/>
      <dgm:spPr/>
    </dgm:pt>
    <dgm:pt modelId="{648FCD70-A48F-D841-98B2-7E11B1A8060C}" type="pres">
      <dgm:prSet presAssocID="{0733C693-1A79-E741-8407-CAF37D521721}" presName="hierChild4" presStyleCnt="0"/>
      <dgm:spPr/>
    </dgm:pt>
    <dgm:pt modelId="{B17E23A7-9FD7-5B4E-BCC4-20233B522996}" type="pres">
      <dgm:prSet presAssocID="{023E3DA1-03AB-9441-8873-30D1F26DFC29}" presName="Name64" presStyleLbl="parChTrans1D4" presStyleIdx="2" presStyleCnt="11"/>
      <dgm:spPr/>
    </dgm:pt>
    <dgm:pt modelId="{0AA75201-3655-9A4A-826A-F792483D2AE5}" type="pres">
      <dgm:prSet presAssocID="{E4777773-5C4D-BA42-9E32-9010E2E85949}" presName="hierRoot2" presStyleCnt="0">
        <dgm:presLayoutVars>
          <dgm:hierBranch val="init"/>
        </dgm:presLayoutVars>
      </dgm:prSet>
      <dgm:spPr/>
    </dgm:pt>
    <dgm:pt modelId="{CFBE8A71-40D9-4645-AAE3-A959477A800A}" type="pres">
      <dgm:prSet presAssocID="{E4777773-5C4D-BA42-9E32-9010E2E85949}" presName="rootComposite" presStyleCnt="0"/>
      <dgm:spPr/>
    </dgm:pt>
    <dgm:pt modelId="{7FEA931D-C7FC-1547-A1D9-DF4C43B664DB}" type="pres">
      <dgm:prSet presAssocID="{E4777773-5C4D-BA42-9E32-9010E2E85949}" presName="rootText" presStyleLbl="node4" presStyleIdx="2" presStyleCnt="11" custScaleY="306120">
        <dgm:presLayoutVars>
          <dgm:chPref val="3"/>
        </dgm:presLayoutVars>
      </dgm:prSet>
      <dgm:spPr/>
    </dgm:pt>
    <dgm:pt modelId="{460CBE4C-6994-5248-AC10-56484F514415}" type="pres">
      <dgm:prSet presAssocID="{E4777773-5C4D-BA42-9E32-9010E2E85949}" presName="rootConnector" presStyleLbl="node4" presStyleIdx="2" presStyleCnt="11"/>
      <dgm:spPr/>
    </dgm:pt>
    <dgm:pt modelId="{91D5AA24-6062-0E43-9073-2EE5B4B47944}" type="pres">
      <dgm:prSet presAssocID="{E4777773-5C4D-BA42-9E32-9010E2E85949}" presName="hierChild4" presStyleCnt="0"/>
      <dgm:spPr/>
    </dgm:pt>
    <dgm:pt modelId="{B090F4C5-28C2-9443-AF43-918F6DE31795}" type="pres">
      <dgm:prSet presAssocID="{EBAD2A5C-5D3A-A546-9C7B-F8E996EAFA10}" presName="Name64" presStyleLbl="parChTrans1D4" presStyleIdx="3" presStyleCnt="11"/>
      <dgm:spPr/>
    </dgm:pt>
    <dgm:pt modelId="{6DA9E777-05AB-9F40-B956-8ECA7FE85513}" type="pres">
      <dgm:prSet presAssocID="{7BE77173-638F-FE4B-84B1-15CDEEB0B984}" presName="hierRoot2" presStyleCnt="0">
        <dgm:presLayoutVars>
          <dgm:hierBranch val="init"/>
        </dgm:presLayoutVars>
      </dgm:prSet>
      <dgm:spPr/>
    </dgm:pt>
    <dgm:pt modelId="{C80661D9-919B-0745-BEB3-4A6D0001A63B}" type="pres">
      <dgm:prSet presAssocID="{7BE77173-638F-FE4B-84B1-15CDEEB0B984}" presName="rootComposite" presStyleCnt="0"/>
      <dgm:spPr/>
    </dgm:pt>
    <dgm:pt modelId="{13AF6562-8972-6344-A537-F6531DC613E6}" type="pres">
      <dgm:prSet presAssocID="{7BE77173-638F-FE4B-84B1-15CDEEB0B984}" presName="rootText" presStyleLbl="node4" presStyleIdx="3" presStyleCnt="11" custScaleY="306120">
        <dgm:presLayoutVars>
          <dgm:chPref val="3"/>
        </dgm:presLayoutVars>
      </dgm:prSet>
      <dgm:spPr/>
    </dgm:pt>
    <dgm:pt modelId="{F9C5ACEC-A25A-CF43-9B0C-45145353599E}" type="pres">
      <dgm:prSet presAssocID="{7BE77173-638F-FE4B-84B1-15CDEEB0B984}" presName="rootConnector" presStyleLbl="node4" presStyleIdx="3" presStyleCnt="11"/>
      <dgm:spPr/>
    </dgm:pt>
    <dgm:pt modelId="{946C5C0F-E83C-1E48-8665-9252B966C6C3}" type="pres">
      <dgm:prSet presAssocID="{7BE77173-638F-FE4B-84B1-15CDEEB0B984}" presName="hierChild4" presStyleCnt="0"/>
      <dgm:spPr/>
    </dgm:pt>
    <dgm:pt modelId="{305F72A7-379B-854D-8521-B0B5A483BC04}" type="pres">
      <dgm:prSet presAssocID="{77E066AC-7525-654F-A301-603FFFC42E92}" presName="Name64" presStyleLbl="parChTrans1D4" presStyleIdx="4" presStyleCnt="11"/>
      <dgm:spPr/>
    </dgm:pt>
    <dgm:pt modelId="{A60773CC-04CD-5641-80F8-F5D146A8C5A2}" type="pres">
      <dgm:prSet presAssocID="{56417388-2530-C248-B8AA-118B2190CE2F}" presName="hierRoot2" presStyleCnt="0">
        <dgm:presLayoutVars>
          <dgm:hierBranch val="init"/>
        </dgm:presLayoutVars>
      </dgm:prSet>
      <dgm:spPr/>
    </dgm:pt>
    <dgm:pt modelId="{491382E9-ED27-1C4D-8D5A-39C25A52CAE2}" type="pres">
      <dgm:prSet presAssocID="{56417388-2530-C248-B8AA-118B2190CE2F}" presName="rootComposite" presStyleCnt="0"/>
      <dgm:spPr/>
    </dgm:pt>
    <dgm:pt modelId="{71DC5DEF-4FE2-824E-8493-AED4D15FA239}" type="pres">
      <dgm:prSet presAssocID="{56417388-2530-C248-B8AA-118B2190CE2F}" presName="rootText" presStyleLbl="node4" presStyleIdx="4" presStyleCnt="11" custScaleY="306120">
        <dgm:presLayoutVars>
          <dgm:chPref val="3"/>
        </dgm:presLayoutVars>
      </dgm:prSet>
      <dgm:spPr/>
    </dgm:pt>
    <dgm:pt modelId="{41BE729F-BF1B-7745-B74B-13A406B16168}" type="pres">
      <dgm:prSet presAssocID="{56417388-2530-C248-B8AA-118B2190CE2F}" presName="rootConnector" presStyleLbl="node4" presStyleIdx="4" presStyleCnt="11"/>
      <dgm:spPr/>
    </dgm:pt>
    <dgm:pt modelId="{2577EB77-330D-7442-8FFA-CC1B9B81D08E}" type="pres">
      <dgm:prSet presAssocID="{56417388-2530-C248-B8AA-118B2190CE2F}" presName="hierChild4" presStyleCnt="0"/>
      <dgm:spPr/>
    </dgm:pt>
    <dgm:pt modelId="{53296E42-D0EF-DE43-87B2-95ACF2F79467}" type="pres">
      <dgm:prSet presAssocID="{3AFB713F-E6D4-5E43-891F-0CEC99173AA3}" presName="Name64" presStyleLbl="parChTrans1D4" presStyleIdx="5" presStyleCnt="11"/>
      <dgm:spPr/>
    </dgm:pt>
    <dgm:pt modelId="{5B3A93C2-5E39-1541-BC4F-1EEF1D86BD81}" type="pres">
      <dgm:prSet presAssocID="{E03BDC2F-2B38-3748-ABAB-C49FBBB343FA}" presName="hierRoot2" presStyleCnt="0">
        <dgm:presLayoutVars>
          <dgm:hierBranch val="init"/>
        </dgm:presLayoutVars>
      </dgm:prSet>
      <dgm:spPr/>
    </dgm:pt>
    <dgm:pt modelId="{BAA9C188-0A57-C046-A149-FA09ABE98132}" type="pres">
      <dgm:prSet presAssocID="{E03BDC2F-2B38-3748-ABAB-C49FBBB343FA}" presName="rootComposite" presStyleCnt="0"/>
      <dgm:spPr/>
    </dgm:pt>
    <dgm:pt modelId="{5B1A535E-2964-AC40-B812-C0D9927B7516}" type="pres">
      <dgm:prSet presAssocID="{E03BDC2F-2B38-3748-ABAB-C49FBBB343FA}" presName="rootText" presStyleLbl="node4" presStyleIdx="5" presStyleCnt="11" custScaleY="306120">
        <dgm:presLayoutVars>
          <dgm:chPref val="3"/>
        </dgm:presLayoutVars>
      </dgm:prSet>
      <dgm:spPr/>
    </dgm:pt>
    <dgm:pt modelId="{12B23B23-04C4-744D-A04C-DF90DECA20F7}" type="pres">
      <dgm:prSet presAssocID="{E03BDC2F-2B38-3748-ABAB-C49FBBB343FA}" presName="rootConnector" presStyleLbl="node4" presStyleIdx="5" presStyleCnt="11"/>
      <dgm:spPr/>
    </dgm:pt>
    <dgm:pt modelId="{EA457CDC-BA6C-234C-8DFC-696CDBED401B}" type="pres">
      <dgm:prSet presAssocID="{E03BDC2F-2B38-3748-ABAB-C49FBBB343FA}" presName="hierChild4" presStyleCnt="0"/>
      <dgm:spPr/>
    </dgm:pt>
    <dgm:pt modelId="{B933AC35-227A-804B-AD66-A8689AC7FC55}" type="pres">
      <dgm:prSet presAssocID="{0770E8BE-30E0-214D-A4E6-CA5FFFBD7CA2}" presName="Name64" presStyleLbl="parChTrans1D4" presStyleIdx="6" presStyleCnt="11"/>
      <dgm:spPr/>
    </dgm:pt>
    <dgm:pt modelId="{C3A577E2-4F93-BA49-81AB-9956DF8412F3}" type="pres">
      <dgm:prSet presAssocID="{E9A91FC6-61CE-A746-9BC5-F8C37FB99840}" presName="hierRoot2" presStyleCnt="0">
        <dgm:presLayoutVars>
          <dgm:hierBranch val="init"/>
        </dgm:presLayoutVars>
      </dgm:prSet>
      <dgm:spPr/>
    </dgm:pt>
    <dgm:pt modelId="{E8BFA006-6F29-7B45-A9CE-B0E3310EA88C}" type="pres">
      <dgm:prSet presAssocID="{E9A91FC6-61CE-A746-9BC5-F8C37FB99840}" presName="rootComposite" presStyleCnt="0"/>
      <dgm:spPr/>
    </dgm:pt>
    <dgm:pt modelId="{09C03144-465E-B841-8A0F-21378C8B7AC3}" type="pres">
      <dgm:prSet presAssocID="{E9A91FC6-61CE-A746-9BC5-F8C37FB99840}" presName="rootText" presStyleLbl="node4" presStyleIdx="6" presStyleCnt="11" custScaleY="306120">
        <dgm:presLayoutVars>
          <dgm:chPref val="3"/>
        </dgm:presLayoutVars>
      </dgm:prSet>
      <dgm:spPr/>
    </dgm:pt>
    <dgm:pt modelId="{383B5DD3-47BE-6D47-9BEA-68594D17B9F0}" type="pres">
      <dgm:prSet presAssocID="{E9A91FC6-61CE-A746-9BC5-F8C37FB99840}" presName="rootConnector" presStyleLbl="node4" presStyleIdx="6" presStyleCnt="11"/>
      <dgm:spPr/>
    </dgm:pt>
    <dgm:pt modelId="{33BDEAA7-89F4-9346-B3E6-B837728609BF}" type="pres">
      <dgm:prSet presAssocID="{E9A91FC6-61CE-A746-9BC5-F8C37FB99840}" presName="hierChild4" presStyleCnt="0"/>
      <dgm:spPr/>
    </dgm:pt>
    <dgm:pt modelId="{856825F1-736E-8F48-B65B-E8BE480F1A3C}" type="pres">
      <dgm:prSet presAssocID="{8D58EDE8-D0CB-3C40-BF02-E05D51C9138F}" presName="Name64" presStyleLbl="parChTrans1D4" presStyleIdx="7" presStyleCnt="11"/>
      <dgm:spPr/>
    </dgm:pt>
    <dgm:pt modelId="{BBA3132E-F8F4-884D-9614-66B8F7809F8D}" type="pres">
      <dgm:prSet presAssocID="{EFF8C5A0-0869-1845-A6A8-3A12C0D7BA32}" presName="hierRoot2" presStyleCnt="0">
        <dgm:presLayoutVars>
          <dgm:hierBranch val="init"/>
        </dgm:presLayoutVars>
      </dgm:prSet>
      <dgm:spPr/>
    </dgm:pt>
    <dgm:pt modelId="{A794AF32-B448-FB42-AFA0-3CDB8E5CFC58}" type="pres">
      <dgm:prSet presAssocID="{EFF8C5A0-0869-1845-A6A8-3A12C0D7BA32}" presName="rootComposite" presStyleCnt="0"/>
      <dgm:spPr/>
    </dgm:pt>
    <dgm:pt modelId="{3255C4F6-01B0-BD42-BC11-2C4598CE1623}" type="pres">
      <dgm:prSet presAssocID="{EFF8C5A0-0869-1845-A6A8-3A12C0D7BA32}" presName="rootText" presStyleLbl="node4" presStyleIdx="7" presStyleCnt="11" custScaleY="306120">
        <dgm:presLayoutVars>
          <dgm:chPref val="3"/>
        </dgm:presLayoutVars>
      </dgm:prSet>
      <dgm:spPr/>
    </dgm:pt>
    <dgm:pt modelId="{F773D6C4-38E1-1246-8CE0-513532EC10B7}" type="pres">
      <dgm:prSet presAssocID="{EFF8C5A0-0869-1845-A6A8-3A12C0D7BA32}" presName="rootConnector" presStyleLbl="node4" presStyleIdx="7" presStyleCnt="11"/>
      <dgm:spPr/>
    </dgm:pt>
    <dgm:pt modelId="{BCACC736-76D5-7947-93F6-D04AC7EEC045}" type="pres">
      <dgm:prSet presAssocID="{EFF8C5A0-0869-1845-A6A8-3A12C0D7BA32}" presName="hierChild4" presStyleCnt="0"/>
      <dgm:spPr/>
    </dgm:pt>
    <dgm:pt modelId="{70FD66E0-205F-F646-B672-13688117C744}" type="pres">
      <dgm:prSet presAssocID="{B9FEF73F-A150-4D48-BD0C-8D9351F68DDB}" presName="Name64" presStyleLbl="parChTrans1D4" presStyleIdx="8" presStyleCnt="11"/>
      <dgm:spPr/>
    </dgm:pt>
    <dgm:pt modelId="{5935CC9B-671E-FF45-87A0-E0F5F0AEFDC5}" type="pres">
      <dgm:prSet presAssocID="{A17538C0-30D8-314F-83CB-EED960BFFB55}" presName="hierRoot2" presStyleCnt="0">
        <dgm:presLayoutVars>
          <dgm:hierBranch val="init"/>
        </dgm:presLayoutVars>
      </dgm:prSet>
      <dgm:spPr/>
    </dgm:pt>
    <dgm:pt modelId="{F3627E88-D152-1D4C-A3D8-BEEA512B0997}" type="pres">
      <dgm:prSet presAssocID="{A17538C0-30D8-314F-83CB-EED960BFFB55}" presName="rootComposite" presStyleCnt="0"/>
      <dgm:spPr/>
    </dgm:pt>
    <dgm:pt modelId="{26EA599F-186F-8744-8DCE-9EA5CD8A2FF3}" type="pres">
      <dgm:prSet presAssocID="{A17538C0-30D8-314F-83CB-EED960BFFB55}" presName="rootText" presStyleLbl="node4" presStyleIdx="8" presStyleCnt="11">
        <dgm:presLayoutVars>
          <dgm:chPref val="3"/>
        </dgm:presLayoutVars>
      </dgm:prSet>
      <dgm:spPr/>
    </dgm:pt>
    <dgm:pt modelId="{D4988D79-30CB-8645-A1BD-9D27A10C6801}" type="pres">
      <dgm:prSet presAssocID="{A17538C0-30D8-314F-83CB-EED960BFFB55}" presName="rootConnector" presStyleLbl="node4" presStyleIdx="8" presStyleCnt="11"/>
      <dgm:spPr/>
    </dgm:pt>
    <dgm:pt modelId="{8DA5E5F3-E7D3-A44B-9D6A-6A838E1DB46B}" type="pres">
      <dgm:prSet presAssocID="{A17538C0-30D8-314F-83CB-EED960BFFB55}" presName="hierChild4" presStyleCnt="0"/>
      <dgm:spPr/>
    </dgm:pt>
    <dgm:pt modelId="{21F17719-94DA-3940-935D-507BC5A03FF1}" type="pres">
      <dgm:prSet presAssocID="{A17538C0-30D8-314F-83CB-EED960BFFB55}" presName="hierChild5" presStyleCnt="0"/>
      <dgm:spPr/>
    </dgm:pt>
    <dgm:pt modelId="{A9679A70-1359-684B-AE01-9C459F4B563A}" type="pres">
      <dgm:prSet presAssocID="{22C97553-F928-C14D-86A5-568CD84BEDAB}" presName="Name64" presStyleLbl="parChTrans1D4" presStyleIdx="9" presStyleCnt="11"/>
      <dgm:spPr/>
    </dgm:pt>
    <dgm:pt modelId="{C8D8D90F-0106-FD4A-859F-2CD3F097F986}" type="pres">
      <dgm:prSet presAssocID="{5DB64A56-13E3-9040-8A77-49CC311055A0}" presName="hierRoot2" presStyleCnt="0">
        <dgm:presLayoutVars>
          <dgm:hierBranch val="init"/>
        </dgm:presLayoutVars>
      </dgm:prSet>
      <dgm:spPr/>
    </dgm:pt>
    <dgm:pt modelId="{30A0B20E-47EB-9545-976B-915947CB5235}" type="pres">
      <dgm:prSet presAssocID="{5DB64A56-13E3-9040-8A77-49CC311055A0}" presName="rootComposite" presStyleCnt="0"/>
      <dgm:spPr/>
    </dgm:pt>
    <dgm:pt modelId="{4FFADCC4-005D-5142-B415-B8B7DF0A729F}" type="pres">
      <dgm:prSet presAssocID="{5DB64A56-13E3-9040-8A77-49CC311055A0}" presName="rootText" presStyleLbl="node4" presStyleIdx="9" presStyleCnt="11">
        <dgm:presLayoutVars>
          <dgm:chPref val="3"/>
        </dgm:presLayoutVars>
      </dgm:prSet>
      <dgm:spPr/>
    </dgm:pt>
    <dgm:pt modelId="{5CB9343D-ACA2-0744-8E6D-187572510CAB}" type="pres">
      <dgm:prSet presAssocID="{5DB64A56-13E3-9040-8A77-49CC311055A0}" presName="rootConnector" presStyleLbl="node4" presStyleIdx="9" presStyleCnt="11"/>
      <dgm:spPr/>
    </dgm:pt>
    <dgm:pt modelId="{7EDB7235-D4DC-2441-BF02-76369350C34D}" type="pres">
      <dgm:prSet presAssocID="{5DB64A56-13E3-9040-8A77-49CC311055A0}" presName="hierChild4" presStyleCnt="0"/>
      <dgm:spPr/>
    </dgm:pt>
    <dgm:pt modelId="{6DB1CB5F-D038-3248-9B87-F7EF27681394}" type="pres">
      <dgm:prSet presAssocID="{5DB64A56-13E3-9040-8A77-49CC311055A0}" presName="hierChild5" presStyleCnt="0"/>
      <dgm:spPr/>
    </dgm:pt>
    <dgm:pt modelId="{9E2FDFEE-4921-8448-AFD2-550E9D09E3F4}" type="pres">
      <dgm:prSet presAssocID="{EFF8C5A0-0869-1845-A6A8-3A12C0D7BA32}" presName="hierChild5" presStyleCnt="0"/>
      <dgm:spPr/>
    </dgm:pt>
    <dgm:pt modelId="{E56E244A-B04D-9444-8710-946ECF48DA70}" type="pres">
      <dgm:prSet presAssocID="{E9A91FC6-61CE-A746-9BC5-F8C37FB99840}" presName="hierChild5" presStyleCnt="0"/>
      <dgm:spPr/>
    </dgm:pt>
    <dgm:pt modelId="{0DC05079-C811-2040-931C-2EDC14C81FC5}" type="pres">
      <dgm:prSet presAssocID="{E03BDC2F-2B38-3748-ABAB-C49FBBB343FA}" presName="hierChild5" presStyleCnt="0"/>
      <dgm:spPr/>
    </dgm:pt>
    <dgm:pt modelId="{4372412E-41E8-7C41-A608-C010245C54EA}" type="pres">
      <dgm:prSet presAssocID="{56417388-2530-C248-B8AA-118B2190CE2F}" presName="hierChild5" presStyleCnt="0"/>
      <dgm:spPr/>
    </dgm:pt>
    <dgm:pt modelId="{F3EBE74A-8046-AC4D-8807-C7351BA9E4F1}" type="pres">
      <dgm:prSet presAssocID="{7BE77173-638F-FE4B-84B1-15CDEEB0B984}" presName="hierChild5" presStyleCnt="0"/>
      <dgm:spPr/>
    </dgm:pt>
    <dgm:pt modelId="{5871F35B-3A5A-C947-AE21-8CA30626BCED}" type="pres">
      <dgm:prSet presAssocID="{E4777773-5C4D-BA42-9E32-9010E2E85949}" presName="hierChild5" presStyleCnt="0"/>
      <dgm:spPr/>
    </dgm:pt>
    <dgm:pt modelId="{2646FC99-AC75-754C-8D41-5CDB26DB5D0F}" type="pres">
      <dgm:prSet presAssocID="{0733C693-1A79-E741-8407-CAF37D521721}" presName="hierChild5" presStyleCnt="0"/>
      <dgm:spPr/>
    </dgm:pt>
    <dgm:pt modelId="{A6DD28D8-D8B0-494A-8FFF-DD4EBBBDE243}" type="pres">
      <dgm:prSet presAssocID="{B112E2B7-4FB6-BF4E-831E-BCB07C82BB7D}" presName="hierChild5" presStyleCnt="0"/>
      <dgm:spPr/>
    </dgm:pt>
    <dgm:pt modelId="{A3063ADB-7CF7-EA41-8268-52BF466F960D}" type="pres">
      <dgm:prSet presAssocID="{FC46BED5-3240-CD42-9941-870677FC2095}" presName="Name64" presStyleLbl="parChTrans1D3" presStyleIdx="2" presStyleCnt="3"/>
      <dgm:spPr/>
    </dgm:pt>
    <dgm:pt modelId="{32AE7E1C-4BBA-064D-80DC-9C27D057FD53}" type="pres">
      <dgm:prSet presAssocID="{7DA5BE91-790A-BB40-9F68-7FA49841AF42}" presName="hierRoot2" presStyleCnt="0">
        <dgm:presLayoutVars>
          <dgm:hierBranch val="init"/>
        </dgm:presLayoutVars>
      </dgm:prSet>
      <dgm:spPr/>
    </dgm:pt>
    <dgm:pt modelId="{4E63B1EB-E78A-9046-A475-B08C840DD272}" type="pres">
      <dgm:prSet presAssocID="{7DA5BE91-790A-BB40-9F68-7FA49841AF42}" presName="rootComposite" presStyleCnt="0"/>
      <dgm:spPr/>
    </dgm:pt>
    <dgm:pt modelId="{16B76C2C-C573-8B42-9230-76F7BB1D5BC0}" type="pres">
      <dgm:prSet presAssocID="{7DA5BE91-790A-BB40-9F68-7FA49841AF42}" presName="rootText" presStyleLbl="node3" presStyleIdx="2" presStyleCnt="3" custScaleY="306120">
        <dgm:presLayoutVars>
          <dgm:chPref val="3"/>
        </dgm:presLayoutVars>
      </dgm:prSet>
      <dgm:spPr/>
    </dgm:pt>
    <dgm:pt modelId="{2EEE6049-15E3-FC4E-A3EA-59FA34E0942B}" type="pres">
      <dgm:prSet presAssocID="{7DA5BE91-790A-BB40-9F68-7FA49841AF42}" presName="rootConnector" presStyleLbl="node3" presStyleIdx="2" presStyleCnt="3"/>
      <dgm:spPr/>
    </dgm:pt>
    <dgm:pt modelId="{B4FD0B7E-6107-194D-915D-4B98E410592C}" type="pres">
      <dgm:prSet presAssocID="{7DA5BE91-790A-BB40-9F68-7FA49841AF42}" presName="hierChild4" presStyleCnt="0"/>
      <dgm:spPr/>
    </dgm:pt>
    <dgm:pt modelId="{4DBBA3EE-6F6A-8342-92F5-6C98104817B3}" type="pres">
      <dgm:prSet presAssocID="{414CC4B5-14F8-C94B-B3CE-EC8DDDBDFB9E}" presName="Name64" presStyleLbl="parChTrans1D4" presStyleIdx="10" presStyleCnt="11"/>
      <dgm:spPr/>
    </dgm:pt>
    <dgm:pt modelId="{5B35FB26-B237-594F-810A-6BA183AD0F4E}" type="pres">
      <dgm:prSet presAssocID="{4436717F-CD01-304A-BF31-8BF56C3A258C}" presName="hierRoot2" presStyleCnt="0">
        <dgm:presLayoutVars>
          <dgm:hierBranch val="init"/>
        </dgm:presLayoutVars>
      </dgm:prSet>
      <dgm:spPr/>
    </dgm:pt>
    <dgm:pt modelId="{95020564-EB9A-DD41-A326-1A88C1BD4685}" type="pres">
      <dgm:prSet presAssocID="{4436717F-CD01-304A-BF31-8BF56C3A258C}" presName="rootComposite" presStyleCnt="0"/>
      <dgm:spPr/>
    </dgm:pt>
    <dgm:pt modelId="{03756CBD-2DFF-CF48-8270-F05D62942EC9}" type="pres">
      <dgm:prSet presAssocID="{4436717F-CD01-304A-BF31-8BF56C3A258C}" presName="rootText" presStyleLbl="node4" presStyleIdx="10" presStyleCnt="11" custScaleY="306120">
        <dgm:presLayoutVars>
          <dgm:chPref val="3"/>
        </dgm:presLayoutVars>
      </dgm:prSet>
      <dgm:spPr/>
    </dgm:pt>
    <dgm:pt modelId="{F857CCB1-7FF7-224C-BD6F-784DC8DD8D5B}" type="pres">
      <dgm:prSet presAssocID="{4436717F-CD01-304A-BF31-8BF56C3A258C}" presName="rootConnector" presStyleLbl="node4" presStyleIdx="10" presStyleCnt="11"/>
      <dgm:spPr/>
    </dgm:pt>
    <dgm:pt modelId="{F7C76E0B-E86C-5C4D-BCC1-84F695D0EAC5}" type="pres">
      <dgm:prSet presAssocID="{4436717F-CD01-304A-BF31-8BF56C3A258C}" presName="hierChild4" presStyleCnt="0"/>
      <dgm:spPr/>
    </dgm:pt>
    <dgm:pt modelId="{B2FEA1F1-70B2-8E43-B991-E774E4C114A5}" type="pres">
      <dgm:prSet presAssocID="{4436717F-CD01-304A-BF31-8BF56C3A258C}" presName="hierChild5" presStyleCnt="0"/>
      <dgm:spPr/>
    </dgm:pt>
    <dgm:pt modelId="{955EA297-15A7-BD42-8108-40BC4C873E25}" type="pres">
      <dgm:prSet presAssocID="{7DA5BE91-790A-BB40-9F68-7FA49841AF42}" presName="hierChild5" presStyleCnt="0"/>
      <dgm:spPr/>
    </dgm:pt>
    <dgm:pt modelId="{2F95602B-AF66-9C4D-9283-065D2FA506DD}" type="pres">
      <dgm:prSet presAssocID="{0E9A2A62-46AA-4449-A564-45EF7D3E5BA0}" presName="hierChild5" presStyleCnt="0"/>
      <dgm:spPr/>
    </dgm:pt>
    <dgm:pt modelId="{6DCCB3CB-88FD-674A-89DD-DF20E084A344}" type="pres">
      <dgm:prSet presAssocID="{FF5973DF-BBC4-3542-B412-5F688E2BB382}" presName="hierChild3" presStyleCnt="0"/>
      <dgm:spPr/>
    </dgm:pt>
  </dgm:ptLst>
  <dgm:cxnLst>
    <dgm:cxn modelId="{1EABFB08-15CC-AA46-9770-4FB8BF68C1E0}" type="presOf" srcId="{E9A91FC6-61CE-A746-9BC5-F8C37FB99840}" destId="{09C03144-465E-B841-8A0F-21378C8B7AC3}" srcOrd="0" destOrd="0" presId="urn:microsoft.com/office/officeart/2009/3/layout/HorizontalOrganizationChart"/>
    <dgm:cxn modelId="{37C0AA0E-E634-0D4C-95A4-5545D4BB26B4}" type="presOf" srcId="{7BE77173-638F-FE4B-84B1-15CDEEB0B984}" destId="{F9C5ACEC-A25A-CF43-9B0C-45145353599E}" srcOrd="1" destOrd="0" presId="urn:microsoft.com/office/officeart/2009/3/layout/HorizontalOrganizationChart"/>
    <dgm:cxn modelId="{19B4F70F-46C8-4D4B-B382-C42163FADFA8}" srcId="{0E9A2A62-46AA-4449-A564-45EF7D3E5BA0}" destId="{15DB791A-C432-A549-AEE6-20AA4DF39769}" srcOrd="0" destOrd="0" parTransId="{3395AD44-DE29-464F-8090-A32AE0E72126}" sibTransId="{A3151BD8-A40D-0847-8876-13349BF0AEF1}"/>
    <dgm:cxn modelId="{76479315-6B23-6945-A048-61D69A964B5F}" type="presOf" srcId="{FC46BED5-3240-CD42-9941-870677FC2095}" destId="{A3063ADB-7CF7-EA41-8268-52BF466F960D}" srcOrd="0" destOrd="0" presId="urn:microsoft.com/office/officeart/2009/3/layout/HorizontalOrganizationChart"/>
    <dgm:cxn modelId="{9AFBCE15-3CA0-624D-9452-1849311E8247}" type="presOf" srcId="{FF5973DF-BBC4-3542-B412-5F688E2BB382}" destId="{D7BEABBB-EFDC-A449-9CD7-CB99FAE9D208}" srcOrd="0" destOrd="0" presId="urn:microsoft.com/office/officeart/2009/3/layout/HorizontalOrganizationChart"/>
    <dgm:cxn modelId="{2A312417-883D-5446-BF66-C2EB425A3AF8}" type="presOf" srcId="{5DB64A56-13E3-9040-8A77-49CC311055A0}" destId="{5CB9343D-ACA2-0744-8E6D-187572510CAB}" srcOrd="1" destOrd="0" presId="urn:microsoft.com/office/officeart/2009/3/layout/HorizontalOrganizationChart"/>
    <dgm:cxn modelId="{84F9561A-0FC3-6B4B-B820-8D99229C526C}" srcId="{D627FBA3-22DF-5845-ADD0-85986E958E50}" destId="{FF5973DF-BBC4-3542-B412-5F688E2BB382}" srcOrd="0" destOrd="0" parTransId="{ACC7B4B6-6494-EA44-9139-6B1C382DB2F3}" sibTransId="{BF82EAB1-AEDA-AB48-AD16-7F60D2981495}"/>
    <dgm:cxn modelId="{22DAB229-9589-BE42-9313-21204D83710D}" srcId="{15DB791A-C432-A549-AEE6-20AA4DF39769}" destId="{78400CCD-0DDE-CF40-AE75-94A7A70A53B6}" srcOrd="0" destOrd="0" parTransId="{92F04FE2-8638-7B4F-B910-C855F1BEE7A7}" sibTransId="{DDF7A777-0216-8843-BE65-43DA41CDA835}"/>
    <dgm:cxn modelId="{51F6C429-8C73-9641-81E7-27B1E9DA692F}" type="presOf" srcId="{15DB791A-C432-A549-AEE6-20AA4DF39769}" destId="{511FE206-C82B-1048-B755-FB518ED01E8A}" srcOrd="0" destOrd="0" presId="urn:microsoft.com/office/officeart/2009/3/layout/HorizontalOrganizationChart"/>
    <dgm:cxn modelId="{B49CBF2B-9879-1846-BB91-F6DC877B1C1E}" srcId="{0E9A2A62-46AA-4449-A564-45EF7D3E5BA0}" destId="{7DA5BE91-790A-BB40-9F68-7FA49841AF42}" srcOrd="2" destOrd="0" parTransId="{FC46BED5-3240-CD42-9941-870677FC2095}" sibTransId="{A118CEF6-8FDB-144F-A9F3-F8572231F621}"/>
    <dgm:cxn modelId="{EE6F332C-1D34-DB47-8253-C9AA03A438EE}" type="presOf" srcId="{B9FEF73F-A150-4D48-BD0C-8D9351F68DDB}" destId="{70FD66E0-205F-F646-B672-13688117C744}" srcOrd="0" destOrd="0" presId="urn:microsoft.com/office/officeart/2009/3/layout/HorizontalOrganizationChart"/>
    <dgm:cxn modelId="{DFD9F92E-963C-074B-84C0-A57A471AD2CC}" type="presOf" srcId="{0E9A2A62-46AA-4449-A564-45EF7D3E5BA0}" destId="{AA390E2A-042F-174A-9E29-42DC7B873ABD}" srcOrd="1" destOrd="0" presId="urn:microsoft.com/office/officeart/2009/3/layout/HorizontalOrganizationChart"/>
    <dgm:cxn modelId="{F033E231-884F-0045-8C75-F83ECB13C996}" type="presOf" srcId="{3395AD44-DE29-464F-8090-A32AE0E72126}" destId="{FD993B2E-7CFB-3A4D-A9E7-E9D54CFA73A7}" srcOrd="0" destOrd="0" presId="urn:microsoft.com/office/officeart/2009/3/layout/HorizontalOrganizationChart"/>
    <dgm:cxn modelId="{13C43137-0402-8E40-85BE-582F10D20EAE}" srcId="{E9A91FC6-61CE-A746-9BC5-F8C37FB99840}" destId="{EFF8C5A0-0869-1845-A6A8-3A12C0D7BA32}" srcOrd="0" destOrd="0" parTransId="{8D58EDE8-D0CB-3C40-BF02-E05D51C9138F}" sibTransId="{FF84D591-3CFD-9A4B-B3F8-5D5CEA512009}"/>
    <dgm:cxn modelId="{8BF3CE42-C987-5841-90EE-86831BD57DFF}" srcId="{7DA5BE91-790A-BB40-9F68-7FA49841AF42}" destId="{4436717F-CD01-304A-BF31-8BF56C3A258C}" srcOrd="0" destOrd="0" parTransId="{414CC4B5-14F8-C94B-B3CE-EC8DDDBDFB9E}" sibTransId="{34E3D3D2-1A78-FC49-8A6B-42F3C347A880}"/>
    <dgm:cxn modelId="{FE7A6A45-A345-AA42-A50A-674E2A78807A}" type="presOf" srcId="{EBAD2A5C-5D3A-A546-9C7B-F8E996EAFA10}" destId="{B090F4C5-28C2-9443-AF43-918F6DE31795}" srcOrd="0" destOrd="0" presId="urn:microsoft.com/office/officeart/2009/3/layout/HorizontalOrganizationChart"/>
    <dgm:cxn modelId="{FDA68748-4215-7149-81D7-4DC201CC91A6}" type="presOf" srcId="{B112E2B7-4FB6-BF4E-831E-BCB07C82BB7D}" destId="{9AFE31D2-E030-FA4E-AA90-A51B7249E540}" srcOrd="0" destOrd="0" presId="urn:microsoft.com/office/officeart/2009/3/layout/HorizontalOrganizationChart"/>
    <dgm:cxn modelId="{7FE2C948-4097-AD4A-9D6A-86D59EDD64FA}" srcId="{FF5973DF-BBC4-3542-B412-5F688E2BB382}" destId="{0E9A2A62-46AA-4449-A564-45EF7D3E5BA0}" srcOrd="0" destOrd="0" parTransId="{1EA6907C-2451-DB45-B2E7-E8B4F2B49B0C}" sibTransId="{389093A5-4762-2F4B-AB8E-B021E7AB1960}"/>
    <dgm:cxn modelId="{28C4FC53-7C39-D94A-B12A-2AE5136D86CE}" type="presOf" srcId="{FF5973DF-BBC4-3542-B412-5F688E2BB382}" destId="{2FC2B465-79E5-064B-B5F7-81C12E1C0B32}" srcOrd="1" destOrd="0" presId="urn:microsoft.com/office/officeart/2009/3/layout/HorizontalOrganizationChart"/>
    <dgm:cxn modelId="{F00A2A54-959C-C944-AA66-600A9A7093A6}" srcId="{B112E2B7-4FB6-BF4E-831E-BCB07C82BB7D}" destId="{0733C693-1A79-E741-8407-CAF37D521721}" srcOrd="0" destOrd="0" parTransId="{862F0FCA-CD44-5542-A3B8-E88237D92970}" sibTransId="{1916E312-A067-6944-9500-0BC0F6D7337E}"/>
    <dgm:cxn modelId="{2EC8E954-4B90-6C4B-8EF8-C24FF9E2EF18}" type="presOf" srcId="{77E066AC-7525-654F-A301-603FFFC42E92}" destId="{305F72A7-379B-854D-8521-B0B5A483BC04}" srcOrd="0" destOrd="0" presId="urn:microsoft.com/office/officeart/2009/3/layout/HorizontalOrganizationChart"/>
    <dgm:cxn modelId="{4062A959-A7A7-1A41-B799-A1B7A0DD1490}" type="presOf" srcId="{E9A91FC6-61CE-A746-9BC5-F8C37FB99840}" destId="{383B5DD3-47BE-6D47-9BEA-68594D17B9F0}" srcOrd="1" destOrd="0" presId="urn:microsoft.com/office/officeart/2009/3/layout/HorizontalOrganizationChart"/>
    <dgm:cxn modelId="{D9CD5E5B-D0B8-D34E-9467-BDA7E01C803E}" srcId="{0733C693-1A79-E741-8407-CAF37D521721}" destId="{E4777773-5C4D-BA42-9E32-9010E2E85949}" srcOrd="0" destOrd="0" parTransId="{023E3DA1-03AB-9441-8873-30D1F26DFC29}" sibTransId="{C499669D-D774-E34E-B14F-53CDEEEDA592}"/>
    <dgm:cxn modelId="{40342A62-1235-9446-BDD7-14674FFE3519}" type="presOf" srcId="{414CC4B5-14F8-C94B-B3CE-EC8DDDBDFB9E}" destId="{4DBBA3EE-6F6A-8342-92F5-6C98104817B3}" srcOrd="0" destOrd="0" presId="urn:microsoft.com/office/officeart/2009/3/layout/HorizontalOrganizationChart"/>
    <dgm:cxn modelId="{0958AD69-032A-334D-9C88-E534586A8F46}" type="presOf" srcId="{56417388-2530-C248-B8AA-118B2190CE2F}" destId="{71DC5DEF-4FE2-824E-8493-AED4D15FA239}" srcOrd="0" destOrd="0" presId="urn:microsoft.com/office/officeart/2009/3/layout/HorizontalOrganizationChart"/>
    <dgm:cxn modelId="{EFD2D571-C91A-DF46-AB95-FCF7F6EA2A5D}" type="presOf" srcId="{5DB64A56-13E3-9040-8A77-49CC311055A0}" destId="{4FFADCC4-005D-5142-B415-B8B7DF0A729F}" srcOrd="0" destOrd="0" presId="urn:microsoft.com/office/officeart/2009/3/layout/HorizontalOrganizationChart"/>
    <dgm:cxn modelId="{82B17777-B98F-084A-9253-0C70C26F8FC4}" type="presOf" srcId="{7DA5BE91-790A-BB40-9F68-7FA49841AF42}" destId="{16B76C2C-C573-8B42-9230-76F7BB1D5BC0}" srcOrd="0" destOrd="0" presId="urn:microsoft.com/office/officeart/2009/3/layout/HorizontalOrganizationChart"/>
    <dgm:cxn modelId="{D6446979-3A7C-EC41-8FC8-A96A5E31144B}" type="presOf" srcId="{4436717F-CD01-304A-BF31-8BF56C3A258C}" destId="{F857CCB1-7FF7-224C-BD6F-784DC8DD8D5B}" srcOrd="1" destOrd="0" presId="urn:microsoft.com/office/officeart/2009/3/layout/HorizontalOrganizationChart"/>
    <dgm:cxn modelId="{D1DFB97A-4DA3-EB4C-878A-B065FFCF6215}" type="presOf" srcId="{A17538C0-30D8-314F-83CB-EED960BFFB55}" destId="{D4988D79-30CB-8645-A1BD-9D27A10C6801}" srcOrd="1" destOrd="0" presId="urn:microsoft.com/office/officeart/2009/3/layout/HorizontalOrganizationChart"/>
    <dgm:cxn modelId="{24EA467B-0E84-3A4B-852F-B29DBC1E6C56}" srcId="{EFF8C5A0-0869-1845-A6A8-3A12C0D7BA32}" destId="{A17538C0-30D8-314F-83CB-EED960BFFB55}" srcOrd="0" destOrd="0" parTransId="{B9FEF73F-A150-4D48-BD0C-8D9351F68DDB}" sibTransId="{65532FD2-2F50-E549-BE18-1A7800A624F8}"/>
    <dgm:cxn modelId="{244FE97B-914C-5148-8D98-1F063152C125}" type="presOf" srcId="{E4777773-5C4D-BA42-9E32-9010E2E85949}" destId="{7FEA931D-C7FC-1547-A1D9-DF4C43B664DB}" srcOrd="0" destOrd="0" presId="urn:microsoft.com/office/officeart/2009/3/layout/HorizontalOrganizationChart"/>
    <dgm:cxn modelId="{1CA7EC84-0C95-554F-B490-D205344EECF2}" type="presOf" srcId="{1EA6907C-2451-DB45-B2E7-E8B4F2B49B0C}" destId="{93761484-284F-3D40-845C-340A39052FAB}" srcOrd="0" destOrd="0" presId="urn:microsoft.com/office/officeart/2009/3/layout/HorizontalOrganizationChart"/>
    <dgm:cxn modelId="{4CA45985-91A2-D443-907C-C92952E4862F}" type="presOf" srcId="{E03BDC2F-2B38-3748-ABAB-C49FBBB343FA}" destId="{12B23B23-04C4-744D-A04C-DF90DECA20F7}" srcOrd="1" destOrd="0" presId="urn:microsoft.com/office/officeart/2009/3/layout/HorizontalOrganizationChart"/>
    <dgm:cxn modelId="{3C81DF87-6ED3-AF4A-81BF-7731F2F12152}" type="presOf" srcId="{EFF8C5A0-0869-1845-A6A8-3A12C0D7BA32}" destId="{F773D6C4-38E1-1246-8CE0-513532EC10B7}" srcOrd="1" destOrd="0" presId="urn:microsoft.com/office/officeart/2009/3/layout/HorizontalOrganizationChart"/>
    <dgm:cxn modelId="{E64D5588-564C-A74A-9A2B-265CED32DB62}" type="presOf" srcId="{7BE77173-638F-FE4B-84B1-15CDEEB0B984}" destId="{13AF6562-8972-6344-A537-F6531DC613E6}" srcOrd="0" destOrd="0" presId="urn:microsoft.com/office/officeart/2009/3/layout/HorizontalOrganizationChart"/>
    <dgm:cxn modelId="{2F1EBA8C-A0E7-5F48-B0FF-A7F788D1DD67}" type="presOf" srcId="{0E9A2A62-46AA-4449-A564-45EF7D3E5BA0}" destId="{82F35D72-9EDB-664A-B02F-4614728C37C6}" srcOrd="0" destOrd="0" presId="urn:microsoft.com/office/officeart/2009/3/layout/HorizontalOrganizationChart"/>
    <dgm:cxn modelId="{E5873191-425C-8E45-864D-822BA19B9E7D}" type="presOf" srcId="{56417388-2530-C248-B8AA-118B2190CE2F}" destId="{41BE729F-BF1B-7745-B74B-13A406B16168}" srcOrd="1" destOrd="0" presId="urn:microsoft.com/office/officeart/2009/3/layout/HorizontalOrganizationChart"/>
    <dgm:cxn modelId="{0D367894-05E8-8D4F-A73D-C8C204CF9101}" type="presOf" srcId="{4436717F-CD01-304A-BF31-8BF56C3A258C}" destId="{03756CBD-2DFF-CF48-8270-F05D62942EC9}" srcOrd="0" destOrd="0" presId="urn:microsoft.com/office/officeart/2009/3/layout/HorizontalOrganizationChart"/>
    <dgm:cxn modelId="{88F0BA95-D9A2-4D46-8DEC-98FB8B806F9B}" srcId="{E03BDC2F-2B38-3748-ABAB-C49FBBB343FA}" destId="{E9A91FC6-61CE-A746-9BC5-F8C37FB99840}" srcOrd="0" destOrd="0" parTransId="{0770E8BE-30E0-214D-A4E6-CA5FFFBD7CA2}" sibTransId="{CBA52C5E-940D-4D4A-8042-F1B3D6C03531}"/>
    <dgm:cxn modelId="{5A8591A2-27C2-1044-B17A-5F6527607768}" type="presOf" srcId="{0733C693-1A79-E741-8407-CAF37D521721}" destId="{0C82A070-F022-7348-B1C3-1590464E1988}" srcOrd="0" destOrd="0" presId="urn:microsoft.com/office/officeart/2009/3/layout/HorizontalOrganizationChart"/>
    <dgm:cxn modelId="{88A6B1A3-DCC2-8A48-9B30-B3921BE689B2}" srcId="{56417388-2530-C248-B8AA-118B2190CE2F}" destId="{E03BDC2F-2B38-3748-ABAB-C49FBBB343FA}" srcOrd="0" destOrd="0" parTransId="{3AFB713F-E6D4-5E43-891F-0CEC99173AA3}" sibTransId="{058AC81A-5CB9-8440-8ABF-50624C3BE856}"/>
    <dgm:cxn modelId="{3D49EDAB-0645-7241-AB6A-5A8B02BA0A18}" type="presOf" srcId="{DB17049D-FFF4-9F4B-9A10-4CA9F566D32C}" destId="{7CBCC78A-68AE-DF42-BA60-CEBA3DADB765}" srcOrd="0" destOrd="0" presId="urn:microsoft.com/office/officeart/2009/3/layout/HorizontalOrganizationChart"/>
    <dgm:cxn modelId="{C65008B3-BB21-7D4A-94D2-5893961271D9}" srcId="{7BE77173-638F-FE4B-84B1-15CDEEB0B984}" destId="{56417388-2530-C248-B8AA-118B2190CE2F}" srcOrd="0" destOrd="0" parTransId="{77E066AC-7525-654F-A301-603FFFC42E92}" sibTransId="{766DC060-8CF4-0F47-B298-8E9DCDAF7A79}"/>
    <dgm:cxn modelId="{FE1CCCB9-994A-EE4E-850A-D5BDF96DE71F}" type="presOf" srcId="{D627FBA3-22DF-5845-ADD0-85986E958E50}" destId="{23955272-748A-0542-8D30-CCF4B22C8713}" srcOrd="0" destOrd="0" presId="urn:microsoft.com/office/officeart/2009/3/layout/HorizontalOrganizationChart"/>
    <dgm:cxn modelId="{8BE2E1BB-D468-E44A-B33D-AB2CEC133E70}" type="presOf" srcId="{78400CCD-0DDE-CF40-AE75-94A7A70A53B6}" destId="{39EEDB10-2516-6347-BE97-71B76FD449AA}" srcOrd="1" destOrd="0" presId="urn:microsoft.com/office/officeart/2009/3/layout/HorizontalOrganizationChart"/>
    <dgm:cxn modelId="{96EAA8C2-5354-FB4D-9D03-4173F39BFDD6}" type="presOf" srcId="{A17538C0-30D8-314F-83CB-EED960BFFB55}" destId="{26EA599F-186F-8744-8DCE-9EA5CD8A2FF3}" srcOrd="0" destOrd="0" presId="urn:microsoft.com/office/officeart/2009/3/layout/HorizontalOrganizationChart"/>
    <dgm:cxn modelId="{BD1676C6-530D-0B42-A23E-BE26A46A2822}" type="presOf" srcId="{22C97553-F928-C14D-86A5-568CD84BEDAB}" destId="{A9679A70-1359-684B-AE01-9C459F4B563A}" srcOrd="0" destOrd="0" presId="urn:microsoft.com/office/officeart/2009/3/layout/HorizontalOrganizationChart"/>
    <dgm:cxn modelId="{389B95C8-5347-0C47-AC94-BD1171679E27}" type="presOf" srcId="{023E3DA1-03AB-9441-8873-30D1F26DFC29}" destId="{B17E23A7-9FD7-5B4E-BCC4-20233B522996}" srcOrd="0" destOrd="0" presId="urn:microsoft.com/office/officeart/2009/3/layout/HorizontalOrganizationChart"/>
    <dgm:cxn modelId="{404183CF-95D2-2341-AB04-8F49FC346C97}" type="presOf" srcId="{862F0FCA-CD44-5542-A3B8-E88237D92970}" destId="{CB636788-37F7-8045-AB69-6B84E6A6D227}" srcOrd="0" destOrd="0" presId="urn:microsoft.com/office/officeart/2009/3/layout/HorizontalOrganizationChart"/>
    <dgm:cxn modelId="{8315E2D2-508D-754B-B7FE-D5C46BCD8AE6}" type="presOf" srcId="{EFF8C5A0-0869-1845-A6A8-3A12C0D7BA32}" destId="{3255C4F6-01B0-BD42-BC11-2C4598CE1623}" srcOrd="0" destOrd="0" presId="urn:microsoft.com/office/officeart/2009/3/layout/HorizontalOrganizationChart"/>
    <dgm:cxn modelId="{DCE4A3D6-3B38-F54E-802B-E986FDC72BDF}" type="presOf" srcId="{0770E8BE-30E0-214D-A4E6-CA5FFFBD7CA2}" destId="{B933AC35-227A-804B-AD66-A8689AC7FC55}" srcOrd="0" destOrd="0" presId="urn:microsoft.com/office/officeart/2009/3/layout/HorizontalOrganizationChart"/>
    <dgm:cxn modelId="{520688D8-3DFE-6441-A49E-0B64819E3C59}" type="presOf" srcId="{3AFB713F-E6D4-5E43-891F-0CEC99173AA3}" destId="{53296E42-D0EF-DE43-87B2-95ACF2F79467}" srcOrd="0" destOrd="0" presId="urn:microsoft.com/office/officeart/2009/3/layout/HorizontalOrganizationChart"/>
    <dgm:cxn modelId="{D52D8CDA-E664-D34F-AF21-AA4D5F94B525}" type="presOf" srcId="{B112E2B7-4FB6-BF4E-831E-BCB07C82BB7D}" destId="{6992130C-A100-4B49-A589-4D5FA194BA03}" srcOrd="1" destOrd="0" presId="urn:microsoft.com/office/officeart/2009/3/layout/HorizontalOrganizationChart"/>
    <dgm:cxn modelId="{C5C1D1DD-3EA6-EA4B-B20A-195082142B16}" type="presOf" srcId="{78400CCD-0DDE-CF40-AE75-94A7A70A53B6}" destId="{ECCD7DEB-1E8B-CF47-99B2-28239D4D0889}" srcOrd="0" destOrd="0" presId="urn:microsoft.com/office/officeart/2009/3/layout/HorizontalOrganizationChart"/>
    <dgm:cxn modelId="{1E4886DE-90EF-A148-9866-3C5FACFC1CBB}" type="presOf" srcId="{E03BDC2F-2B38-3748-ABAB-C49FBBB343FA}" destId="{5B1A535E-2964-AC40-B812-C0D9927B7516}" srcOrd="0" destOrd="0" presId="urn:microsoft.com/office/officeart/2009/3/layout/HorizontalOrganizationChart"/>
    <dgm:cxn modelId="{9ACCF2DE-5180-EC4F-89D4-F73557F0BD23}" type="presOf" srcId="{E4777773-5C4D-BA42-9E32-9010E2E85949}" destId="{460CBE4C-6994-5248-AC10-56484F514415}" srcOrd="1" destOrd="0" presId="urn:microsoft.com/office/officeart/2009/3/layout/HorizontalOrganizationChart"/>
    <dgm:cxn modelId="{EEE720DF-15EB-7640-8718-D3C6B2FA9942}" srcId="{EFF8C5A0-0869-1845-A6A8-3A12C0D7BA32}" destId="{5DB64A56-13E3-9040-8A77-49CC311055A0}" srcOrd="1" destOrd="0" parTransId="{22C97553-F928-C14D-86A5-568CD84BEDAB}" sibTransId="{D0C3191C-A261-A14D-8DF1-D3DBA61E47E3}"/>
    <dgm:cxn modelId="{486C86DF-B63B-B24B-8E39-716223A6081B}" srcId="{0E9A2A62-46AA-4449-A564-45EF7D3E5BA0}" destId="{B112E2B7-4FB6-BF4E-831E-BCB07C82BB7D}" srcOrd="1" destOrd="0" parTransId="{DB17049D-FFF4-9F4B-9A10-4CA9F566D32C}" sibTransId="{ED3BBAB3-D52C-284F-AF16-74ACFF9D0391}"/>
    <dgm:cxn modelId="{03BFA9E7-DE68-3742-A7EA-493810B26477}" type="presOf" srcId="{7DA5BE91-790A-BB40-9F68-7FA49841AF42}" destId="{2EEE6049-15E3-FC4E-A3EA-59FA34E0942B}" srcOrd="1" destOrd="0" presId="urn:microsoft.com/office/officeart/2009/3/layout/HorizontalOrganizationChart"/>
    <dgm:cxn modelId="{023F5DED-D108-5643-A81A-7005FD926ADA}" type="presOf" srcId="{0733C693-1A79-E741-8407-CAF37D521721}" destId="{F7B9CFB8-F912-D241-9E56-C9C2CED05B1F}" srcOrd="1" destOrd="0" presId="urn:microsoft.com/office/officeart/2009/3/layout/HorizontalOrganizationChart"/>
    <dgm:cxn modelId="{4BF998F0-B0C7-634C-8F0E-1D2EE5877897}" srcId="{E4777773-5C4D-BA42-9E32-9010E2E85949}" destId="{7BE77173-638F-FE4B-84B1-15CDEEB0B984}" srcOrd="0" destOrd="0" parTransId="{EBAD2A5C-5D3A-A546-9C7B-F8E996EAFA10}" sibTransId="{E6A2B6C1-1ED7-1E49-BC09-5A1017427A85}"/>
    <dgm:cxn modelId="{981B10F3-FD79-2C4C-AA08-038E6DCC6F93}" type="presOf" srcId="{15DB791A-C432-A549-AEE6-20AA4DF39769}" destId="{A9DC62C6-1906-884B-885B-25DF273B7818}" srcOrd="1" destOrd="0" presId="urn:microsoft.com/office/officeart/2009/3/layout/HorizontalOrganizationChart"/>
    <dgm:cxn modelId="{AF69E8F5-F1A4-7C47-9613-7292CF65C728}" type="presOf" srcId="{8D58EDE8-D0CB-3C40-BF02-E05D51C9138F}" destId="{856825F1-736E-8F48-B65B-E8BE480F1A3C}" srcOrd="0" destOrd="0" presId="urn:microsoft.com/office/officeart/2009/3/layout/HorizontalOrganizationChart"/>
    <dgm:cxn modelId="{125985F6-F1D9-7E4C-993F-4E72B833F533}" type="presOf" srcId="{92F04FE2-8638-7B4F-B910-C855F1BEE7A7}" destId="{2DE3A3CF-B7BA-634D-A395-B1AC61D46C43}" srcOrd="0" destOrd="0" presId="urn:microsoft.com/office/officeart/2009/3/layout/HorizontalOrganizationChart"/>
    <dgm:cxn modelId="{37BD8EE6-EF20-0B4B-8F1C-5B85146EA780}" type="presParOf" srcId="{23955272-748A-0542-8D30-CCF4B22C8713}" destId="{B5A2A700-731D-BC46-AAB5-57D1EDA09E6A}" srcOrd="0" destOrd="0" presId="urn:microsoft.com/office/officeart/2009/3/layout/HorizontalOrganizationChart"/>
    <dgm:cxn modelId="{D23A4A75-D989-F145-B0CE-9947E5C02F1D}" type="presParOf" srcId="{B5A2A700-731D-BC46-AAB5-57D1EDA09E6A}" destId="{F6EC62AB-E18E-B842-B286-FF33340600A8}" srcOrd="0" destOrd="0" presId="urn:microsoft.com/office/officeart/2009/3/layout/HorizontalOrganizationChart"/>
    <dgm:cxn modelId="{B2AB80DA-A7B0-3644-A124-E681776A51A9}" type="presParOf" srcId="{F6EC62AB-E18E-B842-B286-FF33340600A8}" destId="{D7BEABBB-EFDC-A449-9CD7-CB99FAE9D208}" srcOrd="0" destOrd="0" presId="urn:microsoft.com/office/officeart/2009/3/layout/HorizontalOrganizationChart"/>
    <dgm:cxn modelId="{1A54E053-2B4F-F347-AF8E-782E2F01C34B}" type="presParOf" srcId="{F6EC62AB-E18E-B842-B286-FF33340600A8}" destId="{2FC2B465-79E5-064B-B5F7-81C12E1C0B32}" srcOrd="1" destOrd="0" presId="urn:microsoft.com/office/officeart/2009/3/layout/HorizontalOrganizationChart"/>
    <dgm:cxn modelId="{020EB72C-6265-DB4F-92E1-3AB473A6F6BB}" type="presParOf" srcId="{B5A2A700-731D-BC46-AAB5-57D1EDA09E6A}" destId="{35CCC6AB-9172-6943-B3AE-5547DA92A346}" srcOrd="1" destOrd="0" presId="urn:microsoft.com/office/officeart/2009/3/layout/HorizontalOrganizationChart"/>
    <dgm:cxn modelId="{301C2D50-2BCD-474E-A0D8-FBE703B8C974}" type="presParOf" srcId="{35CCC6AB-9172-6943-B3AE-5547DA92A346}" destId="{93761484-284F-3D40-845C-340A39052FAB}" srcOrd="0" destOrd="0" presId="urn:microsoft.com/office/officeart/2009/3/layout/HorizontalOrganizationChart"/>
    <dgm:cxn modelId="{36F64652-4441-C742-A75D-047393B05B63}" type="presParOf" srcId="{35CCC6AB-9172-6943-B3AE-5547DA92A346}" destId="{72E26FA2-82C4-164B-BEF7-52FEF896CB0D}" srcOrd="1" destOrd="0" presId="urn:microsoft.com/office/officeart/2009/3/layout/HorizontalOrganizationChart"/>
    <dgm:cxn modelId="{FBBA1984-FC55-2842-96E6-DE92A284B936}" type="presParOf" srcId="{72E26FA2-82C4-164B-BEF7-52FEF896CB0D}" destId="{D5BDA674-705A-B740-86A3-D95B816A4BF6}" srcOrd="0" destOrd="0" presId="urn:microsoft.com/office/officeart/2009/3/layout/HorizontalOrganizationChart"/>
    <dgm:cxn modelId="{F2F97F3D-AE88-904C-91D6-DC0FB63CB2E8}" type="presParOf" srcId="{D5BDA674-705A-B740-86A3-D95B816A4BF6}" destId="{82F35D72-9EDB-664A-B02F-4614728C37C6}" srcOrd="0" destOrd="0" presId="urn:microsoft.com/office/officeart/2009/3/layout/HorizontalOrganizationChart"/>
    <dgm:cxn modelId="{184190AE-0C7D-4B48-A065-BEB8CCAA3CF2}" type="presParOf" srcId="{D5BDA674-705A-B740-86A3-D95B816A4BF6}" destId="{AA390E2A-042F-174A-9E29-42DC7B873ABD}" srcOrd="1" destOrd="0" presId="urn:microsoft.com/office/officeart/2009/3/layout/HorizontalOrganizationChart"/>
    <dgm:cxn modelId="{051DD3C5-B5EA-7740-B387-0182F5C5E991}" type="presParOf" srcId="{72E26FA2-82C4-164B-BEF7-52FEF896CB0D}" destId="{D9B65B49-FFD9-CE4A-BCEA-2CD00CF51616}" srcOrd="1" destOrd="0" presId="urn:microsoft.com/office/officeart/2009/3/layout/HorizontalOrganizationChart"/>
    <dgm:cxn modelId="{188F9DFF-6CDF-514D-B4BF-AFAD8BAFF80A}" type="presParOf" srcId="{D9B65B49-FFD9-CE4A-BCEA-2CD00CF51616}" destId="{FD993B2E-7CFB-3A4D-A9E7-E9D54CFA73A7}" srcOrd="0" destOrd="0" presId="urn:microsoft.com/office/officeart/2009/3/layout/HorizontalOrganizationChart"/>
    <dgm:cxn modelId="{E0D5352D-190C-184F-9C84-19FE4B605B1A}" type="presParOf" srcId="{D9B65B49-FFD9-CE4A-BCEA-2CD00CF51616}" destId="{6D0F2372-62FC-D443-A9EF-E2A1C8EF10D6}" srcOrd="1" destOrd="0" presId="urn:microsoft.com/office/officeart/2009/3/layout/HorizontalOrganizationChart"/>
    <dgm:cxn modelId="{3DD89606-7284-1D47-85D9-C65783EB4193}" type="presParOf" srcId="{6D0F2372-62FC-D443-A9EF-E2A1C8EF10D6}" destId="{7DE5EF9F-E5B7-6F4A-BE1C-C266E6602D16}" srcOrd="0" destOrd="0" presId="urn:microsoft.com/office/officeart/2009/3/layout/HorizontalOrganizationChart"/>
    <dgm:cxn modelId="{B1D1B51A-D83E-5946-A5BE-DE80B69EFF1A}" type="presParOf" srcId="{7DE5EF9F-E5B7-6F4A-BE1C-C266E6602D16}" destId="{511FE206-C82B-1048-B755-FB518ED01E8A}" srcOrd="0" destOrd="0" presId="urn:microsoft.com/office/officeart/2009/3/layout/HorizontalOrganizationChart"/>
    <dgm:cxn modelId="{5E050ACC-B39B-4B44-9404-608C816CF61B}" type="presParOf" srcId="{7DE5EF9F-E5B7-6F4A-BE1C-C266E6602D16}" destId="{A9DC62C6-1906-884B-885B-25DF273B7818}" srcOrd="1" destOrd="0" presId="urn:microsoft.com/office/officeart/2009/3/layout/HorizontalOrganizationChart"/>
    <dgm:cxn modelId="{B570B9E4-CB5E-3144-A4AE-F0B1E239B0B8}" type="presParOf" srcId="{6D0F2372-62FC-D443-A9EF-E2A1C8EF10D6}" destId="{C3B5E23A-B957-C045-B186-6057C750C8D5}" srcOrd="1" destOrd="0" presId="urn:microsoft.com/office/officeart/2009/3/layout/HorizontalOrganizationChart"/>
    <dgm:cxn modelId="{3A9E457E-F3C6-A247-8157-5A3C0CBC7B57}" type="presParOf" srcId="{C3B5E23A-B957-C045-B186-6057C750C8D5}" destId="{2DE3A3CF-B7BA-634D-A395-B1AC61D46C43}" srcOrd="0" destOrd="0" presId="urn:microsoft.com/office/officeart/2009/3/layout/HorizontalOrganizationChart"/>
    <dgm:cxn modelId="{8247C16C-152C-DC48-A0FF-F6A77E7F90B2}" type="presParOf" srcId="{C3B5E23A-B957-C045-B186-6057C750C8D5}" destId="{E17074FA-F1EF-D647-8E4C-B1077DB93851}" srcOrd="1" destOrd="0" presId="urn:microsoft.com/office/officeart/2009/3/layout/HorizontalOrganizationChart"/>
    <dgm:cxn modelId="{4A19EDB3-EE5D-3C4E-922E-DBEA2F959DA5}" type="presParOf" srcId="{E17074FA-F1EF-D647-8E4C-B1077DB93851}" destId="{420ADCFE-E435-AF49-9FC0-3DF5289466E9}" srcOrd="0" destOrd="0" presId="urn:microsoft.com/office/officeart/2009/3/layout/HorizontalOrganizationChart"/>
    <dgm:cxn modelId="{1E16A1E4-791E-F547-9135-D45F53B1B95D}" type="presParOf" srcId="{420ADCFE-E435-AF49-9FC0-3DF5289466E9}" destId="{ECCD7DEB-1E8B-CF47-99B2-28239D4D0889}" srcOrd="0" destOrd="0" presId="urn:microsoft.com/office/officeart/2009/3/layout/HorizontalOrganizationChart"/>
    <dgm:cxn modelId="{C758F62B-178C-3C49-BAC7-493B83CC132A}" type="presParOf" srcId="{420ADCFE-E435-AF49-9FC0-3DF5289466E9}" destId="{39EEDB10-2516-6347-BE97-71B76FD449AA}" srcOrd="1" destOrd="0" presId="urn:microsoft.com/office/officeart/2009/3/layout/HorizontalOrganizationChart"/>
    <dgm:cxn modelId="{05298B9B-E6E7-2940-9D30-86949142480F}" type="presParOf" srcId="{E17074FA-F1EF-D647-8E4C-B1077DB93851}" destId="{B9A06116-2675-9A4B-8C88-8BD69EF82A40}" srcOrd="1" destOrd="0" presId="urn:microsoft.com/office/officeart/2009/3/layout/HorizontalOrganizationChart"/>
    <dgm:cxn modelId="{3C93338A-363C-CE43-84CA-61204DFFF00E}" type="presParOf" srcId="{E17074FA-F1EF-D647-8E4C-B1077DB93851}" destId="{6792783F-5CB2-444A-A3F8-988904B66296}" srcOrd="2" destOrd="0" presId="urn:microsoft.com/office/officeart/2009/3/layout/HorizontalOrganizationChart"/>
    <dgm:cxn modelId="{534025EC-2FBD-E14C-8592-9AF0DA018B27}" type="presParOf" srcId="{6D0F2372-62FC-D443-A9EF-E2A1C8EF10D6}" destId="{45386F6F-2B1B-7645-A6AD-F4EBE8E05840}" srcOrd="2" destOrd="0" presId="urn:microsoft.com/office/officeart/2009/3/layout/HorizontalOrganizationChart"/>
    <dgm:cxn modelId="{605486B6-6C69-E84E-8788-18A02A224211}" type="presParOf" srcId="{D9B65B49-FFD9-CE4A-BCEA-2CD00CF51616}" destId="{7CBCC78A-68AE-DF42-BA60-CEBA3DADB765}" srcOrd="2" destOrd="0" presId="urn:microsoft.com/office/officeart/2009/3/layout/HorizontalOrganizationChart"/>
    <dgm:cxn modelId="{D1BC681E-1B11-414F-999A-6C7BD51DCDE9}" type="presParOf" srcId="{D9B65B49-FFD9-CE4A-BCEA-2CD00CF51616}" destId="{445183AA-836E-0E42-9708-92BE0BA0DA7A}" srcOrd="3" destOrd="0" presId="urn:microsoft.com/office/officeart/2009/3/layout/HorizontalOrganizationChart"/>
    <dgm:cxn modelId="{7C848CCE-7E0B-A84C-8795-56CBD56BCCA0}" type="presParOf" srcId="{445183AA-836E-0E42-9708-92BE0BA0DA7A}" destId="{310547E1-74D9-7D4E-BEA1-9E337552926F}" srcOrd="0" destOrd="0" presId="urn:microsoft.com/office/officeart/2009/3/layout/HorizontalOrganizationChart"/>
    <dgm:cxn modelId="{6BBCB04E-304E-DA4D-B3B1-5675126AD788}" type="presParOf" srcId="{310547E1-74D9-7D4E-BEA1-9E337552926F}" destId="{9AFE31D2-E030-FA4E-AA90-A51B7249E540}" srcOrd="0" destOrd="0" presId="urn:microsoft.com/office/officeart/2009/3/layout/HorizontalOrganizationChart"/>
    <dgm:cxn modelId="{55224190-307E-DE42-9725-DFA5C925B660}" type="presParOf" srcId="{310547E1-74D9-7D4E-BEA1-9E337552926F}" destId="{6992130C-A100-4B49-A589-4D5FA194BA03}" srcOrd="1" destOrd="0" presId="urn:microsoft.com/office/officeart/2009/3/layout/HorizontalOrganizationChart"/>
    <dgm:cxn modelId="{6BEF5B6C-5CB9-F749-BBDD-5940668A0EAC}" type="presParOf" srcId="{445183AA-836E-0E42-9708-92BE0BA0DA7A}" destId="{9F745382-FDC3-6440-A19C-14095F3EF362}" srcOrd="1" destOrd="0" presId="urn:microsoft.com/office/officeart/2009/3/layout/HorizontalOrganizationChart"/>
    <dgm:cxn modelId="{564B96E7-F0CE-FE42-9126-8F80661C2157}" type="presParOf" srcId="{9F745382-FDC3-6440-A19C-14095F3EF362}" destId="{CB636788-37F7-8045-AB69-6B84E6A6D227}" srcOrd="0" destOrd="0" presId="urn:microsoft.com/office/officeart/2009/3/layout/HorizontalOrganizationChart"/>
    <dgm:cxn modelId="{E2D88EBC-FC45-0F4B-9EAF-BE84DD93C32B}" type="presParOf" srcId="{9F745382-FDC3-6440-A19C-14095F3EF362}" destId="{198E11B7-06EC-6C41-877E-27EB017DC07E}" srcOrd="1" destOrd="0" presId="urn:microsoft.com/office/officeart/2009/3/layout/HorizontalOrganizationChart"/>
    <dgm:cxn modelId="{3C73391C-D981-5F47-9C69-4C7E4795A4D9}" type="presParOf" srcId="{198E11B7-06EC-6C41-877E-27EB017DC07E}" destId="{260818F5-082C-7440-B5AE-208BF1C37F98}" srcOrd="0" destOrd="0" presId="urn:microsoft.com/office/officeart/2009/3/layout/HorizontalOrganizationChart"/>
    <dgm:cxn modelId="{71C7B7C9-DDD7-284E-9B3B-EACA3791D022}" type="presParOf" srcId="{260818F5-082C-7440-B5AE-208BF1C37F98}" destId="{0C82A070-F022-7348-B1C3-1590464E1988}" srcOrd="0" destOrd="0" presId="urn:microsoft.com/office/officeart/2009/3/layout/HorizontalOrganizationChart"/>
    <dgm:cxn modelId="{4046988C-A9CB-584D-999B-3ACB3590F3C2}" type="presParOf" srcId="{260818F5-082C-7440-B5AE-208BF1C37F98}" destId="{F7B9CFB8-F912-D241-9E56-C9C2CED05B1F}" srcOrd="1" destOrd="0" presId="urn:microsoft.com/office/officeart/2009/3/layout/HorizontalOrganizationChart"/>
    <dgm:cxn modelId="{97D5B8F3-F859-924E-9509-139CCAACC04D}" type="presParOf" srcId="{198E11B7-06EC-6C41-877E-27EB017DC07E}" destId="{648FCD70-A48F-D841-98B2-7E11B1A8060C}" srcOrd="1" destOrd="0" presId="urn:microsoft.com/office/officeart/2009/3/layout/HorizontalOrganizationChart"/>
    <dgm:cxn modelId="{79791864-9E29-6140-B90E-C5336D69E1A8}" type="presParOf" srcId="{648FCD70-A48F-D841-98B2-7E11B1A8060C}" destId="{B17E23A7-9FD7-5B4E-BCC4-20233B522996}" srcOrd="0" destOrd="0" presId="urn:microsoft.com/office/officeart/2009/3/layout/HorizontalOrganizationChart"/>
    <dgm:cxn modelId="{C996F50F-FAB9-8F41-B2F7-BB32E73A326C}" type="presParOf" srcId="{648FCD70-A48F-D841-98B2-7E11B1A8060C}" destId="{0AA75201-3655-9A4A-826A-F792483D2AE5}" srcOrd="1" destOrd="0" presId="urn:microsoft.com/office/officeart/2009/3/layout/HorizontalOrganizationChart"/>
    <dgm:cxn modelId="{B0C72B23-0239-374A-B06F-7B233DF41F69}" type="presParOf" srcId="{0AA75201-3655-9A4A-826A-F792483D2AE5}" destId="{CFBE8A71-40D9-4645-AAE3-A959477A800A}" srcOrd="0" destOrd="0" presId="urn:microsoft.com/office/officeart/2009/3/layout/HorizontalOrganizationChart"/>
    <dgm:cxn modelId="{0DCF3D40-4441-F841-9B80-6088931F4399}" type="presParOf" srcId="{CFBE8A71-40D9-4645-AAE3-A959477A800A}" destId="{7FEA931D-C7FC-1547-A1D9-DF4C43B664DB}" srcOrd="0" destOrd="0" presId="urn:microsoft.com/office/officeart/2009/3/layout/HorizontalOrganizationChart"/>
    <dgm:cxn modelId="{2FBF45E4-8B8F-814F-9CAB-5F7D2A35247F}" type="presParOf" srcId="{CFBE8A71-40D9-4645-AAE3-A959477A800A}" destId="{460CBE4C-6994-5248-AC10-56484F514415}" srcOrd="1" destOrd="0" presId="urn:microsoft.com/office/officeart/2009/3/layout/HorizontalOrganizationChart"/>
    <dgm:cxn modelId="{05DD249D-E26B-704F-8607-1548527FF724}" type="presParOf" srcId="{0AA75201-3655-9A4A-826A-F792483D2AE5}" destId="{91D5AA24-6062-0E43-9073-2EE5B4B47944}" srcOrd="1" destOrd="0" presId="urn:microsoft.com/office/officeart/2009/3/layout/HorizontalOrganizationChart"/>
    <dgm:cxn modelId="{7AFF2955-F669-8E4A-AB52-23DFDE64490E}" type="presParOf" srcId="{91D5AA24-6062-0E43-9073-2EE5B4B47944}" destId="{B090F4C5-28C2-9443-AF43-918F6DE31795}" srcOrd="0" destOrd="0" presId="urn:microsoft.com/office/officeart/2009/3/layout/HorizontalOrganizationChart"/>
    <dgm:cxn modelId="{FB6671C2-BB8E-3A40-8A97-29A8162EFF3E}" type="presParOf" srcId="{91D5AA24-6062-0E43-9073-2EE5B4B47944}" destId="{6DA9E777-05AB-9F40-B956-8ECA7FE85513}" srcOrd="1" destOrd="0" presId="urn:microsoft.com/office/officeart/2009/3/layout/HorizontalOrganizationChart"/>
    <dgm:cxn modelId="{4A9AFD1C-384E-124F-A416-53A3EC8ED50F}" type="presParOf" srcId="{6DA9E777-05AB-9F40-B956-8ECA7FE85513}" destId="{C80661D9-919B-0745-BEB3-4A6D0001A63B}" srcOrd="0" destOrd="0" presId="urn:microsoft.com/office/officeart/2009/3/layout/HorizontalOrganizationChart"/>
    <dgm:cxn modelId="{FB2D73CD-D467-4846-BCEF-2F4D1309DC1A}" type="presParOf" srcId="{C80661D9-919B-0745-BEB3-4A6D0001A63B}" destId="{13AF6562-8972-6344-A537-F6531DC613E6}" srcOrd="0" destOrd="0" presId="urn:microsoft.com/office/officeart/2009/3/layout/HorizontalOrganizationChart"/>
    <dgm:cxn modelId="{3EB3CE35-2715-0A4C-9BCC-B6C5E5A7FB3D}" type="presParOf" srcId="{C80661D9-919B-0745-BEB3-4A6D0001A63B}" destId="{F9C5ACEC-A25A-CF43-9B0C-45145353599E}" srcOrd="1" destOrd="0" presId="urn:microsoft.com/office/officeart/2009/3/layout/HorizontalOrganizationChart"/>
    <dgm:cxn modelId="{E3A9AB13-2B20-734C-B701-B04A640761EF}" type="presParOf" srcId="{6DA9E777-05AB-9F40-B956-8ECA7FE85513}" destId="{946C5C0F-E83C-1E48-8665-9252B966C6C3}" srcOrd="1" destOrd="0" presId="urn:microsoft.com/office/officeart/2009/3/layout/HorizontalOrganizationChart"/>
    <dgm:cxn modelId="{FC86EF76-BBCA-8245-9034-261FF9E0F60E}" type="presParOf" srcId="{946C5C0F-E83C-1E48-8665-9252B966C6C3}" destId="{305F72A7-379B-854D-8521-B0B5A483BC04}" srcOrd="0" destOrd="0" presId="urn:microsoft.com/office/officeart/2009/3/layout/HorizontalOrganizationChart"/>
    <dgm:cxn modelId="{DBAEA729-F213-8249-A5CC-3D42FF94ECBD}" type="presParOf" srcId="{946C5C0F-E83C-1E48-8665-9252B966C6C3}" destId="{A60773CC-04CD-5641-80F8-F5D146A8C5A2}" srcOrd="1" destOrd="0" presId="urn:microsoft.com/office/officeart/2009/3/layout/HorizontalOrganizationChart"/>
    <dgm:cxn modelId="{23C1CDB3-D097-1445-9F3D-EABF96EDD544}" type="presParOf" srcId="{A60773CC-04CD-5641-80F8-F5D146A8C5A2}" destId="{491382E9-ED27-1C4D-8D5A-39C25A52CAE2}" srcOrd="0" destOrd="0" presId="urn:microsoft.com/office/officeart/2009/3/layout/HorizontalOrganizationChart"/>
    <dgm:cxn modelId="{2345BE81-8332-CB4C-A058-817231D9EC30}" type="presParOf" srcId="{491382E9-ED27-1C4D-8D5A-39C25A52CAE2}" destId="{71DC5DEF-4FE2-824E-8493-AED4D15FA239}" srcOrd="0" destOrd="0" presId="urn:microsoft.com/office/officeart/2009/3/layout/HorizontalOrganizationChart"/>
    <dgm:cxn modelId="{69588305-40EF-5340-8E8D-709E426B7B39}" type="presParOf" srcId="{491382E9-ED27-1C4D-8D5A-39C25A52CAE2}" destId="{41BE729F-BF1B-7745-B74B-13A406B16168}" srcOrd="1" destOrd="0" presId="urn:microsoft.com/office/officeart/2009/3/layout/HorizontalOrganizationChart"/>
    <dgm:cxn modelId="{BC547D32-F389-7F40-8F54-25ED4E74F4DB}" type="presParOf" srcId="{A60773CC-04CD-5641-80F8-F5D146A8C5A2}" destId="{2577EB77-330D-7442-8FFA-CC1B9B81D08E}" srcOrd="1" destOrd="0" presId="urn:microsoft.com/office/officeart/2009/3/layout/HorizontalOrganizationChart"/>
    <dgm:cxn modelId="{A5CE8979-4DB5-9E4D-A79B-91D93F42F60D}" type="presParOf" srcId="{2577EB77-330D-7442-8FFA-CC1B9B81D08E}" destId="{53296E42-D0EF-DE43-87B2-95ACF2F79467}" srcOrd="0" destOrd="0" presId="urn:microsoft.com/office/officeart/2009/3/layout/HorizontalOrganizationChart"/>
    <dgm:cxn modelId="{256EB99A-906E-894B-B4A0-FDF71DD5B2A1}" type="presParOf" srcId="{2577EB77-330D-7442-8FFA-CC1B9B81D08E}" destId="{5B3A93C2-5E39-1541-BC4F-1EEF1D86BD81}" srcOrd="1" destOrd="0" presId="urn:microsoft.com/office/officeart/2009/3/layout/HorizontalOrganizationChart"/>
    <dgm:cxn modelId="{5D301CDE-E5FC-E44E-99F2-2D2CA55409C4}" type="presParOf" srcId="{5B3A93C2-5E39-1541-BC4F-1EEF1D86BD81}" destId="{BAA9C188-0A57-C046-A149-FA09ABE98132}" srcOrd="0" destOrd="0" presId="urn:microsoft.com/office/officeart/2009/3/layout/HorizontalOrganizationChart"/>
    <dgm:cxn modelId="{7BCD4EB9-A4EB-E745-8CD9-9AE94E7C19CC}" type="presParOf" srcId="{BAA9C188-0A57-C046-A149-FA09ABE98132}" destId="{5B1A535E-2964-AC40-B812-C0D9927B7516}" srcOrd="0" destOrd="0" presId="urn:microsoft.com/office/officeart/2009/3/layout/HorizontalOrganizationChart"/>
    <dgm:cxn modelId="{69C5BA96-96F1-EA49-8F04-6A5328DE55E4}" type="presParOf" srcId="{BAA9C188-0A57-C046-A149-FA09ABE98132}" destId="{12B23B23-04C4-744D-A04C-DF90DECA20F7}" srcOrd="1" destOrd="0" presId="urn:microsoft.com/office/officeart/2009/3/layout/HorizontalOrganizationChart"/>
    <dgm:cxn modelId="{DC56DC00-9125-DD40-A84B-0AF88BD0C92F}" type="presParOf" srcId="{5B3A93C2-5E39-1541-BC4F-1EEF1D86BD81}" destId="{EA457CDC-BA6C-234C-8DFC-696CDBED401B}" srcOrd="1" destOrd="0" presId="urn:microsoft.com/office/officeart/2009/3/layout/HorizontalOrganizationChart"/>
    <dgm:cxn modelId="{74D31B1C-55CF-E145-8B3E-AC397A6BBF7C}" type="presParOf" srcId="{EA457CDC-BA6C-234C-8DFC-696CDBED401B}" destId="{B933AC35-227A-804B-AD66-A8689AC7FC55}" srcOrd="0" destOrd="0" presId="urn:microsoft.com/office/officeart/2009/3/layout/HorizontalOrganizationChart"/>
    <dgm:cxn modelId="{4A61EB89-26AD-B045-9C60-F16C9D23B64B}" type="presParOf" srcId="{EA457CDC-BA6C-234C-8DFC-696CDBED401B}" destId="{C3A577E2-4F93-BA49-81AB-9956DF8412F3}" srcOrd="1" destOrd="0" presId="urn:microsoft.com/office/officeart/2009/3/layout/HorizontalOrganizationChart"/>
    <dgm:cxn modelId="{A97BE8A6-2912-5D42-89D2-6C287CC8F1EC}" type="presParOf" srcId="{C3A577E2-4F93-BA49-81AB-9956DF8412F3}" destId="{E8BFA006-6F29-7B45-A9CE-B0E3310EA88C}" srcOrd="0" destOrd="0" presId="urn:microsoft.com/office/officeart/2009/3/layout/HorizontalOrganizationChart"/>
    <dgm:cxn modelId="{5F4BCF40-815C-474C-A7B5-49963DEAC189}" type="presParOf" srcId="{E8BFA006-6F29-7B45-A9CE-B0E3310EA88C}" destId="{09C03144-465E-B841-8A0F-21378C8B7AC3}" srcOrd="0" destOrd="0" presId="urn:microsoft.com/office/officeart/2009/3/layout/HorizontalOrganizationChart"/>
    <dgm:cxn modelId="{FB08415F-6649-BD41-942A-22BCE25B3888}" type="presParOf" srcId="{E8BFA006-6F29-7B45-A9CE-B0E3310EA88C}" destId="{383B5DD3-47BE-6D47-9BEA-68594D17B9F0}" srcOrd="1" destOrd="0" presId="urn:microsoft.com/office/officeart/2009/3/layout/HorizontalOrganizationChart"/>
    <dgm:cxn modelId="{9AFC9B76-4E73-5C44-B314-42CC996D722D}" type="presParOf" srcId="{C3A577E2-4F93-BA49-81AB-9956DF8412F3}" destId="{33BDEAA7-89F4-9346-B3E6-B837728609BF}" srcOrd="1" destOrd="0" presId="urn:microsoft.com/office/officeart/2009/3/layout/HorizontalOrganizationChart"/>
    <dgm:cxn modelId="{B4338CD1-CC21-2040-8854-9D3006720276}" type="presParOf" srcId="{33BDEAA7-89F4-9346-B3E6-B837728609BF}" destId="{856825F1-736E-8F48-B65B-E8BE480F1A3C}" srcOrd="0" destOrd="0" presId="urn:microsoft.com/office/officeart/2009/3/layout/HorizontalOrganizationChart"/>
    <dgm:cxn modelId="{4CB01C74-FA57-5747-83F7-749FC8BE5863}" type="presParOf" srcId="{33BDEAA7-89F4-9346-B3E6-B837728609BF}" destId="{BBA3132E-F8F4-884D-9614-66B8F7809F8D}" srcOrd="1" destOrd="0" presId="urn:microsoft.com/office/officeart/2009/3/layout/HorizontalOrganizationChart"/>
    <dgm:cxn modelId="{463604EF-96B1-584E-9900-9D4C1FB24326}" type="presParOf" srcId="{BBA3132E-F8F4-884D-9614-66B8F7809F8D}" destId="{A794AF32-B448-FB42-AFA0-3CDB8E5CFC58}" srcOrd="0" destOrd="0" presId="urn:microsoft.com/office/officeart/2009/3/layout/HorizontalOrganizationChart"/>
    <dgm:cxn modelId="{25D57006-110E-884E-A7CF-780BC00B6094}" type="presParOf" srcId="{A794AF32-B448-FB42-AFA0-3CDB8E5CFC58}" destId="{3255C4F6-01B0-BD42-BC11-2C4598CE1623}" srcOrd="0" destOrd="0" presId="urn:microsoft.com/office/officeart/2009/3/layout/HorizontalOrganizationChart"/>
    <dgm:cxn modelId="{EBA6E6D6-2480-0340-9F80-8EBCF756F2A8}" type="presParOf" srcId="{A794AF32-B448-FB42-AFA0-3CDB8E5CFC58}" destId="{F773D6C4-38E1-1246-8CE0-513532EC10B7}" srcOrd="1" destOrd="0" presId="urn:microsoft.com/office/officeart/2009/3/layout/HorizontalOrganizationChart"/>
    <dgm:cxn modelId="{7AE96AB5-FEE0-5943-8D77-E8A09FDB9677}" type="presParOf" srcId="{BBA3132E-F8F4-884D-9614-66B8F7809F8D}" destId="{BCACC736-76D5-7947-93F6-D04AC7EEC045}" srcOrd="1" destOrd="0" presId="urn:microsoft.com/office/officeart/2009/3/layout/HorizontalOrganizationChart"/>
    <dgm:cxn modelId="{7E102C9A-928E-FE48-AAC4-60407DD825B6}" type="presParOf" srcId="{BCACC736-76D5-7947-93F6-D04AC7EEC045}" destId="{70FD66E0-205F-F646-B672-13688117C744}" srcOrd="0" destOrd="0" presId="urn:microsoft.com/office/officeart/2009/3/layout/HorizontalOrganizationChart"/>
    <dgm:cxn modelId="{6A5C6585-9FD1-C04D-893F-8BF8D43D884E}" type="presParOf" srcId="{BCACC736-76D5-7947-93F6-D04AC7EEC045}" destId="{5935CC9B-671E-FF45-87A0-E0F5F0AEFDC5}" srcOrd="1" destOrd="0" presId="urn:microsoft.com/office/officeart/2009/3/layout/HorizontalOrganizationChart"/>
    <dgm:cxn modelId="{60F1254F-1BE5-7542-A059-8847C65819C2}" type="presParOf" srcId="{5935CC9B-671E-FF45-87A0-E0F5F0AEFDC5}" destId="{F3627E88-D152-1D4C-A3D8-BEEA512B0997}" srcOrd="0" destOrd="0" presId="urn:microsoft.com/office/officeart/2009/3/layout/HorizontalOrganizationChart"/>
    <dgm:cxn modelId="{4E24132F-34A0-E84B-A47E-3BF30EE9B06E}" type="presParOf" srcId="{F3627E88-D152-1D4C-A3D8-BEEA512B0997}" destId="{26EA599F-186F-8744-8DCE-9EA5CD8A2FF3}" srcOrd="0" destOrd="0" presId="urn:microsoft.com/office/officeart/2009/3/layout/HorizontalOrganizationChart"/>
    <dgm:cxn modelId="{6FBFBA67-6DED-B54D-BBE7-A8466A7AFBE6}" type="presParOf" srcId="{F3627E88-D152-1D4C-A3D8-BEEA512B0997}" destId="{D4988D79-30CB-8645-A1BD-9D27A10C6801}" srcOrd="1" destOrd="0" presId="urn:microsoft.com/office/officeart/2009/3/layout/HorizontalOrganizationChart"/>
    <dgm:cxn modelId="{AA132887-D278-D04A-A170-05EFF2245ED0}" type="presParOf" srcId="{5935CC9B-671E-FF45-87A0-E0F5F0AEFDC5}" destId="{8DA5E5F3-E7D3-A44B-9D6A-6A838E1DB46B}" srcOrd="1" destOrd="0" presId="urn:microsoft.com/office/officeart/2009/3/layout/HorizontalOrganizationChart"/>
    <dgm:cxn modelId="{C7B03206-FDEE-B641-8BDD-D5BF72F7BDED}" type="presParOf" srcId="{5935CC9B-671E-FF45-87A0-E0F5F0AEFDC5}" destId="{21F17719-94DA-3940-935D-507BC5A03FF1}" srcOrd="2" destOrd="0" presId="urn:microsoft.com/office/officeart/2009/3/layout/HorizontalOrganizationChart"/>
    <dgm:cxn modelId="{AF5F6BFE-E63F-D640-A62D-C0BDCA503E3C}" type="presParOf" srcId="{BCACC736-76D5-7947-93F6-D04AC7EEC045}" destId="{A9679A70-1359-684B-AE01-9C459F4B563A}" srcOrd="2" destOrd="0" presId="urn:microsoft.com/office/officeart/2009/3/layout/HorizontalOrganizationChart"/>
    <dgm:cxn modelId="{18A70C7D-5DCA-E343-BE41-0064ED8F7723}" type="presParOf" srcId="{BCACC736-76D5-7947-93F6-D04AC7EEC045}" destId="{C8D8D90F-0106-FD4A-859F-2CD3F097F986}" srcOrd="3" destOrd="0" presId="urn:microsoft.com/office/officeart/2009/3/layout/HorizontalOrganizationChart"/>
    <dgm:cxn modelId="{31A7004E-68B6-CE4C-880B-14152A14814E}" type="presParOf" srcId="{C8D8D90F-0106-FD4A-859F-2CD3F097F986}" destId="{30A0B20E-47EB-9545-976B-915947CB5235}" srcOrd="0" destOrd="0" presId="urn:microsoft.com/office/officeart/2009/3/layout/HorizontalOrganizationChart"/>
    <dgm:cxn modelId="{66A74354-1FB8-9546-A67D-EA0346DCEED8}" type="presParOf" srcId="{30A0B20E-47EB-9545-976B-915947CB5235}" destId="{4FFADCC4-005D-5142-B415-B8B7DF0A729F}" srcOrd="0" destOrd="0" presId="urn:microsoft.com/office/officeart/2009/3/layout/HorizontalOrganizationChart"/>
    <dgm:cxn modelId="{B8B81ABE-F24C-5C4D-8574-460BDA83F406}" type="presParOf" srcId="{30A0B20E-47EB-9545-976B-915947CB5235}" destId="{5CB9343D-ACA2-0744-8E6D-187572510CAB}" srcOrd="1" destOrd="0" presId="urn:microsoft.com/office/officeart/2009/3/layout/HorizontalOrganizationChart"/>
    <dgm:cxn modelId="{D1A5538C-942E-6546-93FD-392E11CEA0FE}" type="presParOf" srcId="{C8D8D90F-0106-FD4A-859F-2CD3F097F986}" destId="{7EDB7235-D4DC-2441-BF02-76369350C34D}" srcOrd="1" destOrd="0" presId="urn:microsoft.com/office/officeart/2009/3/layout/HorizontalOrganizationChart"/>
    <dgm:cxn modelId="{7527369B-C57C-5C46-9C58-27115719E501}" type="presParOf" srcId="{C8D8D90F-0106-FD4A-859F-2CD3F097F986}" destId="{6DB1CB5F-D038-3248-9B87-F7EF27681394}" srcOrd="2" destOrd="0" presId="urn:microsoft.com/office/officeart/2009/3/layout/HorizontalOrganizationChart"/>
    <dgm:cxn modelId="{F985A7D3-49F1-D940-9C83-A2B8990C8D65}" type="presParOf" srcId="{BBA3132E-F8F4-884D-9614-66B8F7809F8D}" destId="{9E2FDFEE-4921-8448-AFD2-550E9D09E3F4}" srcOrd="2" destOrd="0" presId="urn:microsoft.com/office/officeart/2009/3/layout/HorizontalOrganizationChart"/>
    <dgm:cxn modelId="{B4BD9D09-34ED-104A-AF25-985D094723EF}" type="presParOf" srcId="{C3A577E2-4F93-BA49-81AB-9956DF8412F3}" destId="{E56E244A-B04D-9444-8710-946ECF48DA70}" srcOrd="2" destOrd="0" presId="urn:microsoft.com/office/officeart/2009/3/layout/HorizontalOrganizationChart"/>
    <dgm:cxn modelId="{D029929C-3ED2-2740-BA86-93F5B80292B0}" type="presParOf" srcId="{5B3A93C2-5E39-1541-BC4F-1EEF1D86BD81}" destId="{0DC05079-C811-2040-931C-2EDC14C81FC5}" srcOrd="2" destOrd="0" presId="urn:microsoft.com/office/officeart/2009/3/layout/HorizontalOrganizationChart"/>
    <dgm:cxn modelId="{DBE2CC87-F2D3-E540-94BD-0BBE2291E593}" type="presParOf" srcId="{A60773CC-04CD-5641-80F8-F5D146A8C5A2}" destId="{4372412E-41E8-7C41-A608-C010245C54EA}" srcOrd="2" destOrd="0" presId="urn:microsoft.com/office/officeart/2009/3/layout/HorizontalOrganizationChart"/>
    <dgm:cxn modelId="{304DB6E3-60B0-204C-8DB3-E1508A7047EC}" type="presParOf" srcId="{6DA9E777-05AB-9F40-B956-8ECA7FE85513}" destId="{F3EBE74A-8046-AC4D-8807-C7351BA9E4F1}" srcOrd="2" destOrd="0" presId="urn:microsoft.com/office/officeart/2009/3/layout/HorizontalOrganizationChart"/>
    <dgm:cxn modelId="{3B2F4436-4E63-F548-9F04-8DA7C870581B}" type="presParOf" srcId="{0AA75201-3655-9A4A-826A-F792483D2AE5}" destId="{5871F35B-3A5A-C947-AE21-8CA30626BCED}" srcOrd="2" destOrd="0" presId="urn:microsoft.com/office/officeart/2009/3/layout/HorizontalOrganizationChart"/>
    <dgm:cxn modelId="{BFACB462-F6A3-6B4A-B085-D1BFFB53A0B4}" type="presParOf" srcId="{198E11B7-06EC-6C41-877E-27EB017DC07E}" destId="{2646FC99-AC75-754C-8D41-5CDB26DB5D0F}" srcOrd="2" destOrd="0" presId="urn:microsoft.com/office/officeart/2009/3/layout/HorizontalOrganizationChart"/>
    <dgm:cxn modelId="{ECF07C3D-A043-424E-89C8-F6EA49213FE8}" type="presParOf" srcId="{445183AA-836E-0E42-9708-92BE0BA0DA7A}" destId="{A6DD28D8-D8B0-494A-8FFF-DD4EBBBDE243}" srcOrd="2" destOrd="0" presId="urn:microsoft.com/office/officeart/2009/3/layout/HorizontalOrganizationChart"/>
    <dgm:cxn modelId="{BDB55E86-4C1C-3341-B805-67366B319FF5}" type="presParOf" srcId="{D9B65B49-FFD9-CE4A-BCEA-2CD00CF51616}" destId="{A3063ADB-7CF7-EA41-8268-52BF466F960D}" srcOrd="4" destOrd="0" presId="urn:microsoft.com/office/officeart/2009/3/layout/HorizontalOrganizationChart"/>
    <dgm:cxn modelId="{D76C206D-4006-754F-878E-50EA1F32B0E6}" type="presParOf" srcId="{D9B65B49-FFD9-CE4A-BCEA-2CD00CF51616}" destId="{32AE7E1C-4BBA-064D-80DC-9C27D057FD53}" srcOrd="5" destOrd="0" presId="urn:microsoft.com/office/officeart/2009/3/layout/HorizontalOrganizationChart"/>
    <dgm:cxn modelId="{061B5F3F-D41F-544B-A0BF-28E3D0D042D7}" type="presParOf" srcId="{32AE7E1C-4BBA-064D-80DC-9C27D057FD53}" destId="{4E63B1EB-E78A-9046-A475-B08C840DD272}" srcOrd="0" destOrd="0" presId="urn:microsoft.com/office/officeart/2009/3/layout/HorizontalOrganizationChart"/>
    <dgm:cxn modelId="{493C82BB-4A1D-F34B-A5EB-2C6FA14D93F8}" type="presParOf" srcId="{4E63B1EB-E78A-9046-A475-B08C840DD272}" destId="{16B76C2C-C573-8B42-9230-76F7BB1D5BC0}" srcOrd="0" destOrd="0" presId="urn:microsoft.com/office/officeart/2009/3/layout/HorizontalOrganizationChart"/>
    <dgm:cxn modelId="{7C1C9D06-8DF5-1B45-AF1C-51312B15C3A4}" type="presParOf" srcId="{4E63B1EB-E78A-9046-A475-B08C840DD272}" destId="{2EEE6049-15E3-FC4E-A3EA-59FA34E0942B}" srcOrd="1" destOrd="0" presId="urn:microsoft.com/office/officeart/2009/3/layout/HorizontalOrganizationChart"/>
    <dgm:cxn modelId="{0DCF2546-BFEB-3045-9D0B-5A2462D317F8}" type="presParOf" srcId="{32AE7E1C-4BBA-064D-80DC-9C27D057FD53}" destId="{B4FD0B7E-6107-194D-915D-4B98E410592C}" srcOrd="1" destOrd="0" presId="urn:microsoft.com/office/officeart/2009/3/layout/HorizontalOrganizationChart"/>
    <dgm:cxn modelId="{E3BF6D65-1990-9241-B1F0-47C0FF199D43}" type="presParOf" srcId="{B4FD0B7E-6107-194D-915D-4B98E410592C}" destId="{4DBBA3EE-6F6A-8342-92F5-6C98104817B3}" srcOrd="0" destOrd="0" presId="urn:microsoft.com/office/officeart/2009/3/layout/HorizontalOrganizationChart"/>
    <dgm:cxn modelId="{EB05A68C-BB4F-7843-92E2-90CFA08A4A76}" type="presParOf" srcId="{B4FD0B7E-6107-194D-915D-4B98E410592C}" destId="{5B35FB26-B237-594F-810A-6BA183AD0F4E}" srcOrd="1" destOrd="0" presId="urn:microsoft.com/office/officeart/2009/3/layout/HorizontalOrganizationChart"/>
    <dgm:cxn modelId="{D6FAFC9E-0FA9-2341-A6B3-A0F5CA258FA5}" type="presParOf" srcId="{5B35FB26-B237-594F-810A-6BA183AD0F4E}" destId="{95020564-EB9A-DD41-A326-1A88C1BD4685}" srcOrd="0" destOrd="0" presId="urn:microsoft.com/office/officeart/2009/3/layout/HorizontalOrganizationChart"/>
    <dgm:cxn modelId="{A8F0E216-05DD-CF4E-850F-F3640F8EE1A1}" type="presParOf" srcId="{95020564-EB9A-DD41-A326-1A88C1BD4685}" destId="{03756CBD-2DFF-CF48-8270-F05D62942EC9}" srcOrd="0" destOrd="0" presId="urn:microsoft.com/office/officeart/2009/3/layout/HorizontalOrganizationChart"/>
    <dgm:cxn modelId="{E3D4E2E0-5189-3045-9383-1AC1DA3460CB}" type="presParOf" srcId="{95020564-EB9A-DD41-A326-1A88C1BD4685}" destId="{F857CCB1-7FF7-224C-BD6F-784DC8DD8D5B}" srcOrd="1" destOrd="0" presId="urn:microsoft.com/office/officeart/2009/3/layout/HorizontalOrganizationChart"/>
    <dgm:cxn modelId="{D0C9D632-F5F9-2B47-A676-98947B3885F1}" type="presParOf" srcId="{5B35FB26-B237-594F-810A-6BA183AD0F4E}" destId="{F7C76E0B-E86C-5C4D-BCC1-84F695D0EAC5}" srcOrd="1" destOrd="0" presId="urn:microsoft.com/office/officeart/2009/3/layout/HorizontalOrganizationChart"/>
    <dgm:cxn modelId="{C449A01B-5C25-044A-BB56-6C0D37B04D70}" type="presParOf" srcId="{5B35FB26-B237-594F-810A-6BA183AD0F4E}" destId="{B2FEA1F1-70B2-8E43-B991-E774E4C114A5}" srcOrd="2" destOrd="0" presId="urn:microsoft.com/office/officeart/2009/3/layout/HorizontalOrganizationChart"/>
    <dgm:cxn modelId="{BDA97F61-3A77-AA46-B367-6A553AC9A0B4}" type="presParOf" srcId="{32AE7E1C-4BBA-064D-80DC-9C27D057FD53}" destId="{955EA297-15A7-BD42-8108-40BC4C873E25}" srcOrd="2" destOrd="0" presId="urn:microsoft.com/office/officeart/2009/3/layout/HorizontalOrganizationChart"/>
    <dgm:cxn modelId="{29BCB34A-2EA7-8B41-B824-9E284D94F84D}" type="presParOf" srcId="{72E26FA2-82C4-164B-BEF7-52FEF896CB0D}" destId="{2F95602B-AF66-9C4D-9283-065D2FA506DD}" srcOrd="2" destOrd="0" presId="urn:microsoft.com/office/officeart/2009/3/layout/HorizontalOrganizationChart"/>
    <dgm:cxn modelId="{1DF7F2CB-F456-F843-B61B-82B7EADBF4FA}" type="presParOf" srcId="{B5A2A700-731D-BC46-AAB5-57D1EDA09E6A}" destId="{6DCCB3CB-88FD-674A-89DD-DF20E084A344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A45421ED-3E6C-6143-BB65-DA5C2B04F547}" type="doc">
      <dgm:prSet loTypeId="urn:microsoft.com/office/officeart/2009/3/layout/HorizontalOrganizationChar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A6B7DC9E-89EB-034E-B0D6-03C4F7959593}">
      <dgm:prSet phldrT="[Text]"/>
      <dgm:spPr>
        <a:solidFill>
          <a:schemeClr val="accent1"/>
        </a:solidFill>
        <a:ln>
          <a:noFill/>
        </a:ln>
      </dgm:spPr>
      <dgm:t>
        <a:bodyPr/>
        <a:lstStyle/>
        <a:p>
          <a:r>
            <a:rPr lang="es-ES_tradnl" noProof="0" dirty="0"/>
            <a:t>Cola estación de gestión</a:t>
          </a:r>
        </a:p>
      </dgm:t>
    </dgm:pt>
    <dgm:pt modelId="{B03D3238-7F54-0241-A892-D5B7D0FEA75C}" type="parTrans" cxnId="{F70B1A1C-4148-674A-B6A6-77B713FE883F}">
      <dgm:prSet/>
      <dgm:spPr/>
      <dgm:t>
        <a:bodyPr/>
        <a:lstStyle/>
        <a:p>
          <a:endParaRPr lang="en-GB"/>
        </a:p>
      </dgm:t>
    </dgm:pt>
    <dgm:pt modelId="{5B2E80E5-03E2-5F40-9D9F-FFBB7BFBA4BD}" type="sibTrans" cxnId="{F70B1A1C-4148-674A-B6A6-77B713FE883F}">
      <dgm:prSet/>
      <dgm:spPr/>
      <dgm:t>
        <a:bodyPr/>
        <a:lstStyle/>
        <a:p>
          <a:endParaRPr lang="en-GB"/>
        </a:p>
      </dgm:t>
    </dgm:pt>
    <dgm:pt modelId="{A080C9BE-8D37-E44E-9083-A1DA8DD211A1}">
      <dgm:prSet phldrT="[Text]"/>
      <dgm:spPr>
        <a:noFill/>
        <a:ln>
          <a:noFill/>
        </a:ln>
      </dgm:spPr>
      <dgm:t>
        <a:bodyPr/>
        <a:lstStyle/>
        <a:p>
          <a:r>
            <a:rPr lang="es-ES_tradnl" noProof="0" dirty="0"/>
            <a:t>Trámite migratorio</a:t>
          </a:r>
        </a:p>
      </dgm:t>
    </dgm:pt>
    <dgm:pt modelId="{3CB3907D-C141-864E-A823-05865E045907}" type="parTrans" cxnId="{D79EC852-39E5-644A-9F9B-DF01CD23FEDF}">
      <dgm:prSet/>
      <dgm:spPr/>
      <dgm:t>
        <a:bodyPr/>
        <a:lstStyle/>
        <a:p>
          <a:endParaRPr lang="en-GB"/>
        </a:p>
      </dgm:t>
    </dgm:pt>
    <dgm:pt modelId="{711AA750-4EAC-224B-BCA4-3A4DC8720DDD}" type="sibTrans" cxnId="{D79EC852-39E5-644A-9F9B-DF01CD23FEDF}">
      <dgm:prSet/>
      <dgm:spPr/>
      <dgm:t>
        <a:bodyPr/>
        <a:lstStyle/>
        <a:p>
          <a:endParaRPr lang="en-GB"/>
        </a:p>
      </dgm:t>
    </dgm:pt>
    <dgm:pt modelId="{A8E5BBF8-4A87-0849-821C-111F504DA40C}">
      <dgm:prSet phldrT="[Text]"/>
      <dgm:spPr>
        <a:noFill/>
        <a:ln>
          <a:noFill/>
        </a:ln>
      </dgm:spPr>
      <dgm:t>
        <a:bodyPr/>
        <a:lstStyle/>
        <a:p>
          <a:r>
            <a:rPr lang="es-ES_tradnl" noProof="0" dirty="0"/>
            <a:t>Trámite de aduanero</a:t>
          </a:r>
        </a:p>
      </dgm:t>
    </dgm:pt>
    <dgm:pt modelId="{AA7D3CCE-3739-4E49-9A91-93F7DCD73224}" type="parTrans" cxnId="{1EF2327B-FD12-1349-AFB6-2C1F8F3FB463}">
      <dgm:prSet/>
      <dgm:spPr/>
      <dgm:t>
        <a:bodyPr/>
        <a:lstStyle/>
        <a:p>
          <a:endParaRPr lang="en-GB"/>
        </a:p>
      </dgm:t>
    </dgm:pt>
    <dgm:pt modelId="{145A7449-0CDE-6C4A-9D7C-F9EF9B77AD48}" type="sibTrans" cxnId="{1EF2327B-FD12-1349-AFB6-2C1F8F3FB463}">
      <dgm:prSet/>
      <dgm:spPr/>
      <dgm:t>
        <a:bodyPr/>
        <a:lstStyle/>
        <a:p>
          <a:endParaRPr lang="en-GB"/>
        </a:p>
      </dgm:t>
    </dgm:pt>
    <dgm:pt modelId="{8A343243-D294-D543-9D8A-3414595A7D6A}">
      <dgm:prSet phldrT="[Text]"/>
      <dgm:spPr>
        <a:noFill/>
        <a:ln>
          <a:noFill/>
        </a:ln>
      </dgm:spPr>
      <dgm:t>
        <a:bodyPr/>
        <a:lstStyle/>
        <a:p>
          <a:r>
            <a:rPr lang="es-ES_tradnl" noProof="0" dirty="0"/>
            <a:t>Trámite migratorio</a:t>
          </a:r>
        </a:p>
      </dgm:t>
    </dgm:pt>
    <dgm:pt modelId="{69B7630A-E07D-D24F-9776-78152C2F4848}" type="parTrans" cxnId="{7C938F19-51DE-2649-A23F-959E5A15F85A}">
      <dgm:prSet/>
      <dgm:spPr/>
      <dgm:t>
        <a:bodyPr/>
        <a:lstStyle/>
        <a:p>
          <a:endParaRPr lang="en-GB"/>
        </a:p>
      </dgm:t>
    </dgm:pt>
    <dgm:pt modelId="{D068088A-386E-3B45-A937-5202E990808E}" type="sibTrans" cxnId="{7C938F19-51DE-2649-A23F-959E5A15F85A}">
      <dgm:prSet/>
      <dgm:spPr/>
      <dgm:t>
        <a:bodyPr/>
        <a:lstStyle/>
        <a:p>
          <a:endParaRPr lang="en-GB"/>
        </a:p>
      </dgm:t>
    </dgm:pt>
    <dgm:pt modelId="{D305918F-EDA1-024D-A327-6BB647E17621}">
      <dgm:prSet phldrT="[Text]"/>
      <dgm:spPr>
        <a:noFill/>
        <a:ln>
          <a:noFill/>
        </a:ln>
      </dgm:spPr>
      <dgm:t>
        <a:bodyPr/>
        <a:lstStyle/>
        <a:p>
          <a:r>
            <a:rPr lang="es-ES_tradnl" noProof="0" dirty="0"/>
            <a:t>Trámite de aduanero</a:t>
          </a:r>
        </a:p>
      </dgm:t>
    </dgm:pt>
    <dgm:pt modelId="{C9113797-4104-8A41-9286-948D7558E5DE}" type="parTrans" cxnId="{F8BAF27E-1AA5-5849-B0F4-AB30EA44B307}">
      <dgm:prSet/>
      <dgm:spPr/>
      <dgm:t>
        <a:bodyPr/>
        <a:lstStyle/>
        <a:p>
          <a:endParaRPr lang="en-GB"/>
        </a:p>
      </dgm:t>
    </dgm:pt>
    <dgm:pt modelId="{1C967D77-6BD8-134F-AABB-A5AE23683320}" type="sibTrans" cxnId="{F8BAF27E-1AA5-5849-B0F4-AB30EA44B307}">
      <dgm:prSet/>
      <dgm:spPr/>
      <dgm:t>
        <a:bodyPr/>
        <a:lstStyle/>
        <a:p>
          <a:endParaRPr lang="en-GB"/>
        </a:p>
      </dgm:t>
    </dgm:pt>
    <dgm:pt modelId="{1171B9E5-12F5-2844-995E-10FA09BA9664}">
      <dgm:prSet phldrT="[Text]"/>
      <dgm:spPr>
        <a:noFill/>
        <a:ln>
          <a:noFill/>
        </a:ln>
      </dgm:spPr>
      <dgm:t>
        <a:bodyPr/>
        <a:lstStyle/>
        <a:p>
          <a:r>
            <a:rPr lang="es-ES_tradnl" noProof="0" dirty="0"/>
            <a:t>Trámite migratorio</a:t>
          </a:r>
        </a:p>
      </dgm:t>
    </dgm:pt>
    <dgm:pt modelId="{A926801C-9EB7-114F-A851-F02891AAEBDD}" type="parTrans" cxnId="{778B87C4-2A20-4B41-BDA5-98CEC296C24C}">
      <dgm:prSet/>
      <dgm:spPr/>
      <dgm:t>
        <a:bodyPr/>
        <a:lstStyle/>
        <a:p>
          <a:endParaRPr lang="en-GB"/>
        </a:p>
      </dgm:t>
    </dgm:pt>
    <dgm:pt modelId="{9C381783-B1AA-0049-9EE2-6A764D83AC53}" type="sibTrans" cxnId="{778B87C4-2A20-4B41-BDA5-98CEC296C24C}">
      <dgm:prSet/>
      <dgm:spPr/>
      <dgm:t>
        <a:bodyPr/>
        <a:lstStyle/>
        <a:p>
          <a:endParaRPr lang="en-GB"/>
        </a:p>
      </dgm:t>
    </dgm:pt>
    <dgm:pt modelId="{A2DB45D0-6E1F-A947-A3A7-EC19FF72DE32}">
      <dgm:prSet phldrT="[Text]"/>
      <dgm:spPr>
        <a:noFill/>
        <a:ln>
          <a:noFill/>
        </a:ln>
      </dgm:spPr>
      <dgm:t>
        <a:bodyPr/>
        <a:lstStyle/>
        <a:p>
          <a:r>
            <a:rPr lang="es-ES_tradnl" noProof="0" dirty="0"/>
            <a:t>Trámite de aduanero</a:t>
          </a:r>
        </a:p>
      </dgm:t>
    </dgm:pt>
    <dgm:pt modelId="{21FB0C42-A7A6-4345-BBC2-8E41889DBEE3}" type="parTrans" cxnId="{6B18142E-363B-544B-88E0-332F0F1BCD09}">
      <dgm:prSet/>
      <dgm:spPr/>
      <dgm:t>
        <a:bodyPr/>
        <a:lstStyle/>
        <a:p>
          <a:endParaRPr lang="en-GB"/>
        </a:p>
      </dgm:t>
    </dgm:pt>
    <dgm:pt modelId="{899EB20B-0440-8841-B49F-1A51EF577D59}" type="sibTrans" cxnId="{6B18142E-363B-544B-88E0-332F0F1BCD09}">
      <dgm:prSet/>
      <dgm:spPr/>
      <dgm:t>
        <a:bodyPr/>
        <a:lstStyle/>
        <a:p>
          <a:endParaRPr lang="en-GB"/>
        </a:p>
      </dgm:t>
    </dgm:pt>
    <dgm:pt modelId="{BA7C930A-1F0F-EB47-A9EC-74C88B0AB67D}">
      <dgm:prSet phldrT="[Text]"/>
      <dgm:spPr>
        <a:noFill/>
        <a:ln>
          <a:noFill/>
        </a:ln>
      </dgm:spPr>
      <dgm:t>
        <a:bodyPr/>
        <a:lstStyle/>
        <a:p>
          <a:r>
            <a:rPr lang="es-ES_tradnl" noProof="0" dirty="0"/>
            <a:t>Llegada a bahía PCD</a:t>
          </a:r>
        </a:p>
      </dgm:t>
    </dgm:pt>
    <dgm:pt modelId="{4BCFF8C3-F112-FD43-932D-4754FBD059BB}" type="parTrans" cxnId="{28BC2B11-7B05-4141-B9DC-128B70ADEDE2}">
      <dgm:prSet/>
      <dgm:spPr/>
      <dgm:t>
        <a:bodyPr/>
        <a:lstStyle/>
        <a:p>
          <a:endParaRPr lang="en-GB"/>
        </a:p>
      </dgm:t>
    </dgm:pt>
    <dgm:pt modelId="{F303B0BC-DEF4-9F4A-8E6C-C75C08DF2CB6}" type="sibTrans" cxnId="{28BC2B11-7B05-4141-B9DC-128B70ADEDE2}">
      <dgm:prSet/>
      <dgm:spPr/>
      <dgm:t>
        <a:bodyPr/>
        <a:lstStyle/>
        <a:p>
          <a:endParaRPr lang="en-GB"/>
        </a:p>
      </dgm:t>
    </dgm:pt>
    <dgm:pt modelId="{E6AF9DE6-3E99-7042-9852-D58EEDFD578A}">
      <dgm:prSet phldrT="[Text]"/>
      <dgm:spPr>
        <a:noFill/>
        <a:ln>
          <a:noFill/>
        </a:ln>
      </dgm:spPr>
      <dgm:t>
        <a:bodyPr/>
        <a:lstStyle/>
        <a:p>
          <a:r>
            <a:rPr lang="es-ES_tradnl" noProof="0" dirty="0"/>
            <a:t>Ingreso a NI</a:t>
          </a:r>
        </a:p>
      </dgm:t>
    </dgm:pt>
    <dgm:pt modelId="{E83D8851-7225-A84F-8AA5-3C33448BF838}" type="parTrans" cxnId="{19C30D26-A344-9D4A-94A8-0DFF21AAAC5B}">
      <dgm:prSet/>
      <dgm:spPr/>
      <dgm:t>
        <a:bodyPr/>
        <a:lstStyle/>
        <a:p>
          <a:endParaRPr lang="en-GB"/>
        </a:p>
      </dgm:t>
    </dgm:pt>
    <dgm:pt modelId="{26C84F7A-80BB-F241-8578-61DF6945A952}" type="sibTrans" cxnId="{19C30D26-A344-9D4A-94A8-0DFF21AAAC5B}">
      <dgm:prSet/>
      <dgm:spPr/>
      <dgm:t>
        <a:bodyPr/>
        <a:lstStyle/>
        <a:p>
          <a:endParaRPr lang="en-GB"/>
        </a:p>
      </dgm:t>
    </dgm:pt>
    <dgm:pt modelId="{7C825DD9-EF14-3140-8A24-D024E33B2E2D}">
      <dgm:prSet phldrT="[Text]"/>
      <dgm:spPr>
        <a:noFill/>
        <a:ln>
          <a:noFill/>
        </a:ln>
      </dgm:spPr>
      <dgm:t>
        <a:bodyPr/>
        <a:lstStyle/>
        <a:p>
          <a:r>
            <a:rPr lang="es-ES_tradnl" noProof="0" dirty="0"/>
            <a:t>Caseta NI</a:t>
          </a:r>
        </a:p>
      </dgm:t>
    </dgm:pt>
    <dgm:pt modelId="{C8595802-E47C-694A-A354-C59033447C86}" type="parTrans" cxnId="{F851E6D0-E65F-D840-966E-28B167A71064}">
      <dgm:prSet/>
      <dgm:spPr/>
      <dgm:t>
        <a:bodyPr/>
        <a:lstStyle/>
        <a:p>
          <a:endParaRPr lang="en-GB"/>
        </a:p>
      </dgm:t>
    </dgm:pt>
    <dgm:pt modelId="{021B723D-D1C2-204A-9A17-344FDF9C5943}" type="sibTrans" cxnId="{F851E6D0-E65F-D840-966E-28B167A71064}">
      <dgm:prSet/>
      <dgm:spPr/>
      <dgm:t>
        <a:bodyPr/>
        <a:lstStyle/>
        <a:p>
          <a:endParaRPr lang="en-GB"/>
        </a:p>
      </dgm:t>
    </dgm:pt>
    <dgm:pt modelId="{BEE279B5-87D1-EE46-BEEB-23D20090967C}">
      <dgm:prSet phldrT="[Text]"/>
      <dgm:spPr>
        <a:noFill/>
        <a:ln>
          <a:noFill/>
        </a:ln>
      </dgm:spPr>
      <dgm:t>
        <a:bodyPr/>
        <a:lstStyle/>
        <a:p>
          <a:r>
            <a:rPr lang="es-ES_tradnl" noProof="0" dirty="0"/>
            <a:t>Caseta NI</a:t>
          </a:r>
        </a:p>
      </dgm:t>
    </dgm:pt>
    <dgm:pt modelId="{A4041C05-0F5A-EF45-8D26-0E147C4DCA19}" type="parTrans" cxnId="{7275583E-5137-584A-9A8D-4CB54EA37196}">
      <dgm:prSet/>
      <dgm:spPr/>
      <dgm:t>
        <a:bodyPr/>
        <a:lstStyle/>
        <a:p>
          <a:endParaRPr lang="en-GB"/>
        </a:p>
      </dgm:t>
    </dgm:pt>
    <dgm:pt modelId="{F253F3C6-7BB0-7544-9404-6EA9789A7FB6}" type="sibTrans" cxnId="{7275583E-5137-584A-9A8D-4CB54EA37196}">
      <dgm:prSet/>
      <dgm:spPr/>
      <dgm:t>
        <a:bodyPr/>
        <a:lstStyle/>
        <a:p>
          <a:endParaRPr lang="en-GB"/>
        </a:p>
      </dgm:t>
    </dgm:pt>
    <dgm:pt modelId="{68E53E36-0DBA-6048-ADB4-273D8A69DFF6}">
      <dgm:prSet phldrT="[Text]"/>
      <dgm:spPr>
        <a:noFill/>
        <a:ln>
          <a:noFill/>
        </a:ln>
      </dgm:spPr>
      <dgm:t>
        <a:bodyPr/>
        <a:lstStyle/>
        <a:p>
          <a:r>
            <a:rPr lang="es-ES_tradnl" noProof="0" dirty="0"/>
            <a:t>Cola para ingresar a NI</a:t>
          </a:r>
        </a:p>
      </dgm:t>
    </dgm:pt>
    <dgm:pt modelId="{6B4148E2-8E4A-7640-94C8-32C50F84109E}" type="parTrans" cxnId="{9E002018-2319-A644-A6F2-F689455A7917}">
      <dgm:prSet/>
      <dgm:spPr/>
      <dgm:t>
        <a:bodyPr/>
        <a:lstStyle/>
        <a:p>
          <a:endParaRPr lang="en-GB"/>
        </a:p>
      </dgm:t>
    </dgm:pt>
    <dgm:pt modelId="{5557BD72-18E6-2D40-8D79-758EFF154179}" type="sibTrans" cxnId="{9E002018-2319-A644-A6F2-F689455A7917}">
      <dgm:prSet/>
      <dgm:spPr/>
      <dgm:t>
        <a:bodyPr/>
        <a:lstStyle/>
        <a:p>
          <a:endParaRPr lang="en-GB"/>
        </a:p>
      </dgm:t>
    </dgm:pt>
    <dgm:pt modelId="{99A3AF9F-704C-C247-8DC3-81B3D9D666F7}" type="pres">
      <dgm:prSet presAssocID="{A45421ED-3E6C-6143-BB65-DA5C2B04F547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7875D2FE-C2FB-0043-BEC7-89C7ECE3C716}" type="pres">
      <dgm:prSet presAssocID="{A6B7DC9E-89EB-034E-B0D6-03C4F7959593}" presName="hierRoot1" presStyleCnt="0">
        <dgm:presLayoutVars>
          <dgm:hierBranch val="init"/>
        </dgm:presLayoutVars>
      </dgm:prSet>
      <dgm:spPr/>
    </dgm:pt>
    <dgm:pt modelId="{7AD10E85-6748-9C40-8FD0-F5335BDF4927}" type="pres">
      <dgm:prSet presAssocID="{A6B7DC9E-89EB-034E-B0D6-03C4F7959593}" presName="rootComposite1" presStyleCnt="0"/>
      <dgm:spPr/>
    </dgm:pt>
    <dgm:pt modelId="{9F3B1C0B-78C3-3F48-8D06-A2ABF48515C2}" type="pres">
      <dgm:prSet presAssocID="{A6B7DC9E-89EB-034E-B0D6-03C4F7959593}" presName="rootText1" presStyleLbl="node0" presStyleIdx="0" presStyleCnt="1">
        <dgm:presLayoutVars>
          <dgm:chPref val="3"/>
        </dgm:presLayoutVars>
      </dgm:prSet>
      <dgm:spPr/>
    </dgm:pt>
    <dgm:pt modelId="{D4474E8F-D0B3-1D4D-8501-9A23F813D9E4}" type="pres">
      <dgm:prSet presAssocID="{A6B7DC9E-89EB-034E-B0D6-03C4F7959593}" presName="rootConnector1" presStyleLbl="node1" presStyleIdx="0" presStyleCnt="0"/>
      <dgm:spPr/>
    </dgm:pt>
    <dgm:pt modelId="{0E92A43C-7C4F-A14B-8FF0-F05C28F7503F}" type="pres">
      <dgm:prSet presAssocID="{A6B7DC9E-89EB-034E-B0D6-03C4F7959593}" presName="hierChild2" presStyleCnt="0"/>
      <dgm:spPr/>
    </dgm:pt>
    <dgm:pt modelId="{65F317A0-9303-BA41-B202-2B21B796CC41}" type="pres">
      <dgm:prSet presAssocID="{3CB3907D-C141-864E-A823-05865E045907}" presName="Name64" presStyleLbl="parChTrans1D2" presStyleIdx="0" presStyleCnt="3"/>
      <dgm:spPr/>
    </dgm:pt>
    <dgm:pt modelId="{4BA4A969-0B02-2C40-9A8A-95C187F77E55}" type="pres">
      <dgm:prSet presAssocID="{A080C9BE-8D37-E44E-9083-A1DA8DD211A1}" presName="hierRoot2" presStyleCnt="0">
        <dgm:presLayoutVars>
          <dgm:hierBranch val="init"/>
        </dgm:presLayoutVars>
      </dgm:prSet>
      <dgm:spPr/>
    </dgm:pt>
    <dgm:pt modelId="{F940AA91-889C-F740-B684-9B5DA482B68A}" type="pres">
      <dgm:prSet presAssocID="{A080C9BE-8D37-E44E-9083-A1DA8DD211A1}" presName="rootComposite" presStyleCnt="0"/>
      <dgm:spPr/>
    </dgm:pt>
    <dgm:pt modelId="{092B8E69-2C71-7848-B3DB-B6505C3D74BE}" type="pres">
      <dgm:prSet presAssocID="{A080C9BE-8D37-E44E-9083-A1DA8DD211A1}" presName="rootText" presStyleLbl="node2" presStyleIdx="0" presStyleCnt="3">
        <dgm:presLayoutVars>
          <dgm:chPref val="3"/>
        </dgm:presLayoutVars>
      </dgm:prSet>
      <dgm:spPr/>
    </dgm:pt>
    <dgm:pt modelId="{FC37A138-2AA4-0940-ACE0-7AA3F8092221}" type="pres">
      <dgm:prSet presAssocID="{A080C9BE-8D37-E44E-9083-A1DA8DD211A1}" presName="rootConnector" presStyleLbl="node2" presStyleIdx="0" presStyleCnt="3"/>
      <dgm:spPr/>
    </dgm:pt>
    <dgm:pt modelId="{262ECC50-0BCF-2B41-A1B9-54DD35B8304D}" type="pres">
      <dgm:prSet presAssocID="{A080C9BE-8D37-E44E-9083-A1DA8DD211A1}" presName="hierChild4" presStyleCnt="0"/>
      <dgm:spPr/>
    </dgm:pt>
    <dgm:pt modelId="{9D5F2DD1-9B67-2449-818B-4C4E2279D778}" type="pres">
      <dgm:prSet presAssocID="{AA7D3CCE-3739-4E49-9A91-93F7DCD73224}" presName="Name64" presStyleLbl="parChTrans1D3" presStyleIdx="0" presStyleCnt="3"/>
      <dgm:spPr/>
    </dgm:pt>
    <dgm:pt modelId="{1BD8055A-2DDE-7349-8E72-9966C569D508}" type="pres">
      <dgm:prSet presAssocID="{A8E5BBF8-4A87-0849-821C-111F504DA40C}" presName="hierRoot2" presStyleCnt="0">
        <dgm:presLayoutVars>
          <dgm:hierBranch val="init"/>
        </dgm:presLayoutVars>
      </dgm:prSet>
      <dgm:spPr/>
    </dgm:pt>
    <dgm:pt modelId="{8F44516B-5399-524F-8D91-07A423CE47F0}" type="pres">
      <dgm:prSet presAssocID="{A8E5BBF8-4A87-0849-821C-111F504DA40C}" presName="rootComposite" presStyleCnt="0"/>
      <dgm:spPr/>
    </dgm:pt>
    <dgm:pt modelId="{66D47407-E939-F242-BDC0-C29444900381}" type="pres">
      <dgm:prSet presAssocID="{A8E5BBF8-4A87-0849-821C-111F504DA40C}" presName="rootText" presStyleLbl="node3" presStyleIdx="0" presStyleCnt="3">
        <dgm:presLayoutVars>
          <dgm:chPref val="3"/>
        </dgm:presLayoutVars>
      </dgm:prSet>
      <dgm:spPr/>
    </dgm:pt>
    <dgm:pt modelId="{27A5BF0E-9330-4A40-B8A6-9AB057110E09}" type="pres">
      <dgm:prSet presAssocID="{A8E5BBF8-4A87-0849-821C-111F504DA40C}" presName="rootConnector" presStyleLbl="node3" presStyleIdx="0" presStyleCnt="3"/>
      <dgm:spPr/>
    </dgm:pt>
    <dgm:pt modelId="{C6A237B2-EE51-504F-93D2-A92C855E4170}" type="pres">
      <dgm:prSet presAssocID="{A8E5BBF8-4A87-0849-821C-111F504DA40C}" presName="hierChild4" presStyleCnt="0"/>
      <dgm:spPr/>
    </dgm:pt>
    <dgm:pt modelId="{DC9F093C-E412-E642-8EB7-E24082BB8458}" type="pres">
      <dgm:prSet presAssocID="{A8E5BBF8-4A87-0849-821C-111F504DA40C}" presName="hierChild5" presStyleCnt="0"/>
      <dgm:spPr/>
    </dgm:pt>
    <dgm:pt modelId="{947700BD-2DB8-E549-9629-181880F975CF}" type="pres">
      <dgm:prSet presAssocID="{A080C9BE-8D37-E44E-9083-A1DA8DD211A1}" presName="hierChild5" presStyleCnt="0"/>
      <dgm:spPr/>
    </dgm:pt>
    <dgm:pt modelId="{B9C8A6C0-558A-AC42-8D01-7CDBA99DC1E6}" type="pres">
      <dgm:prSet presAssocID="{69B7630A-E07D-D24F-9776-78152C2F4848}" presName="Name64" presStyleLbl="parChTrans1D2" presStyleIdx="1" presStyleCnt="3"/>
      <dgm:spPr/>
    </dgm:pt>
    <dgm:pt modelId="{A6E0B8E8-9E11-B14F-8673-AFE9F0EC9D9E}" type="pres">
      <dgm:prSet presAssocID="{8A343243-D294-D543-9D8A-3414595A7D6A}" presName="hierRoot2" presStyleCnt="0">
        <dgm:presLayoutVars>
          <dgm:hierBranch val="init"/>
        </dgm:presLayoutVars>
      </dgm:prSet>
      <dgm:spPr/>
    </dgm:pt>
    <dgm:pt modelId="{ED451625-26F4-BD4D-A8C8-5AB6403A8B34}" type="pres">
      <dgm:prSet presAssocID="{8A343243-D294-D543-9D8A-3414595A7D6A}" presName="rootComposite" presStyleCnt="0"/>
      <dgm:spPr/>
    </dgm:pt>
    <dgm:pt modelId="{00EBD9E1-171F-8C42-BDDE-533A737381E3}" type="pres">
      <dgm:prSet presAssocID="{8A343243-D294-D543-9D8A-3414595A7D6A}" presName="rootText" presStyleLbl="node2" presStyleIdx="1" presStyleCnt="3">
        <dgm:presLayoutVars>
          <dgm:chPref val="3"/>
        </dgm:presLayoutVars>
      </dgm:prSet>
      <dgm:spPr/>
    </dgm:pt>
    <dgm:pt modelId="{A8FA56B1-9385-1D47-A750-D546ACE18D6F}" type="pres">
      <dgm:prSet presAssocID="{8A343243-D294-D543-9D8A-3414595A7D6A}" presName="rootConnector" presStyleLbl="node2" presStyleIdx="1" presStyleCnt="3"/>
      <dgm:spPr/>
    </dgm:pt>
    <dgm:pt modelId="{29B08C95-3A18-D744-A0EE-853574F06654}" type="pres">
      <dgm:prSet presAssocID="{8A343243-D294-D543-9D8A-3414595A7D6A}" presName="hierChild4" presStyleCnt="0"/>
      <dgm:spPr/>
    </dgm:pt>
    <dgm:pt modelId="{0A69BEBF-E90C-F247-9318-853B68666CB2}" type="pres">
      <dgm:prSet presAssocID="{C9113797-4104-8A41-9286-948D7558E5DE}" presName="Name64" presStyleLbl="parChTrans1D3" presStyleIdx="1" presStyleCnt="3"/>
      <dgm:spPr/>
    </dgm:pt>
    <dgm:pt modelId="{7429FA13-269A-C54D-8821-C0030D1098C5}" type="pres">
      <dgm:prSet presAssocID="{D305918F-EDA1-024D-A327-6BB647E17621}" presName="hierRoot2" presStyleCnt="0">
        <dgm:presLayoutVars>
          <dgm:hierBranch val="init"/>
        </dgm:presLayoutVars>
      </dgm:prSet>
      <dgm:spPr/>
    </dgm:pt>
    <dgm:pt modelId="{38FBC313-60B8-B24C-84D2-533331CAD00C}" type="pres">
      <dgm:prSet presAssocID="{D305918F-EDA1-024D-A327-6BB647E17621}" presName="rootComposite" presStyleCnt="0"/>
      <dgm:spPr/>
    </dgm:pt>
    <dgm:pt modelId="{E37E4AE0-6F6A-964A-BC87-AE9C30C6A3AD}" type="pres">
      <dgm:prSet presAssocID="{D305918F-EDA1-024D-A327-6BB647E17621}" presName="rootText" presStyleLbl="node3" presStyleIdx="1" presStyleCnt="3">
        <dgm:presLayoutVars>
          <dgm:chPref val="3"/>
        </dgm:presLayoutVars>
      </dgm:prSet>
      <dgm:spPr/>
    </dgm:pt>
    <dgm:pt modelId="{D76AB966-1E2A-C94A-B783-2779DE3F7C25}" type="pres">
      <dgm:prSet presAssocID="{D305918F-EDA1-024D-A327-6BB647E17621}" presName="rootConnector" presStyleLbl="node3" presStyleIdx="1" presStyleCnt="3"/>
      <dgm:spPr/>
    </dgm:pt>
    <dgm:pt modelId="{1EA3F2D5-5972-494B-9FCE-BB2F22B87DC2}" type="pres">
      <dgm:prSet presAssocID="{D305918F-EDA1-024D-A327-6BB647E17621}" presName="hierChild4" presStyleCnt="0"/>
      <dgm:spPr/>
    </dgm:pt>
    <dgm:pt modelId="{5B7E973C-A011-7547-9210-3B508B58F62F}" type="pres">
      <dgm:prSet presAssocID="{4BCFF8C3-F112-FD43-932D-4754FBD059BB}" presName="Name64" presStyleLbl="parChTrans1D4" presStyleIdx="0" presStyleCnt="5"/>
      <dgm:spPr/>
    </dgm:pt>
    <dgm:pt modelId="{A8B11E8E-9999-5A47-94BF-3C46A8B92E9A}" type="pres">
      <dgm:prSet presAssocID="{BA7C930A-1F0F-EB47-A9EC-74C88B0AB67D}" presName="hierRoot2" presStyleCnt="0">
        <dgm:presLayoutVars>
          <dgm:hierBranch val="init"/>
        </dgm:presLayoutVars>
      </dgm:prSet>
      <dgm:spPr/>
    </dgm:pt>
    <dgm:pt modelId="{301392BA-835C-7445-B0FD-35519AC6205A}" type="pres">
      <dgm:prSet presAssocID="{BA7C930A-1F0F-EB47-A9EC-74C88B0AB67D}" presName="rootComposite" presStyleCnt="0"/>
      <dgm:spPr/>
    </dgm:pt>
    <dgm:pt modelId="{EE132E24-0582-E148-AD1C-FCE5DD2E1B8C}" type="pres">
      <dgm:prSet presAssocID="{BA7C930A-1F0F-EB47-A9EC-74C88B0AB67D}" presName="rootText" presStyleLbl="node4" presStyleIdx="0" presStyleCnt="5">
        <dgm:presLayoutVars>
          <dgm:chPref val="3"/>
        </dgm:presLayoutVars>
      </dgm:prSet>
      <dgm:spPr/>
    </dgm:pt>
    <dgm:pt modelId="{2CB3347A-4E4D-0243-B70A-78FFF0DB696B}" type="pres">
      <dgm:prSet presAssocID="{BA7C930A-1F0F-EB47-A9EC-74C88B0AB67D}" presName="rootConnector" presStyleLbl="node4" presStyleIdx="0" presStyleCnt="5"/>
      <dgm:spPr/>
    </dgm:pt>
    <dgm:pt modelId="{ACC45FF7-8401-7344-9B22-BB4399CA7AFA}" type="pres">
      <dgm:prSet presAssocID="{BA7C930A-1F0F-EB47-A9EC-74C88B0AB67D}" presName="hierChild4" presStyleCnt="0"/>
      <dgm:spPr/>
    </dgm:pt>
    <dgm:pt modelId="{D5095FED-5F1E-6C43-8055-6D0C208C036C}" type="pres">
      <dgm:prSet presAssocID="{E83D8851-7225-A84F-8AA5-3C33448BF838}" presName="Name64" presStyleLbl="parChTrans1D4" presStyleIdx="1" presStyleCnt="5"/>
      <dgm:spPr/>
    </dgm:pt>
    <dgm:pt modelId="{0B13A730-D386-FB47-8D92-D442D0DF8338}" type="pres">
      <dgm:prSet presAssocID="{E6AF9DE6-3E99-7042-9852-D58EEDFD578A}" presName="hierRoot2" presStyleCnt="0">
        <dgm:presLayoutVars>
          <dgm:hierBranch val="init"/>
        </dgm:presLayoutVars>
      </dgm:prSet>
      <dgm:spPr/>
    </dgm:pt>
    <dgm:pt modelId="{61FE12FB-4A8A-8B4D-AEF7-EACBD1C8B650}" type="pres">
      <dgm:prSet presAssocID="{E6AF9DE6-3E99-7042-9852-D58EEDFD578A}" presName="rootComposite" presStyleCnt="0"/>
      <dgm:spPr/>
    </dgm:pt>
    <dgm:pt modelId="{6C1CC567-E940-574F-AEF5-843CE627718A}" type="pres">
      <dgm:prSet presAssocID="{E6AF9DE6-3E99-7042-9852-D58EEDFD578A}" presName="rootText" presStyleLbl="node4" presStyleIdx="1" presStyleCnt="5">
        <dgm:presLayoutVars>
          <dgm:chPref val="3"/>
        </dgm:presLayoutVars>
      </dgm:prSet>
      <dgm:spPr/>
    </dgm:pt>
    <dgm:pt modelId="{A22D42D2-8E46-CF4D-82F1-CA5D7EFE9112}" type="pres">
      <dgm:prSet presAssocID="{E6AF9DE6-3E99-7042-9852-D58EEDFD578A}" presName="rootConnector" presStyleLbl="node4" presStyleIdx="1" presStyleCnt="5"/>
      <dgm:spPr/>
    </dgm:pt>
    <dgm:pt modelId="{10D4E28C-EF67-F549-B845-3907AA8F7129}" type="pres">
      <dgm:prSet presAssocID="{E6AF9DE6-3E99-7042-9852-D58EEDFD578A}" presName="hierChild4" presStyleCnt="0"/>
      <dgm:spPr/>
    </dgm:pt>
    <dgm:pt modelId="{5CA6B6AA-09F5-B641-AA9F-3DB384027F37}" type="pres">
      <dgm:prSet presAssocID="{6B4148E2-8E4A-7640-94C8-32C50F84109E}" presName="Name64" presStyleLbl="parChTrans1D4" presStyleIdx="2" presStyleCnt="5"/>
      <dgm:spPr/>
    </dgm:pt>
    <dgm:pt modelId="{CA625A53-6AA5-194B-AC7D-9FE2021A1B3C}" type="pres">
      <dgm:prSet presAssocID="{68E53E36-0DBA-6048-ADB4-273D8A69DFF6}" presName="hierRoot2" presStyleCnt="0">
        <dgm:presLayoutVars>
          <dgm:hierBranch val="init"/>
        </dgm:presLayoutVars>
      </dgm:prSet>
      <dgm:spPr/>
    </dgm:pt>
    <dgm:pt modelId="{E8975BF4-94CA-C34D-AB7D-81D20EE816A1}" type="pres">
      <dgm:prSet presAssocID="{68E53E36-0DBA-6048-ADB4-273D8A69DFF6}" presName="rootComposite" presStyleCnt="0"/>
      <dgm:spPr/>
    </dgm:pt>
    <dgm:pt modelId="{F083F262-AB3C-5547-A163-B3B9861E98B1}" type="pres">
      <dgm:prSet presAssocID="{68E53E36-0DBA-6048-ADB4-273D8A69DFF6}" presName="rootText" presStyleLbl="node4" presStyleIdx="2" presStyleCnt="5">
        <dgm:presLayoutVars>
          <dgm:chPref val="3"/>
        </dgm:presLayoutVars>
      </dgm:prSet>
      <dgm:spPr/>
    </dgm:pt>
    <dgm:pt modelId="{BF6578DA-E00E-424B-812F-61673AF8F6DC}" type="pres">
      <dgm:prSet presAssocID="{68E53E36-0DBA-6048-ADB4-273D8A69DFF6}" presName="rootConnector" presStyleLbl="node4" presStyleIdx="2" presStyleCnt="5"/>
      <dgm:spPr/>
    </dgm:pt>
    <dgm:pt modelId="{C68CB5B2-E72B-EE45-B067-1691CA991C0B}" type="pres">
      <dgm:prSet presAssocID="{68E53E36-0DBA-6048-ADB4-273D8A69DFF6}" presName="hierChild4" presStyleCnt="0"/>
      <dgm:spPr/>
    </dgm:pt>
    <dgm:pt modelId="{1C14D017-1E6A-924E-9B72-D6991098D2DB}" type="pres">
      <dgm:prSet presAssocID="{C8595802-E47C-694A-A354-C59033447C86}" presName="Name64" presStyleLbl="parChTrans1D4" presStyleIdx="3" presStyleCnt="5"/>
      <dgm:spPr/>
    </dgm:pt>
    <dgm:pt modelId="{E1DF0142-EA89-E347-B069-E863665FD2F4}" type="pres">
      <dgm:prSet presAssocID="{7C825DD9-EF14-3140-8A24-D024E33B2E2D}" presName="hierRoot2" presStyleCnt="0">
        <dgm:presLayoutVars>
          <dgm:hierBranch val="init"/>
        </dgm:presLayoutVars>
      </dgm:prSet>
      <dgm:spPr/>
    </dgm:pt>
    <dgm:pt modelId="{423020AF-AFC9-F241-817A-766FBBA7BEDC}" type="pres">
      <dgm:prSet presAssocID="{7C825DD9-EF14-3140-8A24-D024E33B2E2D}" presName="rootComposite" presStyleCnt="0"/>
      <dgm:spPr/>
    </dgm:pt>
    <dgm:pt modelId="{7695D8D3-C6C0-6242-B533-BFEF67573A33}" type="pres">
      <dgm:prSet presAssocID="{7C825DD9-EF14-3140-8A24-D024E33B2E2D}" presName="rootText" presStyleLbl="node4" presStyleIdx="3" presStyleCnt="5">
        <dgm:presLayoutVars>
          <dgm:chPref val="3"/>
        </dgm:presLayoutVars>
      </dgm:prSet>
      <dgm:spPr/>
    </dgm:pt>
    <dgm:pt modelId="{082CCCBB-863F-254B-A7BF-9FA048141B8C}" type="pres">
      <dgm:prSet presAssocID="{7C825DD9-EF14-3140-8A24-D024E33B2E2D}" presName="rootConnector" presStyleLbl="node4" presStyleIdx="3" presStyleCnt="5"/>
      <dgm:spPr/>
    </dgm:pt>
    <dgm:pt modelId="{3CA9347D-A778-784C-B6CD-D64FC6D2535C}" type="pres">
      <dgm:prSet presAssocID="{7C825DD9-EF14-3140-8A24-D024E33B2E2D}" presName="hierChild4" presStyleCnt="0"/>
      <dgm:spPr/>
    </dgm:pt>
    <dgm:pt modelId="{A28A7F94-DFBA-D04F-9458-359B4085B68F}" type="pres">
      <dgm:prSet presAssocID="{7C825DD9-EF14-3140-8A24-D024E33B2E2D}" presName="hierChild5" presStyleCnt="0"/>
      <dgm:spPr/>
    </dgm:pt>
    <dgm:pt modelId="{7AC5FC11-3753-4247-8800-E0C2F21C3F1E}" type="pres">
      <dgm:prSet presAssocID="{A4041C05-0F5A-EF45-8D26-0E147C4DCA19}" presName="Name64" presStyleLbl="parChTrans1D4" presStyleIdx="4" presStyleCnt="5"/>
      <dgm:spPr/>
    </dgm:pt>
    <dgm:pt modelId="{B7D7F118-BCE8-3742-B5DD-C915B84E261B}" type="pres">
      <dgm:prSet presAssocID="{BEE279B5-87D1-EE46-BEEB-23D20090967C}" presName="hierRoot2" presStyleCnt="0">
        <dgm:presLayoutVars>
          <dgm:hierBranch val="init"/>
        </dgm:presLayoutVars>
      </dgm:prSet>
      <dgm:spPr/>
    </dgm:pt>
    <dgm:pt modelId="{6905ABE7-E90B-9A4C-AD68-56F6438F15CC}" type="pres">
      <dgm:prSet presAssocID="{BEE279B5-87D1-EE46-BEEB-23D20090967C}" presName="rootComposite" presStyleCnt="0"/>
      <dgm:spPr/>
    </dgm:pt>
    <dgm:pt modelId="{78A9D5E0-F0AB-374B-A304-4038C4E6852C}" type="pres">
      <dgm:prSet presAssocID="{BEE279B5-87D1-EE46-BEEB-23D20090967C}" presName="rootText" presStyleLbl="node4" presStyleIdx="4" presStyleCnt="5">
        <dgm:presLayoutVars>
          <dgm:chPref val="3"/>
        </dgm:presLayoutVars>
      </dgm:prSet>
      <dgm:spPr/>
    </dgm:pt>
    <dgm:pt modelId="{AA6EA17F-F0A7-274A-8D8B-DCE154A52685}" type="pres">
      <dgm:prSet presAssocID="{BEE279B5-87D1-EE46-BEEB-23D20090967C}" presName="rootConnector" presStyleLbl="node4" presStyleIdx="4" presStyleCnt="5"/>
      <dgm:spPr/>
    </dgm:pt>
    <dgm:pt modelId="{E5724397-FEAB-B444-AF75-98E85C8FB72D}" type="pres">
      <dgm:prSet presAssocID="{BEE279B5-87D1-EE46-BEEB-23D20090967C}" presName="hierChild4" presStyleCnt="0"/>
      <dgm:spPr/>
    </dgm:pt>
    <dgm:pt modelId="{CE958AD2-30B4-C648-9A8C-C2314F70FFC7}" type="pres">
      <dgm:prSet presAssocID="{BEE279B5-87D1-EE46-BEEB-23D20090967C}" presName="hierChild5" presStyleCnt="0"/>
      <dgm:spPr/>
    </dgm:pt>
    <dgm:pt modelId="{97D2B757-ED9E-664F-B8B1-950260E9EC24}" type="pres">
      <dgm:prSet presAssocID="{68E53E36-0DBA-6048-ADB4-273D8A69DFF6}" presName="hierChild5" presStyleCnt="0"/>
      <dgm:spPr/>
    </dgm:pt>
    <dgm:pt modelId="{546E0A1B-952E-B24E-8F55-E52FE1A15DD8}" type="pres">
      <dgm:prSet presAssocID="{E6AF9DE6-3E99-7042-9852-D58EEDFD578A}" presName="hierChild5" presStyleCnt="0"/>
      <dgm:spPr/>
    </dgm:pt>
    <dgm:pt modelId="{6B7078F0-B8C6-844F-9CA2-8289B18A9D18}" type="pres">
      <dgm:prSet presAssocID="{BA7C930A-1F0F-EB47-A9EC-74C88B0AB67D}" presName="hierChild5" presStyleCnt="0"/>
      <dgm:spPr/>
    </dgm:pt>
    <dgm:pt modelId="{D3E93708-D400-3346-9210-AACE72C9EF70}" type="pres">
      <dgm:prSet presAssocID="{D305918F-EDA1-024D-A327-6BB647E17621}" presName="hierChild5" presStyleCnt="0"/>
      <dgm:spPr/>
    </dgm:pt>
    <dgm:pt modelId="{6904A678-A25E-8A45-94F7-2BA273D1228F}" type="pres">
      <dgm:prSet presAssocID="{8A343243-D294-D543-9D8A-3414595A7D6A}" presName="hierChild5" presStyleCnt="0"/>
      <dgm:spPr/>
    </dgm:pt>
    <dgm:pt modelId="{43D387DF-CDC1-B644-868C-70A10D075EA9}" type="pres">
      <dgm:prSet presAssocID="{A926801C-9EB7-114F-A851-F02891AAEBDD}" presName="Name64" presStyleLbl="parChTrans1D2" presStyleIdx="2" presStyleCnt="3"/>
      <dgm:spPr/>
    </dgm:pt>
    <dgm:pt modelId="{A2816247-36D5-9647-B00F-579FD5D7C419}" type="pres">
      <dgm:prSet presAssocID="{1171B9E5-12F5-2844-995E-10FA09BA9664}" presName="hierRoot2" presStyleCnt="0">
        <dgm:presLayoutVars>
          <dgm:hierBranch val="init"/>
        </dgm:presLayoutVars>
      </dgm:prSet>
      <dgm:spPr/>
    </dgm:pt>
    <dgm:pt modelId="{6D179E4F-C00A-0842-8803-48CABE46B3E0}" type="pres">
      <dgm:prSet presAssocID="{1171B9E5-12F5-2844-995E-10FA09BA9664}" presName="rootComposite" presStyleCnt="0"/>
      <dgm:spPr/>
    </dgm:pt>
    <dgm:pt modelId="{24913782-A61B-3C49-B4C0-73F78DD60BEA}" type="pres">
      <dgm:prSet presAssocID="{1171B9E5-12F5-2844-995E-10FA09BA9664}" presName="rootText" presStyleLbl="node2" presStyleIdx="2" presStyleCnt="3">
        <dgm:presLayoutVars>
          <dgm:chPref val="3"/>
        </dgm:presLayoutVars>
      </dgm:prSet>
      <dgm:spPr/>
    </dgm:pt>
    <dgm:pt modelId="{8653D958-1B66-EB42-A1B5-885E0DD3ABF1}" type="pres">
      <dgm:prSet presAssocID="{1171B9E5-12F5-2844-995E-10FA09BA9664}" presName="rootConnector" presStyleLbl="node2" presStyleIdx="2" presStyleCnt="3"/>
      <dgm:spPr/>
    </dgm:pt>
    <dgm:pt modelId="{D0C23E4E-F43E-524A-85D4-EA1EB3EB0F81}" type="pres">
      <dgm:prSet presAssocID="{1171B9E5-12F5-2844-995E-10FA09BA9664}" presName="hierChild4" presStyleCnt="0"/>
      <dgm:spPr/>
    </dgm:pt>
    <dgm:pt modelId="{8CD9D660-3DAA-294D-8D38-1302A8D69365}" type="pres">
      <dgm:prSet presAssocID="{21FB0C42-A7A6-4345-BBC2-8E41889DBEE3}" presName="Name64" presStyleLbl="parChTrans1D3" presStyleIdx="2" presStyleCnt="3"/>
      <dgm:spPr/>
    </dgm:pt>
    <dgm:pt modelId="{6AC5042F-804F-7742-9919-DB401916D320}" type="pres">
      <dgm:prSet presAssocID="{A2DB45D0-6E1F-A947-A3A7-EC19FF72DE32}" presName="hierRoot2" presStyleCnt="0">
        <dgm:presLayoutVars>
          <dgm:hierBranch val="init"/>
        </dgm:presLayoutVars>
      </dgm:prSet>
      <dgm:spPr/>
    </dgm:pt>
    <dgm:pt modelId="{28DB61C0-BCDC-0C42-8DA4-5EF3B5E435D9}" type="pres">
      <dgm:prSet presAssocID="{A2DB45D0-6E1F-A947-A3A7-EC19FF72DE32}" presName="rootComposite" presStyleCnt="0"/>
      <dgm:spPr/>
    </dgm:pt>
    <dgm:pt modelId="{D775269F-3B01-8542-BC65-2793AEDE38CA}" type="pres">
      <dgm:prSet presAssocID="{A2DB45D0-6E1F-A947-A3A7-EC19FF72DE32}" presName="rootText" presStyleLbl="node3" presStyleIdx="2" presStyleCnt="3">
        <dgm:presLayoutVars>
          <dgm:chPref val="3"/>
        </dgm:presLayoutVars>
      </dgm:prSet>
      <dgm:spPr/>
    </dgm:pt>
    <dgm:pt modelId="{9F633F60-F318-D548-A873-44C082355808}" type="pres">
      <dgm:prSet presAssocID="{A2DB45D0-6E1F-A947-A3A7-EC19FF72DE32}" presName="rootConnector" presStyleLbl="node3" presStyleIdx="2" presStyleCnt="3"/>
      <dgm:spPr/>
    </dgm:pt>
    <dgm:pt modelId="{4C2F26AF-482A-4E49-93B7-86F000C67A4A}" type="pres">
      <dgm:prSet presAssocID="{A2DB45D0-6E1F-A947-A3A7-EC19FF72DE32}" presName="hierChild4" presStyleCnt="0"/>
      <dgm:spPr/>
    </dgm:pt>
    <dgm:pt modelId="{F89B30F1-DB59-3145-9B8D-6A06DDEDD821}" type="pres">
      <dgm:prSet presAssocID="{A2DB45D0-6E1F-A947-A3A7-EC19FF72DE32}" presName="hierChild5" presStyleCnt="0"/>
      <dgm:spPr/>
    </dgm:pt>
    <dgm:pt modelId="{EF19A579-E040-F340-AC32-34359B8D472D}" type="pres">
      <dgm:prSet presAssocID="{1171B9E5-12F5-2844-995E-10FA09BA9664}" presName="hierChild5" presStyleCnt="0"/>
      <dgm:spPr/>
    </dgm:pt>
    <dgm:pt modelId="{2A3D6E1D-4053-8B41-9B09-A129A8C3E7F5}" type="pres">
      <dgm:prSet presAssocID="{A6B7DC9E-89EB-034E-B0D6-03C4F7959593}" presName="hierChild3" presStyleCnt="0"/>
      <dgm:spPr/>
    </dgm:pt>
  </dgm:ptLst>
  <dgm:cxnLst>
    <dgm:cxn modelId="{44E79F04-D04E-EF47-B58B-C0BFFDFDB9A3}" type="presOf" srcId="{D305918F-EDA1-024D-A327-6BB647E17621}" destId="{D76AB966-1E2A-C94A-B783-2779DE3F7C25}" srcOrd="1" destOrd="0" presId="urn:microsoft.com/office/officeart/2009/3/layout/HorizontalOrganizationChart"/>
    <dgm:cxn modelId="{28BC2B11-7B05-4141-B9DC-128B70ADEDE2}" srcId="{D305918F-EDA1-024D-A327-6BB647E17621}" destId="{BA7C930A-1F0F-EB47-A9EC-74C88B0AB67D}" srcOrd="0" destOrd="0" parTransId="{4BCFF8C3-F112-FD43-932D-4754FBD059BB}" sibTransId="{F303B0BC-DEF4-9F4A-8E6C-C75C08DF2CB6}"/>
    <dgm:cxn modelId="{9E002018-2319-A644-A6F2-F689455A7917}" srcId="{E6AF9DE6-3E99-7042-9852-D58EEDFD578A}" destId="{68E53E36-0DBA-6048-ADB4-273D8A69DFF6}" srcOrd="0" destOrd="0" parTransId="{6B4148E2-8E4A-7640-94C8-32C50F84109E}" sibTransId="{5557BD72-18E6-2D40-8D79-758EFF154179}"/>
    <dgm:cxn modelId="{7C938F19-51DE-2649-A23F-959E5A15F85A}" srcId="{A6B7DC9E-89EB-034E-B0D6-03C4F7959593}" destId="{8A343243-D294-D543-9D8A-3414595A7D6A}" srcOrd="1" destOrd="0" parTransId="{69B7630A-E07D-D24F-9776-78152C2F4848}" sibTransId="{D068088A-386E-3B45-A937-5202E990808E}"/>
    <dgm:cxn modelId="{19481C1A-2AEA-E84C-BC9F-1B0AA84C2DAB}" type="presOf" srcId="{E83D8851-7225-A84F-8AA5-3C33448BF838}" destId="{D5095FED-5F1E-6C43-8055-6D0C208C036C}" srcOrd="0" destOrd="0" presId="urn:microsoft.com/office/officeart/2009/3/layout/HorizontalOrganizationChart"/>
    <dgm:cxn modelId="{F70B1A1C-4148-674A-B6A6-77B713FE883F}" srcId="{A45421ED-3E6C-6143-BB65-DA5C2B04F547}" destId="{A6B7DC9E-89EB-034E-B0D6-03C4F7959593}" srcOrd="0" destOrd="0" parTransId="{B03D3238-7F54-0241-A892-D5B7D0FEA75C}" sibTransId="{5B2E80E5-03E2-5F40-9D9F-FFBB7BFBA4BD}"/>
    <dgm:cxn modelId="{19C30D26-A344-9D4A-94A8-0DFF21AAAC5B}" srcId="{BA7C930A-1F0F-EB47-A9EC-74C88B0AB67D}" destId="{E6AF9DE6-3E99-7042-9852-D58EEDFD578A}" srcOrd="0" destOrd="0" parTransId="{E83D8851-7225-A84F-8AA5-3C33448BF838}" sibTransId="{26C84F7A-80BB-F241-8578-61DF6945A952}"/>
    <dgm:cxn modelId="{6B18142E-363B-544B-88E0-332F0F1BCD09}" srcId="{1171B9E5-12F5-2844-995E-10FA09BA9664}" destId="{A2DB45D0-6E1F-A947-A3A7-EC19FF72DE32}" srcOrd="0" destOrd="0" parTransId="{21FB0C42-A7A6-4345-BBC2-8E41889DBEE3}" sibTransId="{899EB20B-0440-8841-B49F-1A51EF577D59}"/>
    <dgm:cxn modelId="{D95BD631-F089-1C49-8BC4-CA243494B375}" type="presOf" srcId="{A6B7DC9E-89EB-034E-B0D6-03C4F7959593}" destId="{9F3B1C0B-78C3-3F48-8D06-A2ABF48515C2}" srcOrd="0" destOrd="0" presId="urn:microsoft.com/office/officeart/2009/3/layout/HorizontalOrganizationChart"/>
    <dgm:cxn modelId="{C0BB0239-8731-294A-A1A0-75AB0FA9A859}" type="presOf" srcId="{BA7C930A-1F0F-EB47-A9EC-74C88B0AB67D}" destId="{EE132E24-0582-E148-AD1C-FCE5DD2E1B8C}" srcOrd="0" destOrd="0" presId="urn:microsoft.com/office/officeart/2009/3/layout/HorizontalOrganizationChart"/>
    <dgm:cxn modelId="{7275583E-5137-584A-9A8D-4CB54EA37196}" srcId="{68E53E36-0DBA-6048-ADB4-273D8A69DFF6}" destId="{BEE279B5-87D1-EE46-BEEB-23D20090967C}" srcOrd="1" destOrd="0" parTransId="{A4041C05-0F5A-EF45-8D26-0E147C4DCA19}" sibTransId="{F253F3C6-7BB0-7544-9404-6EA9789A7FB6}"/>
    <dgm:cxn modelId="{935A6642-C228-1E49-A496-31F89616CF87}" type="presOf" srcId="{7C825DD9-EF14-3140-8A24-D024E33B2E2D}" destId="{082CCCBB-863F-254B-A7BF-9FA048141B8C}" srcOrd="1" destOrd="0" presId="urn:microsoft.com/office/officeart/2009/3/layout/HorizontalOrganizationChart"/>
    <dgm:cxn modelId="{2754A645-55B7-8348-BDCA-ED319EB8F7B5}" type="presOf" srcId="{6B4148E2-8E4A-7640-94C8-32C50F84109E}" destId="{5CA6B6AA-09F5-B641-AA9F-3DB384027F37}" srcOrd="0" destOrd="0" presId="urn:microsoft.com/office/officeart/2009/3/layout/HorizontalOrganizationChart"/>
    <dgm:cxn modelId="{23847B47-C633-7F47-859F-F5429295DED6}" type="presOf" srcId="{A2DB45D0-6E1F-A947-A3A7-EC19FF72DE32}" destId="{9F633F60-F318-D548-A873-44C082355808}" srcOrd="1" destOrd="0" presId="urn:microsoft.com/office/officeart/2009/3/layout/HorizontalOrganizationChart"/>
    <dgm:cxn modelId="{9BB8914E-1C8E-D841-8DCF-65A2713AF1B9}" type="presOf" srcId="{68E53E36-0DBA-6048-ADB4-273D8A69DFF6}" destId="{F083F262-AB3C-5547-A163-B3B9861E98B1}" srcOrd="0" destOrd="0" presId="urn:microsoft.com/office/officeart/2009/3/layout/HorizontalOrganizationChart"/>
    <dgm:cxn modelId="{49432050-24F5-7543-BF05-28C5B97A39F0}" type="presOf" srcId="{8A343243-D294-D543-9D8A-3414595A7D6A}" destId="{A8FA56B1-9385-1D47-A750-D546ACE18D6F}" srcOrd="1" destOrd="0" presId="urn:microsoft.com/office/officeart/2009/3/layout/HorizontalOrganizationChart"/>
    <dgm:cxn modelId="{FEF5AC51-31AA-9E45-AAD7-06A23088F5BD}" type="presOf" srcId="{E6AF9DE6-3E99-7042-9852-D58EEDFD578A}" destId="{6C1CC567-E940-574F-AEF5-843CE627718A}" srcOrd="0" destOrd="0" presId="urn:microsoft.com/office/officeart/2009/3/layout/HorizontalOrganizationChart"/>
    <dgm:cxn modelId="{D79EC852-39E5-644A-9F9B-DF01CD23FEDF}" srcId="{A6B7DC9E-89EB-034E-B0D6-03C4F7959593}" destId="{A080C9BE-8D37-E44E-9083-A1DA8DD211A1}" srcOrd="0" destOrd="0" parTransId="{3CB3907D-C141-864E-A823-05865E045907}" sibTransId="{711AA750-4EAC-224B-BCA4-3A4DC8720DDD}"/>
    <dgm:cxn modelId="{18644A5C-3021-6F44-8BF9-5A9260FCAE51}" type="presOf" srcId="{A45421ED-3E6C-6143-BB65-DA5C2B04F547}" destId="{99A3AF9F-704C-C247-8DC3-81B3D9D666F7}" srcOrd="0" destOrd="0" presId="urn:microsoft.com/office/officeart/2009/3/layout/HorizontalOrganizationChart"/>
    <dgm:cxn modelId="{2FF04567-C423-6D4F-96C4-3BFA9970A7FF}" type="presOf" srcId="{1171B9E5-12F5-2844-995E-10FA09BA9664}" destId="{24913782-A61B-3C49-B4C0-73F78DD60BEA}" srcOrd="0" destOrd="0" presId="urn:microsoft.com/office/officeart/2009/3/layout/HorizontalOrganizationChart"/>
    <dgm:cxn modelId="{429B5068-DADC-1940-B967-F7A322476ED1}" type="presOf" srcId="{21FB0C42-A7A6-4345-BBC2-8E41889DBEE3}" destId="{8CD9D660-3DAA-294D-8D38-1302A8D69365}" srcOrd="0" destOrd="0" presId="urn:microsoft.com/office/officeart/2009/3/layout/HorizontalOrganizationChart"/>
    <dgm:cxn modelId="{C6F4656F-A6F6-1946-831E-5B43272E342E}" type="presOf" srcId="{E6AF9DE6-3E99-7042-9852-D58EEDFD578A}" destId="{A22D42D2-8E46-CF4D-82F1-CA5D7EFE9112}" srcOrd="1" destOrd="0" presId="urn:microsoft.com/office/officeart/2009/3/layout/HorizontalOrganizationChart"/>
    <dgm:cxn modelId="{1277C270-CCED-D241-90D4-95586ED1CB9C}" type="presOf" srcId="{BEE279B5-87D1-EE46-BEEB-23D20090967C}" destId="{AA6EA17F-F0A7-274A-8D8B-DCE154A52685}" srcOrd="1" destOrd="0" presId="urn:microsoft.com/office/officeart/2009/3/layout/HorizontalOrganizationChart"/>
    <dgm:cxn modelId="{1EF2327B-FD12-1349-AFB6-2C1F8F3FB463}" srcId="{A080C9BE-8D37-E44E-9083-A1DA8DD211A1}" destId="{A8E5BBF8-4A87-0849-821C-111F504DA40C}" srcOrd="0" destOrd="0" parTransId="{AA7D3CCE-3739-4E49-9A91-93F7DCD73224}" sibTransId="{145A7449-0CDE-6C4A-9D7C-F9EF9B77AD48}"/>
    <dgm:cxn modelId="{5A99247C-351C-3646-8769-F282A9BB2C82}" type="presOf" srcId="{69B7630A-E07D-D24F-9776-78152C2F4848}" destId="{B9C8A6C0-558A-AC42-8D01-7CDBA99DC1E6}" srcOrd="0" destOrd="0" presId="urn:microsoft.com/office/officeart/2009/3/layout/HorizontalOrganizationChart"/>
    <dgm:cxn modelId="{929A417D-3A26-904D-84E4-F256BA54114A}" type="presOf" srcId="{BEE279B5-87D1-EE46-BEEB-23D20090967C}" destId="{78A9D5E0-F0AB-374B-A304-4038C4E6852C}" srcOrd="0" destOrd="0" presId="urn:microsoft.com/office/officeart/2009/3/layout/HorizontalOrganizationChart"/>
    <dgm:cxn modelId="{F8BAF27E-1AA5-5849-B0F4-AB30EA44B307}" srcId="{8A343243-D294-D543-9D8A-3414595A7D6A}" destId="{D305918F-EDA1-024D-A327-6BB647E17621}" srcOrd="0" destOrd="0" parTransId="{C9113797-4104-8A41-9286-948D7558E5DE}" sibTransId="{1C967D77-6BD8-134F-AABB-A5AE23683320}"/>
    <dgm:cxn modelId="{396CCE84-11A6-8A47-A8EA-48DF390CCBF1}" type="presOf" srcId="{A080C9BE-8D37-E44E-9083-A1DA8DD211A1}" destId="{092B8E69-2C71-7848-B3DB-B6505C3D74BE}" srcOrd="0" destOrd="0" presId="urn:microsoft.com/office/officeart/2009/3/layout/HorizontalOrganizationChart"/>
    <dgm:cxn modelId="{69FDEA92-FE25-5A46-8177-C722B21AAC56}" type="presOf" srcId="{A8E5BBF8-4A87-0849-821C-111F504DA40C}" destId="{66D47407-E939-F242-BDC0-C29444900381}" srcOrd="0" destOrd="0" presId="urn:microsoft.com/office/officeart/2009/3/layout/HorizontalOrganizationChart"/>
    <dgm:cxn modelId="{9BD4A193-1326-A343-A9C9-E294B0C923C9}" type="presOf" srcId="{A926801C-9EB7-114F-A851-F02891AAEBDD}" destId="{43D387DF-CDC1-B644-868C-70A10D075EA9}" srcOrd="0" destOrd="0" presId="urn:microsoft.com/office/officeart/2009/3/layout/HorizontalOrganizationChart"/>
    <dgm:cxn modelId="{4C11D997-AA11-774D-8925-9259E05F9C9D}" type="presOf" srcId="{BA7C930A-1F0F-EB47-A9EC-74C88B0AB67D}" destId="{2CB3347A-4E4D-0243-B70A-78FFF0DB696B}" srcOrd="1" destOrd="0" presId="urn:microsoft.com/office/officeart/2009/3/layout/HorizontalOrganizationChart"/>
    <dgm:cxn modelId="{1F5CE09F-2610-9E49-9294-DF439C51B266}" type="presOf" srcId="{3CB3907D-C141-864E-A823-05865E045907}" destId="{65F317A0-9303-BA41-B202-2B21B796CC41}" srcOrd="0" destOrd="0" presId="urn:microsoft.com/office/officeart/2009/3/layout/HorizontalOrganizationChart"/>
    <dgm:cxn modelId="{76FD3EA0-0E10-724D-9B4A-E7116264E0C9}" type="presOf" srcId="{AA7D3CCE-3739-4E49-9A91-93F7DCD73224}" destId="{9D5F2DD1-9B67-2449-818B-4C4E2279D778}" srcOrd="0" destOrd="0" presId="urn:microsoft.com/office/officeart/2009/3/layout/HorizontalOrganizationChart"/>
    <dgm:cxn modelId="{748543AA-EC83-6947-8A9F-78EB841DD675}" type="presOf" srcId="{7C825DD9-EF14-3140-8A24-D024E33B2E2D}" destId="{7695D8D3-C6C0-6242-B533-BFEF67573A33}" srcOrd="0" destOrd="0" presId="urn:microsoft.com/office/officeart/2009/3/layout/HorizontalOrganizationChart"/>
    <dgm:cxn modelId="{EE88A0AC-F412-174C-AC77-032C0613AF43}" type="presOf" srcId="{1171B9E5-12F5-2844-995E-10FA09BA9664}" destId="{8653D958-1B66-EB42-A1B5-885E0DD3ABF1}" srcOrd="1" destOrd="0" presId="urn:microsoft.com/office/officeart/2009/3/layout/HorizontalOrganizationChart"/>
    <dgm:cxn modelId="{9584EFB1-2CC2-504C-98EF-75A817672E8B}" type="presOf" srcId="{68E53E36-0DBA-6048-ADB4-273D8A69DFF6}" destId="{BF6578DA-E00E-424B-812F-61673AF8F6DC}" srcOrd="1" destOrd="0" presId="urn:microsoft.com/office/officeart/2009/3/layout/HorizontalOrganizationChart"/>
    <dgm:cxn modelId="{53F6A2B2-845B-804F-9174-A093D2E2F9BC}" type="presOf" srcId="{D305918F-EDA1-024D-A327-6BB647E17621}" destId="{E37E4AE0-6F6A-964A-BC87-AE9C30C6A3AD}" srcOrd="0" destOrd="0" presId="urn:microsoft.com/office/officeart/2009/3/layout/HorizontalOrganizationChart"/>
    <dgm:cxn modelId="{778B87C4-2A20-4B41-BDA5-98CEC296C24C}" srcId="{A6B7DC9E-89EB-034E-B0D6-03C4F7959593}" destId="{1171B9E5-12F5-2844-995E-10FA09BA9664}" srcOrd="2" destOrd="0" parTransId="{A926801C-9EB7-114F-A851-F02891AAEBDD}" sibTransId="{9C381783-B1AA-0049-9EE2-6A764D83AC53}"/>
    <dgm:cxn modelId="{C2B65DC5-9CFC-4F41-8F97-7FC777EE1426}" type="presOf" srcId="{A2DB45D0-6E1F-A947-A3A7-EC19FF72DE32}" destId="{D775269F-3B01-8542-BC65-2793AEDE38CA}" srcOrd="0" destOrd="0" presId="urn:microsoft.com/office/officeart/2009/3/layout/HorizontalOrganizationChart"/>
    <dgm:cxn modelId="{F851E6D0-E65F-D840-966E-28B167A71064}" srcId="{68E53E36-0DBA-6048-ADB4-273D8A69DFF6}" destId="{7C825DD9-EF14-3140-8A24-D024E33B2E2D}" srcOrd="0" destOrd="0" parTransId="{C8595802-E47C-694A-A354-C59033447C86}" sibTransId="{021B723D-D1C2-204A-9A17-344FDF9C5943}"/>
    <dgm:cxn modelId="{884BCADA-D5A4-4448-B34C-85A2FA2BD03D}" type="presOf" srcId="{C9113797-4104-8A41-9286-948D7558E5DE}" destId="{0A69BEBF-E90C-F247-9318-853B68666CB2}" srcOrd="0" destOrd="0" presId="urn:microsoft.com/office/officeart/2009/3/layout/HorizontalOrganizationChart"/>
    <dgm:cxn modelId="{653D77DC-9E4D-6C46-BC9A-7A43CA684CC7}" type="presOf" srcId="{A080C9BE-8D37-E44E-9083-A1DA8DD211A1}" destId="{FC37A138-2AA4-0940-ACE0-7AA3F8092221}" srcOrd="1" destOrd="0" presId="urn:microsoft.com/office/officeart/2009/3/layout/HorizontalOrganizationChart"/>
    <dgm:cxn modelId="{4D370ADD-4EBF-9A45-B63E-3E5DE40EE706}" type="presOf" srcId="{A6B7DC9E-89EB-034E-B0D6-03C4F7959593}" destId="{D4474E8F-D0B3-1D4D-8501-9A23F813D9E4}" srcOrd="1" destOrd="0" presId="urn:microsoft.com/office/officeart/2009/3/layout/HorizontalOrganizationChart"/>
    <dgm:cxn modelId="{10E888DD-17D3-474E-A904-26DCF06F7730}" type="presOf" srcId="{4BCFF8C3-F112-FD43-932D-4754FBD059BB}" destId="{5B7E973C-A011-7547-9210-3B508B58F62F}" srcOrd="0" destOrd="0" presId="urn:microsoft.com/office/officeart/2009/3/layout/HorizontalOrganizationChart"/>
    <dgm:cxn modelId="{DBA665E4-AAFA-9F48-97A3-224B6A68C027}" type="presOf" srcId="{A4041C05-0F5A-EF45-8D26-0E147C4DCA19}" destId="{7AC5FC11-3753-4247-8800-E0C2F21C3F1E}" srcOrd="0" destOrd="0" presId="urn:microsoft.com/office/officeart/2009/3/layout/HorizontalOrganizationChart"/>
    <dgm:cxn modelId="{22F021E5-12F1-6F45-85F4-64082BE40977}" type="presOf" srcId="{A8E5BBF8-4A87-0849-821C-111F504DA40C}" destId="{27A5BF0E-9330-4A40-B8A6-9AB057110E09}" srcOrd="1" destOrd="0" presId="urn:microsoft.com/office/officeart/2009/3/layout/HorizontalOrganizationChart"/>
    <dgm:cxn modelId="{4030B5E5-B975-294A-96ED-6005EF85302B}" type="presOf" srcId="{8A343243-D294-D543-9D8A-3414595A7D6A}" destId="{00EBD9E1-171F-8C42-BDDE-533A737381E3}" srcOrd="0" destOrd="0" presId="urn:microsoft.com/office/officeart/2009/3/layout/HorizontalOrganizationChart"/>
    <dgm:cxn modelId="{CDC7C4ED-5790-0C44-831B-8C782C103282}" type="presOf" srcId="{C8595802-E47C-694A-A354-C59033447C86}" destId="{1C14D017-1E6A-924E-9B72-D6991098D2DB}" srcOrd="0" destOrd="0" presId="urn:microsoft.com/office/officeart/2009/3/layout/HorizontalOrganizationChart"/>
    <dgm:cxn modelId="{40C3C969-66AF-8746-934A-1825032BA9F5}" type="presParOf" srcId="{99A3AF9F-704C-C247-8DC3-81B3D9D666F7}" destId="{7875D2FE-C2FB-0043-BEC7-89C7ECE3C716}" srcOrd="0" destOrd="0" presId="urn:microsoft.com/office/officeart/2009/3/layout/HorizontalOrganizationChart"/>
    <dgm:cxn modelId="{56F36270-90C7-464A-8D7F-28D445E3D3AA}" type="presParOf" srcId="{7875D2FE-C2FB-0043-BEC7-89C7ECE3C716}" destId="{7AD10E85-6748-9C40-8FD0-F5335BDF4927}" srcOrd="0" destOrd="0" presId="urn:microsoft.com/office/officeart/2009/3/layout/HorizontalOrganizationChart"/>
    <dgm:cxn modelId="{BBADE41A-6FF2-AD49-9D76-7CD8CD8BE031}" type="presParOf" srcId="{7AD10E85-6748-9C40-8FD0-F5335BDF4927}" destId="{9F3B1C0B-78C3-3F48-8D06-A2ABF48515C2}" srcOrd="0" destOrd="0" presId="urn:microsoft.com/office/officeart/2009/3/layout/HorizontalOrganizationChart"/>
    <dgm:cxn modelId="{9D3DFC47-4497-E044-AC59-0F74C06019CA}" type="presParOf" srcId="{7AD10E85-6748-9C40-8FD0-F5335BDF4927}" destId="{D4474E8F-D0B3-1D4D-8501-9A23F813D9E4}" srcOrd="1" destOrd="0" presId="urn:microsoft.com/office/officeart/2009/3/layout/HorizontalOrganizationChart"/>
    <dgm:cxn modelId="{0263B8A5-823E-4C42-906D-D44E3D5CB2B4}" type="presParOf" srcId="{7875D2FE-C2FB-0043-BEC7-89C7ECE3C716}" destId="{0E92A43C-7C4F-A14B-8FF0-F05C28F7503F}" srcOrd="1" destOrd="0" presId="urn:microsoft.com/office/officeart/2009/3/layout/HorizontalOrganizationChart"/>
    <dgm:cxn modelId="{1F8F990A-800F-BA45-8B50-28383AAA1CC7}" type="presParOf" srcId="{0E92A43C-7C4F-A14B-8FF0-F05C28F7503F}" destId="{65F317A0-9303-BA41-B202-2B21B796CC41}" srcOrd="0" destOrd="0" presId="urn:microsoft.com/office/officeart/2009/3/layout/HorizontalOrganizationChart"/>
    <dgm:cxn modelId="{92826B36-05F8-4449-8227-DCCF6B3A061F}" type="presParOf" srcId="{0E92A43C-7C4F-A14B-8FF0-F05C28F7503F}" destId="{4BA4A969-0B02-2C40-9A8A-95C187F77E55}" srcOrd="1" destOrd="0" presId="urn:microsoft.com/office/officeart/2009/3/layout/HorizontalOrganizationChart"/>
    <dgm:cxn modelId="{31955640-7141-AD48-8055-41B2126F23E5}" type="presParOf" srcId="{4BA4A969-0B02-2C40-9A8A-95C187F77E55}" destId="{F940AA91-889C-F740-B684-9B5DA482B68A}" srcOrd="0" destOrd="0" presId="urn:microsoft.com/office/officeart/2009/3/layout/HorizontalOrganizationChart"/>
    <dgm:cxn modelId="{27CECAEF-BB36-EB47-9DED-B407C900F37C}" type="presParOf" srcId="{F940AA91-889C-F740-B684-9B5DA482B68A}" destId="{092B8E69-2C71-7848-B3DB-B6505C3D74BE}" srcOrd="0" destOrd="0" presId="urn:microsoft.com/office/officeart/2009/3/layout/HorizontalOrganizationChart"/>
    <dgm:cxn modelId="{4ABF9849-2EA9-8B4D-91BF-CDA6A9EDBDAC}" type="presParOf" srcId="{F940AA91-889C-F740-B684-9B5DA482B68A}" destId="{FC37A138-2AA4-0940-ACE0-7AA3F8092221}" srcOrd="1" destOrd="0" presId="urn:microsoft.com/office/officeart/2009/3/layout/HorizontalOrganizationChart"/>
    <dgm:cxn modelId="{CBB40559-D4E1-164F-BE05-208F65F8C930}" type="presParOf" srcId="{4BA4A969-0B02-2C40-9A8A-95C187F77E55}" destId="{262ECC50-0BCF-2B41-A1B9-54DD35B8304D}" srcOrd="1" destOrd="0" presId="urn:microsoft.com/office/officeart/2009/3/layout/HorizontalOrganizationChart"/>
    <dgm:cxn modelId="{E149B72C-EA7C-E64C-BD87-32F6D4E36188}" type="presParOf" srcId="{262ECC50-0BCF-2B41-A1B9-54DD35B8304D}" destId="{9D5F2DD1-9B67-2449-818B-4C4E2279D778}" srcOrd="0" destOrd="0" presId="urn:microsoft.com/office/officeart/2009/3/layout/HorizontalOrganizationChart"/>
    <dgm:cxn modelId="{E0CCC45D-1CE5-DE42-B9E7-9294CCCF960F}" type="presParOf" srcId="{262ECC50-0BCF-2B41-A1B9-54DD35B8304D}" destId="{1BD8055A-2DDE-7349-8E72-9966C569D508}" srcOrd="1" destOrd="0" presId="urn:microsoft.com/office/officeart/2009/3/layout/HorizontalOrganizationChart"/>
    <dgm:cxn modelId="{BA9581CB-5441-2944-9568-A64E586BF789}" type="presParOf" srcId="{1BD8055A-2DDE-7349-8E72-9966C569D508}" destId="{8F44516B-5399-524F-8D91-07A423CE47F0}" srcOrd="0" destOrd="0" presId="urn:microsoft.com/office/officeart/2009/3/layout/HorizontalOrganizationChart"/>
    <dgm:cxn modelId="{0C89397D-B25D-8846-87C5-3077E02EC3CE}" type="presParOf" srcId="{8F44516B-5399-524F-8D91-07A423CE47F0}" destId="{66D47407-E939-F242-BDC0-C29444900381}" srcOrd="0" destOrd="0" presId="urn:microsoft.com/office/officeart/2009/3/layout/HorizontalOrganizationChart"/>
    <dgm:cxn modelId="{4CF00929-92B6-6041-A766-FC0EA66A33F5}" type="presParOf" srcId="{8F44516B-5399-524F-8D91-07A423CE47F0}" destId="{27A5BF0E-9330-4A40-B8A6-9AB057110E09}" srcOrd="1" destOrd="0" presId="urn:microsoft.com/office/officeart/2009/3/layout/HorizontalOrganizationChart"/>
    <dgm:cxn modelId="{8C05356F-542A-284B-90EC-776BA590FC7A}" type="presParOf" srcId="{1BD8055A-2DDE-7349-8E72-9966C569D508}" destId="{C6A237B2-EE51-504F-93D2-A92C855E4170}" srcOrd="1" destOrd="0" presId="urn:microsoft.com/office/officeart/2009/3/layout/HorizontalOrganizationChart"/>
    <dgm:cxn modelId="{41E304F1-11C4-2D42-AB9A-367BB456403E}" type="presParOf" srcId="{1BD8055A-2DDE-7349-8E72-9966C569D508}" destId="{DC9F093C-E412-E642-8EB7-E24082BB8458}" srcOrd="2" destOrd="0" presId="urn:microsoft.com/office/officeart/2009/3/layout/HorizontalOrganizationChart"/>
    <dgm:cxn modelId="{2F836D58-3AE7-564F-A26D-82168E419137}" type="presParOf" srcId="{4BA4A969-0B02-2C40-9A8A-95C187F77E55}" destId="{947700BD-2DB8-E549-9629-181880F975CF}" srcOrd="2" destOrd="0" presId="urn:microsoft.com/office/officeart/2009/3/layout/HorizontalOrganizationChart"/>
    <dgm:cxn modelId="{04B52F60-3CEF-E74B-B9FD-DB32537373CC}" type="presParOf" srcId="{0E92A43C-7C4F-A14B-8FF0-F05C28F7503F}" destId="{B9C8A6C0-558A-AC42-8D01-7CDBA99DC1E6}" srcOrd="2" destOrd="0" presId="urn:microsoft.com/office/officeart/2009/3/layout/HorizontalOrganizationChart"/>
    <dgm:cxn modelId="{B27AFF20-6888-8743-8E63-19036D724D6A}" type="presParOf" srcId="{0E92A43C-7C4F-A14B-8FF0-F05C28F7503F}" destId="{A6E0B8E8-9E11-B14F-8673-AFE9F0EC9D9E}" srcOrd="3" destOrd="0" presId="urn:microsoft.com/office/officeart/2009/3/layout/HorizontalOrganizationChart"/>
    <dgm:cxn modelId="{5A865A1B-7850-6544-898A-C60076292677}" type="presParOf" srcId="{A6E0B8E8-9E11-B14F-8673-AFE9F0EC9D9E}" destId="{ED451625-26F4-BD4D-A8C8-5AB6403A8B34}" srcOrd="0" destOrd="0" presId="urn:microsoft.com/office/officeart/2009/3/layout/HorizontalOrganizationChart"/>
    <dgm:cxn modelId="{45E4774E-DD73-1D40-9700-47B4B8FD51D8}" type="presParOf" srcId="{ED451625-26F4-BD4D-A8C8-5AB6403A8B34}" destId="{00EBD9E1-171F-8C42-BDDE-533A737381E3}" srcOrd="0" destOrd="0" presId="urn:microsoft.com/office/officeart/2009/3/layout/HorizontalOrganizationChart"/>
    <dgm:cxn modelId="{E3D7D7D2-2F10-734B-880C-892315257D0F}" type="presParOf" srcId="{ED451625-26F4-BD4D-A8C8-5AB6403A8B34}" destId="{A8FA56B1-9385-1D47-A750-D546ACE18D6F}" srcOrd="1" destOrd="0" presId="urn:microsoft.com/office/officeart/2009/3/layout/HorizontalOrganizationChart"/>
    <dgm:cxn modelId="{670618E8-9BE6-4543-AD45-9289F7BDBC5B}" type="presParOf" srcId="{A6E0B8E8-9E11-B14F-8673-AFE9F0EC9D9E}" destId="{29B08C95-3A18-D744-A0EE-853574F06654}" srcOrd="1" destOrd="0" presId="urn:microsoft.com/office/officeart/2009/3/layout/HorizontalOrganizationChart"/>
    <dgm:cxn modelId="{0EC7F7A3-71BE-494F-B2B8-65C32A37B66F}" type="presParOf" srcId="{29B08C95-3A18-D744-A0EE-853574F06654}" destId="{0A69BEBF-E90C-F247-9318-853B68666CB2}" srcOrd="0" destOrd="0" presId="urn:microsoft.com/office/officeart/2009/3/layout/HorizontalOrganizationChart"/>
    <dgm:cxn modelId="{5E97F177-8992-D342-8728-73E96B32EE7D}" type="presParOf" srcId="{29B08C95-3A18-D744-A0EE-853574F06654}" destId="{7429FA13-269A-C54D-8821-C0030D1098C5}" srcOrd="1" destOrd="0" presId="urn:microsoft.com/office/officeart/2009/3/layout/HorizontalOrganizationChart"/>
    <dgm:cxn modelId="{988D3266-7883-104B-BEF9-BBD9FC8C492A}" type="presParOf" srcId="{7429FA13-269A-C54D-8821-C0030D1098C5}" destId="{38FBC313-60B8-B24C-84D2-533331CAD00C}" srcOrd="0" destOrd="0" presId="urn:microsoft.com/office/officeart/2009/3/layout/HorizontalOrganizationChart"/>
    <dgm:cxn modelId="{5D8ACD0B-77E7-764A-A217-A55EE08C05DC}" type="presParOf" srcId="{38FBC313-60B8-B24C-84D2-533331CAD00C}" destId="{E37E4AE0-6F6A-964A-BC87-AE9C30C6A3AD}" srcOrd="0" destOrd="0" presId="urn:microsoft.com/office/officeart/2009/3/layout/HorizontalOrganizationChart"/>
    <dgm:cxn modelId="{7EBAEAF1-4F38-794E-819D-C792B79AB5DF}" type="presParOf" srcId="{38FBC313-60B8-B24C-84D2-533331CAD00C}" destId="{D76AB966-1E2A-C94A-B783-2779DE3F7C25}" srcOrd="1" destOrd="0" presId="urn:microsoft.com/office/officeart/2009/3/layout/HorizontalOrganizationChart"/>
    <dgm:cxn modelId="{D6A609E5-D7B1-2340-86D0-6FCE1F6B2FCE}" type="presParOf" srcId="{7429FA13-269A-C54D-8821-C0030D1098C5}" destId="{1EA3F2D5-5972-494B-9FCE-BB2F22B87DC2}" srcOrd="1" destOrd="0" presId="urn:microsoft.com/office/officeart/2009/3/layout/HorizontalOrganizationChart"/>
    <dgm:cxn modelId="{247EF72F-6855-9E42-99EF-1CA2AB5BFFB2}" type="presParOf" srcId="{1EA3F2D5-5972-494B-9FCE-BB2F22B87DC2}" destId="{5B7E973C-A011-7547-9210-3B508B58F62F}" srcOrd="0" destOrd="0" presId="urn:microsoft.com/office/officeart/2009/3/layout/HorizontalOrganizationChart"/>
    <dgm:cxn modelId="{3720597A-0367-A34E-9ADB-D60771200195}" type="presParOf" srcId="{1EA3F2D5-5972-494B-9FCE-BB2F22B87DC2}" destId="{A8B11E8E-9999-5A47-94BF-3C46A8B92E9A}" srcOrd="1" destOrd="0" presId="urn:microsoft.com/office/officeart/2009/3/layout/HorizontalOrganizationChart"/>
    <dgm:cxn modelId="{A48C063A-0010-734B-8A88-ABC9C58599D2}" type="presParOf" srcId="{A8B11E8E-9999-5A47-94BF-3C46A8B92E9A}" destId="{301392BA-835C-7445-B0FD-35519AC6205A}" srcOrd="0" destOrd="0" presId="urn:microsoft.com/office/officeart/2009/3/layout/HorizontalOrganizationChart"/>
    <dgm:cxn modelId="{9E82EC12-CDDA-D749-9E4F-1F4910C70489}" type="presParOf" srcId="{301392BA-835C-7445-B0FD-35519AC6205A}" destId="{EE132E24-0582-E148-AD1C-FCE5DD2E1B8C}" srcOrd="0" destOrd="0" presId="urn:microsoft.com/office/officeart/2009/3/layout/HorizontalOrganizationChart"/>
    <dgm:cxn modelId="{D2DC73C9-25A3-0A48-BFFF-301CFD66819C}" type="presParOf" srcId="{301392BA-835C-7445-B0FD-35519AC6205A}" destId="{2CB3347A-4E4D-0243-B70A-78FFF0DB696B}" srcOrd="1" destOrd="0" presId="urn:microsoft.com/office/officeart/2009/3/layout/HorizontalOrganizationChart"/>
    <dgm:cxn modelId="{4EF8BC01-17E4-9E4F-A3D7-CCA77FC831B0}" type="presParOf" srcId="{A8B11E8E-9999-5A47-94BF-3C46A8B92E9A}" destId="{ACC45FF7-8401-7344-9B22-BB4399CA7AFA}" srcOrd="1" destOrd="0" presId="urn:microsoft.com/office/officeart/2009/3/layout/HorizontalOrganizationChart"/>
    <dgm:cxn modelId="{3BEBEB23-60B3-C042-963D-B53C4AEDBB4C}" type="presParOf" srcId="{ACC45FF7-8401-7344-9B22-BB4399CA7AFA}" destId="{D5095FED-5F1E-6C43-8055-6D0C208C036C}" srcOrd="0" destOrd="0" presId="urn:microsoft.com/office/officeart/2009/3/layout/HorizontalOrganizationChart"/>
    <dgm:cxn modelId="{854C4CDB-A3D4-9A43-A60E-EB4D69E0722C}" type="presParOf" srcId="{ACC45FF7-8401-7344-9B22-BB4399CA7AFA}" destId="{0B13A730-D386-FB47-8D92-D442D0DF8338}" srcOrd="1" destOrd="0" presId="urn:microsoft.com/office/officeart/2009/3/layout/HorizontalOrganizationChart"/>
    <dgm:cxn modelId="{05F065B1-34F0-A244-A5E8-D88F5E782254}" type="presParOf" srcId="{0B13A730-D386-FB47-8D92-D442D0DF8338}" destId="{61FE12FB-4A8A-8B4D-AEF7-EACBD1C8B650}" srcOrd="0" destOrd="0" presId="urn:microsoft.com/office/officeart/2009/3/layout/HorizontalOrganizationChart"/>
    <dgm:cxn modelId="{1AF76754-1DF2-2F40-B452-C22FBECD0FF8}" type="presParOf" srcId="{61FE12FB-4A8A-8B4D-AEF7-EACBD1C8B650}" destId="{6C1CC567-E940-574F-AEF5-843CE627718A}" srcOrd="0" destOrd="0" presId="urn:microsoft.com/office/officeart/2009/3/layout/HorizontalOrganizationChart"/>
    <dgm:cxn modelId="{534D36AE-6F29-C943-9476-FBECB336947F}" type="presParOf" srcId="{61FE12FB-4A8A-8B4D-AEF7-EACBD1C8B650}" destId="{A22D42D2-8E46-CF4D-82F1-CA5D7EFE9112}" srcOrd="1" destOrd="0" presId="urn:microsoft.com/office/officeart/2009/3/layout/HorizontalOrganizationChart"/>
    <dgm:cxn modelId="{8C69F600-F022-6C44-A4AD-917782CDC312}" type="presParOf" srcId="{0B13A730-D386-FB47-8D92-D442D0DF8338}" destId="{10D4E28C-EF67-F549-B845-3907AA8F7129}" srcOrd="1" destOrd="0" presId="urn:microsoft.com/office/officeart/2009/3/layout/HorizontalOrganizationChart"/>
    <dgm:cxn modelId="{34F469E7-0876-C244-B1FB-AC01CD5C7B22}" type="presParOf" srcId="{10D4E28C-EF67-F549-B845-3907AA8F7129}" destId="{5CA6B6AA-09F5-B641-AA9F-3DB384027F37}" srcOrd="0" destOrd="0" presId="urn:microsoft.com/office/officeart/2009/3/layout/HorizontalOrganizationChart"/>
    <dgm:cxn modelId="{46E56529-4834-A149-BACC-15E3766AE7DC}" type="presParOf" srcId="{10D4E28C-EF67-F549-B845-3907AA8F7129}" destId="{CA625A53-6AA5-194B-AC7D-9FE2021A1B3C}" srcOrd="1" destOrd="0" presId="urn:microsoft.com/office/officeart/2009/3/layout/HorizontalOrganizationChart"/>
    <dgm:cxn modelId="{13879652-71B4-4549-9288-D4AA66FB8B07}" type="presParOf" srcId="{CA625A53-6AA5-194B-AC7D-9FE2021A1B3C}" destId="{E8975BF4-94CA-C34D-AB7D-81D20EE816A1}" srcOrd="0" destOrd="0" presId="urn:microsoft.com/office/officeart/2009/3/layout/HorizontalOrganizationChart"/>
    <dgm:cxn modelId="{F119BBB8-0407-C545-98BA-56ED7C201672}" type="presParOf" srcId="{E8975BF4-94CA-C34D-AB7D-81D20EE816A1}" destId="{F083F262-AB3C-5547-A163-B3B9861E98B1}" srcOrd="0" destOrd="0" presId="urn:microsoft.com/office/officeart/2009/3/layout/HorizontalOrganizationChart"/>
    <dgm:cxn modelId="{3B7B178A-1CB8-4F48-8526-DD68D07319AE}" type="presParOf" srcId="{E8975BF4-94CA-C34D-AB7D-81D20EE816A1}" destId="{BF6578DA-E00E-424B-812F-61673AF8F6DC}" srcOrd="1" destOrd="0" presId="urn:microsoft.com/office/officeart/2009/3/layout/HorizontalOrganizationChart"/>
    <dgm:cxn modelId="{260885D9-7030-F847-AB6B-627EE64E41DA}" type="presParOf" srcId="{CA625A53-6AA5-194B-AC7D-9FE2021A1B3C}" destId="{C68CB5B2-E72B-EE45-B067-1691CA991C0B}" srcOrd="1" destOrd="0" presId="urn:microsoft.com/office/officeart/2009/3/layout/HorizontalOrganizationChart"/>
    <dgm:cxn modelId="{11BDF17A-D6B1-CE4B-BBFD-E5AC2E60583D}" type="presParOf" srcId="{C68CB5B2-E72B-EE45-B067-1691CA991C0B}" destId="{1C14D017-1E6A-924E-9B72-D6991098D2DB}" srcOrd="0" destOrd="0" presId="urn:microsoft.com/office/officeart/2009/3/layout/HorizontalOrganizationChart"/>
    <dgm:cxn modelId="{2549EF90-8332-E549-A322-F2B33D1E4BB1}" type="presParOf" srcId="{C68CB5B2-E72B-EE45-B067-1691CA991C0B}" destId="{E1DF0142-EA89-E347-B069-E863665FD2F4}" srcOrd="1" destOrd="0" presId="urn:microsoft.com/office/officeart/2009/3/layout/HorizontalOrganizationChart"/>
    <dgm:cxn modelId="{8B6EF326-AC86-FE4A-9C0D-2E1AC4867341}" type="presParOf" srcId="{E1DF0142-EA89-E347-B069-E863665FD2F4}" destId="{423020AF-AFC9-F241-817A-766FBBA7BEDC}" srcOrd="0" destOrd="0" presId="urn:microsoft.com/office/officeart/2009/3/layout/HorizontalOrganizationChart"/>
    <dgm:cxn modelId="{AEBFC48F-A46D-954B-93B1-79B00696FAFD}" type="presParOf" srcId="{423020AF-AFC9-F241-817A-766FBBA7BEDC}" destId="{7695D8D3-C6C0-6242-B533-BFEF67573A33}" srcOrd="0" destOrd="0" presId="urn:microsoft.com/office/officeart/2009/3/layout/HorizontalOrganizationChart"/>
    <dgm:cxn modelId="{1A995021-3722-004C-94BE-5835A357F399}" type="presParOf" srcId="{423020AF-AFC9-F241-817A-766FBBA7BEDC}" destId="{082CCCBB-863F-254B-A7BF-9FA048141B8C}" srcOrd="1" destOrd="0" presId="urn:microsoft.com/office/officeart/2009/3/layout/HorizontalOrganizationChart"/>
    <dgm:cxn modelId="{50EB1EE1-7B83-224A-877D-E8E9786B8142}" type="presParOf" srcId="{E1DF0142-EA89-E347-B069-E863665FD2F4}" destId="{3CA9347D-A778-784C-B6CD-D64FC6D2535C}" srcOrd="1" destOrd="0" presId="urn:microsoft.com/office/officeart/2009/3/layout/HorizontalOrganizationChart"/>
    <dgm:cxn modelId="{47132A22-994E-9643-B847-D90FDDA7FA90}" type="presParOf" srcId="{E1DF0142-EA89-E347-B069-E863665FD2F4}" destId="{A28A7F94-DFBA-D04F-9458-359B4085B68F}" srcOrd="2" destOrd="0" presId="urn:microsoft.com/office/officeart/2009/3/layout/HorizontalOrganizationChart"/>
    <dgm:cxn modelId="{1A67548C-A527-B141-A535-F9344EB35D57}" type="presParOf" srcId="{C68CB5B2-E72B-EE45-B067-1691CA991C0B}" destId="{7AC5FC11-3753-4247-8800-E0C2F21C3F1E}" srcOrd="2" destOrd="0" presId="urn:microsoft.com/office/officeart/2009/3/layout/HorizontalOrganizationChart"/>
    <dgm:cxn modelId="{FA6A3359-ED21-0E42-BCFC-C76BC3AF4BDF}" type="presParOf" srcId="{C68CB5B2-E72B-EE45-B067-1691CA991C0B}" destId="{B7D7F118-BCE8-3742-B5DD-C915B84E261B}" srcOrd="3" destOrd="0" presId="urn:microsoft.com/office/officeart/2009/3/layout/HorizontalOrganizationChart"/>
    <dgm:cxn modelId="{B5D58665-90E0-8D4E-B3E0-12D15E23C709}" type="presParOf" srcId="{B7D7F118-BCE8-3742-B5DD-C915B84E261B}" destId="{6905ABE7-E90B-9A4C-AD68-56F6438F15CC}" srcOrd="0" destOrd="0" presId="urn:microsoft.com/office/officeart/2009/3/layout/HorizontalOrganizationChart"/>
    <dgm:cxn modelId="{93EB948B-3C60-384F-872D-0598CBBC09FB}" type="presParOf" srcId="{6905ABE7-E90B-9A4C-AD68-56F6438F15CC}" destId="{78A9D5E0-F0AB-374B-A304-4038C4E6852C}" srcOrd="0" destOrd="0" presId="urn:microsoft.com/office/officeart/2009/3/layout/HorizontalOrganizationChart"/>
    <dgm:cxn modelId="{BA8529BB-E750-504D-BB66-477FD58BD191}" type="presParOf" srcId="{6905ABE7-E90B-9A4C-AD68-56F6438F15CC}" destId="{AA6EA17F-F0A7-274A-8D8B-DCE154A52685}" srcOrd="1" destOrd="0" presId="urn:microsoft.com/office/officeart/2009/3/layout/HorizontalOrganizationChart"/>
    <dgm:cxn modelId="{F7EB48F8-353A-B049-B9A0-6328C29612E4}" type="presParOf" srcId="{B7D7F118-BCE8-3742-B5DD-C915B84E261B}" destId="{E5724397-FEAB-B444-AF75-98E85C8FB72D}" srcOrd="1" destOrd="0" presId="urn:microsoft.com/office/officeart/2009/3/layout/HorizontalOrganizationChart"/>
    <dgm:cxn modelId="{9A3C1988-C9AE-4F47-AF92-DD6BF15F5F61}" type="presParOf" srcId="{B7D7F118-BCE8-3742-B5DD-C915B84E261B}" destId="{CE958AD2-30B4-C648-9A8C-C2314F70FFC7}" srcOrd="2" destOrd="0" presId="urn:microsoft.com/office/officeart/2009/3/layout/HorizontalOrganizationChart"/>
    <dgm:cxn modelId="{2F04C7A4-5AFF-8941-800C-0307C5BE7633}" type="presParOf" srcId="{CA625A53-6AA5-194B-AC7D-9FE2021A1B3C}" destId="{97D2B757-ED9E-664F-B8B1-950260E9EC24}" srcOrd="2" destOrd="0" presId="urn:microsoft.com/office/officeart/2009/3/layout/HorizontalOrganizationChart"/>
    <dgm:cxn modelId="{71835C98-F3FC-1C4F-B3EA-6584C5E889F3}" type="presParOf" srcId="{0B13A730-D386-FB47-8D92-D442D0DF8338}" destId="{546E0A1B-952E-B24E-8F55-E52FE1A15DD8}" srcOrd="2" destOrd="0" presId="urn:microsoft.com/office/officeart/2009/3/layout/HorizontalOrganizationChart"/>
    <dgm:cxn modelId="{8D3E6933-95C3-2B40-B8FC-1BD9A4445207}" type="presParOf" srcId="{A8B11E8E-9999-5A47-94BF-3C46A8B92E9A}" destId="{6B7078F0-B8C6-844F-9CA2-8289B18A9D18}" srcOrd="2" destOrd="0" presId="urn:microsoft.com/office/officeart/2009/3/layout/HorizontalOrganizationChart"/>
    <dgm:cxn modelId="{241700A2-52CE-6744-8C31-3CEED748AE0A}" type="presParOf" srcId="{7429FA13-269A-C54D-8821-C0030D1098C5}" destId="{D3E93708-D400-3346-9210-AACE72C9EF70}" srcOrd="2" destOrd="0" presId="urn:microsoft.com/office/officeart/2009/3/layout/HorizontalOrganizationChart"/>
    <dgm:cxn modelId="{558BCE05-DFEC-AF4A-8F17-EB4F22BD8574}" type="presParOf" srcId="{A6E0B8E8-9E11-B14F-8673-AFE9F0EC9D9E}" destId="{6904A678-A25E-8A45-94F7-2BA273D1228F}" srcOrd="2" destOrd="0" presId="urn:microsoft.com/office/officeart/2009/3/layout/HorizontalOrganizationChart"/>
    <dgm:cxn modelId="{15D2C8C4-936F-B644-A9B5-CED452D5E940}" type="presParOf" srcId="{0E92A43C-7C4F-A14B-8FF0-F05C28F7503F}" destId="{43D387DF-CDC1-B644-868C-70A10D075EA9}" srcOrd="4" destOrd="0" presId="urn:microsoft.com/office/officeart/2009/3/layout/HorizontalOrganizationChart"/>
    <dgm:cxn modelId="{EF0A9E67-0513-2E43-80A0-1B09C6615443}" type="presParOf" srcId="{0E92A43C-7C4F-A14B-8FF0-F05C28F7503F}" destId="{A2816247-36D5-9647-B00F-579FD5D7C419}" srcOrd="5" destOrd="0" presId="urn:microsoft.com/office/officeart/2009/3/layout/HorizontalOrganizationChart"/>
    <dgm:cxn modelId="{61434303-3ED4-8642-A62C-A4FCF5BF4151}" type="presParOf" srcId="{A2816247-36D5-9647-B00F-579FD5D7C419}" destId="{6D179E4F-C00A-0842-8803-48CABE46B3E0}" srcOrd="0" destOrd="0" presId="urn:microsoft.com/office/officeart/2009/3/layout/HorizontalOrganizationChart"/>
    <dgm:cxn modelId="{5BE2CE92-D547-A449-88D7-F366CCD5FCFB}" type="presParOf" srcId="{6D179E4F-C00A-0842-8803-48CABE46B3E0}" destId="{24913782-A61B-3C49-B4C0-73F78DD60BEA}" srcOrd="0" destOrd="0" presId="urn:microsoft.com/office/officeart/2009/3/layout/HorizontalOrganizationChart"/>
    <dgm:cxn modelId="{498B486F-9033-E54B-99BC-84B0F125D238}" type="presParOf" srcId="{6D179E4F-C00A-0842-8803-48CABE46B3E0}" destId="{8653D958-1B66-EB42-A1B5-885E0DD3ABF1}" srcOrd="1" destOrd="0" presId="urn:microsoft.com/office/officeart/2009/3/layout/HorizontalOrganizationChart"/>
    <dgm:cxn modelId="{06CA5420-64D8-D549-93C6-ED3969DDC85D}" type="presParOf" srcId="{A2816247-36D5-9647-B00F-579FD5D7C419}" destId="{D0C23E4E-F43E-524A-85D4-EA1EB3EB0F81}" srcOrd="1" destOrd="0" presId="urn:microsoft.com/office/officeart/2009/3/layout/HorizontalOrganizationChart"/>
    <dgm:cxn modelId="{0B9E83D6-FACF-E243-B44A-1FF97BADDE56}" type="presParOf" srcId="{D0C23E4E-F43E-524A-85D4-EA1EB3EB0F81}" destId="{8CD9D660-3DAA-294D-8D38-1302A8D69365}" srcOrd="0" destOrd="0" presId="urn:microsoft.com/office/officeart/2009/3/layout/HorizontalOrganizationChart"/>
    <dgm:cxn modelId="{5E18C321-7CE6-9347-AEEC-C624F9867DA9}" type="presParOf" srcId="{D0C23E4E-F43E-524A-85D4-EA1EB3EB0F81}" destId="{6AC5042F-804F-7742-9919-DB401916D320}" srcOrd="1" destOrd="0" presId="urn:microsoft.com/office/officeart/2009/3/layout/HorizontalOrganizationChart"/>
    <dgm:cxn modelId="{7608BA3D-9BE9-0441-A19A-3C817B22E5E3}" type="presParOf" srcId="{6AC5042F-804F-7742-9919-DB401916D320}" destId="{28DB61C0-BCDC-0C42-8DA4-5EF3B5E435D9}" srcOrd="0" destOrd="0" presId="urn:microsoft.com/office/officeart/2009/3/layout/HorizontalOrganizationChart"/>
    <dgm:cxn modelId="{05F5FAC7-D7C5-944B-BE1E-134F3071DDD5}" type="presParOf" srcId="{28DB61C0-BCDC-0C42-8DA4-5EF3B5E435D9}" destId="{D775269F-3B01-8542-BC65-2793AEDE38CA}" srcOrd="0" destOrd="0" presId="urn:microsoft.com/office/officeart/2009/3/layout/HorizontalOrganizationChart"/>
    <dgm:cxn modelId="{7B6FFAAA-8334-6E4B-8D55-15F13EBC3FCE}" type="presParOf" srcId="{28DB61C0-BCDC-0C42-8DA4-5EF3B5E435D9}" destId="{9F633F60-F318-D548-A873-44C082355808}" srcOrd="1" destOrd="0" presId="urn:microsoft.com/office/officeart/2009/3/layout/HorizontalOrganizationChart"/>
    <dgm:cxn modelId="{A2FAC987-8FEF-A048-92EC-A79235DAAF1F}" type="presParOf" srcId="{6AC5042F-804F-7742-9919-DB401916D320}" destId="{4C2F26AF-482A-4E49-93B7-86F000C67A4A}" srcOrd="1" destOrd="0" presId="urn:microsoft.com/office/officeart/2009/3/layout/HorizontalOrganizationChart"/>
    <dgm:cxn modelId="{58345DAC-428E-9548-A99A-B5CCC2363383}" type="presParOf" srcId="{6AC5042F-804F-7742-9919-DB401916D320}" destId="{F89B30F1-DB59-3145-9B8D-6A06DDEDD821}" srcOrd="2" destOrd="0" presId="urn:microsoft.com/office/officeart/2009/3/layout/HorizontalOrganizationChart"/>
    <dgm:cxn modelId="{32A4F4C4-DE44-6244-9B36-76950925E8F9}" type="presParOf" srcId="{A2816247-36D5-9647-B00F-579FD5D7C419}" destId="{EF19A579-E040-F340-AC32-34359B8D472D}" srcOrd="2" destOrd="0" presId="urn:microsoft.com/office/officeart/2009/3/layout/HorizontalOrganizationChart"/>
    <dgm:cxn modelId="{0C384875-C3D6-D843-91A1-1F51EDE87C1D}" type="presParOf" srcId="{7875D2FE-C2FB-0043-BEC7-89C7ECE3C716}" destId="{2A3D6E1D-4053-8B41-9B09-A129A8C3E7F5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A45421ED-3E6C-6143-BB65-DA5C2B04F547}" type="doc">
      <dgm:prSet loTypeId="urn:microsoft.com/office/officeart/2009/3/layout/HorizontalOrganizationChar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A6B7DC9E-89EB-034E-B0D6-03C4F7959593}">
      <dgm:prSet phldrT="[Text]"/>
      <dgm:spPr>
        <a:solidFill>
          <a:schemeClr val="accent1"/>
        </a:solidFill>
        <a:ln>
          <a:noFill/>
        </a:ln>
      </dgm:spPr>
      <dgm:t>
        <a:bodyPr/>
        <a:lstStyle/>
        <a:p>
          <a:r>
            <a:rPr lang="es-ES_tradnl" noProof="0" dirty="0"/>
            <a:t>Cola estación de gestión</a:t>
          </a:r>
        </a:p>
      </dgm:t>
    </dgm:pt>
    <dgm:pt modelId="{B03D3238-7F54-0241-A892-D5B7D0FEA75C}" type="parTrans" cxnId="{F70B1A1C-4148-674A-B6A6-77B713FE883F}">
      <dgm:prSet/>
      <dgm:spPr/>
      <dgm:t>
        <a:bodyPr/>
        <a:lstStyle/>
        <a:p>
          <a:endParaRPr lang="en-GB"/>
        </a:p>
      </dgm:t>
    </dgm:pt>
    <dgm:pt modelId="{5B2E80E5-03E2-5F40-9D9F-FFBB7BFBA4BD}" type="sibTrans" cxnId="{F70B1A1C-4148-674A-B6A6-77B713FE883F}">
      <dgm:prSet/>
      <dgm:spPr/>
      <dgm:t>
        <a:bodyPr/>
        <a:lstStyle/>
        <a:p>
          <a:endParaRPr lang="en-GB"/>
        </a:p>
      </dgm:t>
    </dgm:pt>
    <dgm:pt modelId="{A080C9BE-8D37-E44E-9083-A1DA8DD211A1}">
      <dgm:prSet phldrT="[Text]"/>
      <dgm:spPr>
        <a:solidFill>
          <a:schemeClr val="accent1"/>
        </a:solidFill>
        <a:ln>
          <a:noFill/>
        </a:ln>
      </dgm:spPr>
      <dgm:t>
        <a:bodyPr/>
        <a:lstStyle/>
        <a:p>
          <a:r>
            <a:rPr lang="es-ES_tradnl" noProof="0" dirty="0"/>
            <a:t>Trámite migratorio</a:t>
          </a:r>
        </a:p>
      </dgm:t>
    </dgm:pt>
    <dgm:pt modelId="{3CB3907D-C141-864E-A823-05865E045907}" type="parTrans" cxnId="{D79EC852-39E5-644A-9F9B-DF01CD23FEDF}">
      <dgm:prSet/>
      <dgm:spPr/>
      <dgm:t>
        <a:bodyPr/>
        <a:lstStyle/>
        <a:p>
          <a:endParaRPr lang="en-GB"/>
        </a:p>
      </dgm:t>
    </dgm:pt>
    <dgm:pt modelId="{711AA750-4EAC-224B-BCA4-3A4DC8720DDD}" type="sibTrans" cxnId="{D79EC852-39E5-644A-9F9B-DF01CD23FEDF}">
      <dgm:prSet/>
      <dgm:spPr/>
      <dgm:t>
        <a:bodyPr/>
        <a:lstStyle/>
        <a:p>
          <a:endParaRPr lang="en-GB"/>
        </a:p>
      </dgm:t>
    </dgm:pt>
    <dgm:pt modelId="{A8E5BBF8-4A87-0849-821C-111F504DA40C}">
      <dgm:prSet phldrT="[Text]"/>
      <dgm:spPr>
        <a:noFill/>
        <a:ln>
          <a:noFill/>
        </a:ln>
      </dgm:spPr>
      <dgm:t>
        <a:bodyPr/>
        <a:lstStyle/>
        <a:p>
          <a:r>
            <a:rPr lang="es-ES_tradnl" noProof="0" dirty="0"/>
            <a:t>Trámite de aduanero</a:t>
          </a:r>
        </a:p>
      </dgm:t>
    </dgm:pt>
    <dgm:pt modelId="{AA7D3CCE-3739-4E49-9A91-93F7DCD73224}" type="parTrans" cxnId="{1EF2327B-FD12-1349-AFB6-2C1F8F3FB463}">
      <dgm:prSet/>
      <dgm:spPr/>
      <dgm:t>
        <a:bodyPr/>
        <a:lstStyle/>
        <a:p>
          <a:endParaRPr lang="en-GB"/>
        </a:p>
      </dgm:t>
    </dgm:pt>
    <dgm:pt modelId="{145A7449-0CDE-6C4A-9D7C-F9EF9B77AD48}" type="sibTrans" cxnId="{1EF2327B-FD12-1349-AFB6-2C1F8F3FB463}">
      <dgm:prSet/>
      <dgm:spPr/>
      <dgm:t>
        <a:bodyPr/>
        <a:lstStyle/>
        <a:p>
          <a:endParaRPr lang="en-GB"/>
        </a:p>
      </dgm:t>
    </dgm:pt>
    <dgm:pt modelId="{8A343243-D294-D543-9D8A-3414595A7D6A}">
      <dgm:prSet phldrT="[Text]"/>
      <dgm:spPr>
        <a:solidFill>
          <a:schemeClr val="accent1"/>
        </a:solidFill>
        <a:ln>
          <a:noFill/>
        </a:ln>
      </dgm:spPr>
      <dgm:t>
        <a:bodyPr/>
        <a:lstStyle/>
        <a:p>
          <a:r>
            <a:rPr lang="es-ES_tradnl" noProof="0" dirty="0"/>
            <a:t>Trámite migratorio</a:t>
          </a:r>
        </a:p>
      </dgm:t>
    </dgm:pt>
    <dgm:pt modelId="{69B7630A-E07D-D24F-9776-78152C2F4848}" type="parTrans" cxnId="{7C938F19-51DE-2649-A23F-959E5A15F85A}">
      <dgm:prSet/>
      <dgm:spPr/>
      <dgm:t>
        <a:bodyPr/>
        <a:lstStyle/>
        <a:p>
          <a:endParaRPr lang="en-GB"/>
        </a:p>
      </dgm:t>
    </dgm:pt>
    <dgm:pt modelId="{D068088A-386E-3B45-A937-5202E990808E}" type="sibTrans" cxnId="{7C938F19-51DE-2649-A23F-959E5A15F85A}">
      <dgm:prSet/>
      <dgm:spPr/>
      <dgm:t>
        <a:bodyPr/>
        <a:lstStyle/>
        <a:p>
          <a:endParaRPr lang="en-GB"/>
        </a:p>
      </dgm:t>
    </dgm:pt>
    <dgm:pt modelId="{D305918F-EDA1-024D-A327-6BB647E17621}">
      <dgm:prSet phldrT="[Text]"/>
      <dgm:spPr>
        <a:noFill/>
        <a:ln>
          <a:noFill/>
        </a:ln>
      </dgm:spPr>
      <dgm:t>
        <a:bodyPr/>
        <a:lstStyle/>
        <a:p>
          <a:r>
            <a:rPr lang="es-ES_tradnl" noProof="0" dirty="0"/>
            <a:t>Trámite de aduanero</a:t>
          </a:r>
        </a:p>
      </dgm:t>
    </dgm:pt>
    <dgm:pt modelId="{C9113797-4104-8A41-9286-948D7558E5DE}" type="parTrans" cxnId="{F8BAF27E-1AA5-5849-B0F4-AB30EA44B307}">
      <dgm:prSet/>
      <dgm:spPr/>
      <dgm:t>
        <a:bodyPr/>
        <a:lstStyle/>
        <a:p>
          <a:endParaRPr lang="en-GB"/>
        </a:p>
      </dgm:t>
    </dgm:pt>
    <dgm:pt modelId="{1C967D77-6BD8-134F-AABB-A5AE23683320}" type="sibTrans" cxnId="{F8BAF27E-1AA5-5849-B0F4-AB30EA44B307}">
      <dgm:prSet/>
      <dgm:spPr/>
      <dgm:t>
        <a:bodyPr/>
        <a:lstStyle/>
        <a:p>
          <a:endParaRPr lang="en-GB"/>
        </a:p>
      </dgm:t>
    </dgm:pt>
    <dgm:pt modelId="{1171B9E5-12F5-2844-995E-10FA09BA9664}">
      <dgm:prSet phldrT="[Text]"/>
      <dgm:spPr>
        <a:solidFill>
          <a:schemeClr val="accent1"/>
        </a:solidFill>
        <a:ln>
          <a:noFill/>
        </a:ln>
      </dgm:spPr>
      <dgm:t>
        <a:bodyPr/>
        <a:lstStyle/>
        <a:p>
          <a:r>
            <a:rPr lang="es-ES_tradnl" noProof="0" dirty="0"/>
            <a:t>Trámite migratorio</a:t>
          </a:r>
        </a:p>
      </dgm:t>
    </dgm:pt>
    <dgm:pt modelId="{A926801C-9EB7-114F-A851-F02891AAEBDD}" type="parTrans" cxnId="{778B87C4-2A20-4B41-BDA5-98CEC296C24C}">
      <dgm:prSet/>
      <dgm:spPr/>
      <dgm:t>
        <a:bodyPr/>
        <a:lstStyle/>
        <a:p>
          <a:endParaRPr lang="en-GB"/>
        </a:p>
      </dgm:t>
    </dgm:pt>
    <dgm:pt modelId="{9C381783-B1AA-0049-9EE2-6A764D83AC53}" type="sibTrans" cxnId="{778B87C4-2A20-4B41-BDA5-98CEC296C24C}">
      <dgm:prSet/>
      <dgm:spPr/>
      <dgm:t>
        <a:bodyPr/>
        <a:lstStyle/>
        <a:p>
          <a:endParaRPr lang="en-GB"/>
        </a:p>
      </dgm:t>
    </dgm:pt>
    <dgm:pt modelId="{A2DB45D0-6E1F-A947-A3A7-EC19FF72DE32}">
      <dgm:prSet phldrT="[Text]"/>
      <dgm:spPr>
        <a:noFill/>
        <a:ln>
          <a:noFill/>
        </a:ln>
      </dgm:spPr>
      <dgm:t>
        <a:bodyPr/>
        <a:lstStyle/>
        <a:p>
          <a:r>
            <a:rPr lang="es-ES_tradnl" noProof="0" dirty="0"/>
            <a:t>Trámite de aduanero</a:t>
          </a:r>
        </a:p>
      </dgm:t>
    </dgm:pt>
    <dgm:pt modelId="{21FB0C42-A7A6-4345-BBC2-8E41889DBEE3}" type="parTrans" cxnId="{6B18142E-363B-544B-88E0-332F0F1BCD09}">
      <dgm:prSet/>
      <dgm:spPr/>
      <dgm:t>
        <a:bodyPr/>
        <a:lstStyle/>
        <a:p>
          <a:endParaRPr lang="en-GB"/>
        </a:p>
      </dgm:t>
    </dgm:pt>
    <dgm:pt modelId="{899EB20B-0440-8841-B49F-1A51EF577D59}" type="sibTrans" cxnId="{6B18142E-363B-544B-88E0-332F0F1BCD09}">
      <dgm:prSet/>
      <dgm:spPr/>
      <dgm:t>
        <a:bodyPr/>
        <a:lstStyle/>
        <a:p>
          <a:endParaRPr lang="en-GB"/>
        </a:p>
      </dgm:t>
    </dgm:pt>
    <dgm:pt modelId="{BA7C930A-1F0F-EB47-A9EC-74C88B0AB67D}">
      <dgm:prSet phldrT="[Text]"/>
      <dgm:spPr>
        <a:noFill/>
        <a:ln>
          <a:noFill/>
        </a:ln>
      </dgm:spPr>
      <dgm:t>
        <a:bodyPr/>
        <a:lstStyle/>
        <a:p>
          <a:r>
            <a:rPr lang="es-ES_tradnl" noProof="0" dirty="0"/>
            <a:t>Llegada a bahía PCD</a:t>
          </a:r>
        </a:p>
      </dgm:t>
    </dgm:pt>
    <dgm:pt modelId="{4BCFF8C3-F112-FD43-932D-4754FBD059BB}" type="parTrans" cxnId="{28BC2B11-7B05-4141-B9DC-128B70ADEDE2}">
      <dgm:prSet/>
      <dgm:spPr/>
      <dgm:t>
        <a:bodyPr/>
        <a:lstStyle/>
        <a:p>
          <a:endParaRPr lang="en-GB"/>
        </a:p>
      </dgm:t>
    </dgm:pt>
    <dgm:pt modelId="{F303B0BC-DEF4-9F4A-8E6C-C75C08DF2CB6}" type="sibTrans" cxnId="{28BC2B11-7B05-4141-B9DC-128B70ADEDE2}">
      <dgm:prSet/>
      <dgm:spPr/>
      <dgm:t>
        <a:bodyPr/>
        <a:lstStyle/>
        <a:p>
          <a:endParaRPr lang="en-GB"/>
        </a:p>
      </dgm:t>
    </dgm:pt>
    <dgm:pt modelId="{E6AF9DE6-3E99-7042-9852-D58EEDFD578A}">
      <dgm:prSet phldrT="[Text]"/>
      <dgm:spPr>
        <a:noFill/>
        <a:ln>
          <a:noFill/>
        </a:ln>
      </dgm:spPr>
      <dgm:t>
        <a:bodyPr/>
        <a:lstStyle/>
        <a:p>
          <a:r>
            <a:rPr lang="es-ES_tradnl" noProof="0" dirty="0"/>
            <a:t>Ingreso a NI</a:t>
          </a:r>
        </a:p>
      </dgm:t>
    </dgm:pt>
    <dgm:pt modelId="{E83D8851-7225-A84F-8AA5-3C33448BF838}" type="parTrans" cxnId="{19C30D26-A344-9D4A-94A8-0DFF21AAAC5B}">
      <dgm:prSet/>
      <dgm:spPr/>
      <dgm:t>
        <a:bodyPr/>
        <a:lstStyle/>
        <a:p>
          <a:endParaRPr lang="en-GB"/>
        </a:p>
      </dgm:t>
    </dgm:pt>
    <dgm:pt modelId="{26C84F7A-80BB-F241-8578-61DF6945A952}" type="sibTrans" cxnId="{19C30D26-A344-9D4A-94A8-0DFF21AAAC5B}">
      <dgm:prSet/>
      <dgm:spPr/>
      <dgm:t>
        <a:bodyPr/>
        <a:lstStyle/>
        <a:p>
          <a:endParaRPr lang="en-GB"/>
        </a:p>
      </dgm:t>
    </dgm:pt>
    <dgm:pt modelId="{7C825DD9-EF14-3140-8A24-D024E33B2E2D}">
      <dgm:prSet phldrT="[Text]"/>
      <dgm:spPr>
        <a:noFill/>
        <a:ln>
          <a:noFill/>
        </a:ln>
      </dgm:spPr>
      <dgm:t>
        <a:bodyPr/>
        <a:lstStyle/>
        <a:p>
          <a:r>
            <a:rPr lang="es-ES_tradnl" noProof="0" dirty="0"/>
            <a:t>Caseta NI</a:t>
          </a:r>
        </a:p>
      </dgm:t>
    </dgm:pt>
    <dgm:pt modelId="{C8595802-E47C-694A-A354-C59033447C86}" type="parTrans" cxnId="{F851E6D0-E65F-D840-966E-28B167A71064}">
      <dgm:prSet/>
      <dgm:spPr/>
      <dgm:t>
        <a:bodyPr/>
        <a:lstStyle/>
        <a:p>
          <a:endParaRPr lang="en-GB"/>
        </a:p>
      </dgm:t>
    </dgm:pt>
    <dgm:pt modelId="{021B723D-D1C2-204A-9A17-344FDF9C5943}" type="sibTrans" cxnId="{F851E6D0-E65F-D840-966E-28B167A71064}">
      <dgm:prSet/>
      <dgm:spPr/>
      <dgm:t>
        <a:bodyPr/>
        <a:lstStyle/>
        <a:p>
          <a:endParaRPr lang="en-GB"/>
        </a:p>
      </dgm:t>
    </dgm:pt>
    <dgm:pt modelId="{BEE279B5-87D1-EE46-BEEB-23D20090967C}">
      <dgm:prSet phldrT="[Text]"/>
      <dgm:spPr>
        <a:noFill/>
        <a:ln>
          <a:noFill/>
        </a:ln>
      </dgm:spPr>
      <dgm:t>
        <a:bodyPr/>
        <a:lstStyle/>
        <a:p>
          <a:r>
            <a:rPr lang="es-ES_tradnl" noProof="0" dirty="0"/>
            <a:t>Caseta NI</a:t>
          </a:r>
        </a:p>
      </dgm:t>
    </dgm:pt>
    <dgm:pt modelId="{A4041C05-0F5A-EF45-8D26-0E147C4DCA19}" type="parTrans" cxnId="{7275583E-5137-584A-9A8D-4CB54EA37196}">
      <dgm:prSet/>
      <dgm:spPr/>
      <dgm:t>
        <a:bodyPr/>
        <a:lstStyle/>
        <a:p>
          <a:endParaRPr lang="en-GB"/>
        </a:p>
      </dgm:t>
    </dgm:pt>
    <dgm:pt modelId="{F253F3C6-7BB0-7544-9404-6EA9789A7FB6}" type="sibTrans" cxnId="{7275583E-5137-584A-9A8D-4CB54EA37196}">
      <dgm:prSet/>
      <dgm:spPr/>
      <dgm:t>
        <a:bodyPr/>
        <a:lstStyle/>
        <a:p>
          <a:endParaRPr lang="en-GB"/>
        </a:p>
      </dgm:t>
    </dgm:pt>
    <dgm:pt modelId="{68E53E36-0DBA-6048-ADB4-273D8A69DFF6}">
      <dgm:prSet phldrT="[Text]"/>
      <dgm:spPr>
        <a:noFill/>
        <a:ln>
          <a:noFill/>
        </a:ln>
      </dgm:spPr>
      <dgm:t>
        <a:bodyPr/>
        <a:lstStyle/>
        <a:p>
          <a:r>
            <a:rPr lang="es-ES_tradnl" noProof="0" dirty="0"/>
            <a:t>Cola para ingresar a NI</a:t>
          </a:r>
        </a:p>
      </dgm:t>
    </dgm:pt>
    <dgm:pt modelId="{6B4148E2-8E4A-7640-94C8-32C50F84109E}" type="parTrans" cxnId="{9E002018-2319-A644-A6F2-F689455A7917}">
      <dgm:prSet/>
      <dgm:spPr/>
      <dgm:t>
        <a:bodyPr/>
        <a:lstStyle/>
        <a:p>
          <a:endParaRPr lang="en-GB"/>
        </a:p>
      </dgm:t>
    </dgm:pt>
    <dgm:pt modelId="{5557BD72-18E6-2D40-8D79-758EFF154179}" type="sibTrans" cxnId="{9E002018-2319-A644-A6F2-F689455A7917}">
      <dgm:prSet/>
      <dgm:spPr/>
      <dgm:t>
        <a:bodyPr/>
        <a:lstStyle/>
        <a:p>
          <a:endParaRPr lang="en-GB"/>
        </a:p>
      </dgm:t>
    </dgm:pt>
    <dgm:pt modelId="{99A3AF9F-704C-C247-8DC3-81B3D9D666F7}" type="pres">
      <dgm:prSet presAssocID="{A45421ED-3E6C-6143-BB65-DA5C2B04F547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7875D2FE-C2FB-0043-BEC7-89C7ECE3C716}" type="pres">
      <dgm:prSet presAssocID="{A6B7DC9E-89EB-034E-B0D6-03C4F7959593}" presName="hierRoot1" presStyleCnt="0">
        <dgm:presLayoutVars>
          <dgm:hierBranch val="init"/>
        </dgm:presLayoutVars>
      </dgm:prSet>
      <dgm:spPr/>
    </dgm:pt>
    <dgm:pt modelId="{7AD10E85-6748-9C40-8FD0-F5335BDF4927}" type="pres">
      <dgm:prSet presAssocID="{A6B7DC9E-89EB-034E-B0D6-03C4F7959593}" presName="rootComposite1" presStyleCnt="0"/>
      <dgm:spPr/>
    </dgm:pt>
    <dgm:pt modelId="{9F3B1C0B-78C3-3F48-8D06-A2ABF48515C2}" type="pres">
      <dgm:prSet presAssocID="{A6B7DC9E-89EB-034E-B0D6-03C4F7959593}" presName="rootText1" presStyleLbl="node0" presStyleIdx="0" presStyleCnt="1">
        <dgm:presLayoutVars>
          <dgm:chPref val="3"/>
        </dgm:presLayoutVars>
      </dgm:prSet>
      <dgm:spPr/>
    </dgm:pt>
    <dgm:pt modelId="{D4474E8F-D0B3-1D4D-8501-9A23F813D9E4}" type="pres">
      <dgm:prSet presAssocID="{A6B7DC9E-89EB-034E-B0D6-03C4F7959593}" presName="rootConnector1" presStyleLbl="node1" presStyleIdx="0" presStyleCnt="0"/>
      <dgm:spPr/>
    </dgm:pt>
    <dgm:pt modelId="{0E92A43C-7C4F-A14B-8FF0-F05C28F7503F}" type="pres">
      <dgm:prSet presAssocID="{A6B7DC9E-89EB-034E-B0D6-03C4F7959593}" presName="hierChild2" presStyleCnt="0"/>
      <dgm:spPr/>
    </dgm:pt>
    <dgm:pt modelId="{65F317A0-9303-BA41-B202-2B21B796CC41}" type="pres">
      <dgm:prSet presAssocID="{3CB3907D-C141-864E-A823-05865E045907}" presName="Name64" presStyleLbl="parChTrans1D2" presStyleIdx="0" presStyleCnt="3"/>
      <dgm:spPr/>
    </dgm:pt>
    <dgm:pt modelId="{4BA4A969-0B02-2C40-9A8A-95C187F77E55}" type="pres">
      <dgm:prSet presAssocID="{A080C9BE-8D37-E44E-9083-A1DA8DD211A1}" presName="hierRoot2" presStyleCnt="0">
        <dgm:presLayoutVars>
          <dgm:hierBranch val="init"/>
        </dgm:presLayoutVars>
      </dgm:prSet>
      <dgm:spPr/>
    </dgm:pt>
    <dgm:pt modelId="{F940AA91-889C-F740-B684-9B5DA482B68A}" type="pres">
      <dgm:prSet presAssocID="{A080C9BE-8D37-E44E-9083-A1DA8DD211A1}" presName="rootComposite" presStyleCnt="0"/>
      <dgm:spPr/>
    </dgm:pt>
    <dgm:pt modelId="{092B8E69-2C71-7848-B3DB-B6505C3D74BE}" type="pres">
      <dgm:prSet presAssocID="{A080C9BE-8D37-E44E-9083-A1DA8DD211A1}" presName="rootText" presStyleLbl="node2" presStyleIdx="0" presStyleCnt="3">
        <dgm:presLayoutVars>
          <dgm:chPref val="3"/>
        </dgm:presLayoutVars>
      </dgm:prSet>
      <dgm:spPr/>
    </dgm:pt>
    <dgm:pt modelId="{FC37A138-2AA4-0940-ACE0-7AA3F8092221}" type="pres">
      <dgm:prSet presAssocID="{A080C9BE-8D37-E44E-9083-A1DA8DD211A1}" presName="rootConnector" presStyleLbl="node2" presStyleIdx="0" presStyleCnt="3"/>
      <dgm:spPr/>
    </dgm:pt>
    <dgm:pt modelId="{262ECC50-0BCF-2B41-A1B9-54DD35B8304D}" type="pres">
      <dgm:prSet presAssocID="{A080C9BE-8D37-E44E-9083-A1DA8DD211A1}" presName="hierChild4" presStyleCnt="0"/>
      <dgm:spPr/>
    </dgm:pt>
    <dgm:pt modelId="{9D5F2DD1-9B67-2449-818B-4C4E2279D778}" type="pres">
      <dgm:prSet presAssocID="{AA7D3CCE-3739-4E49-9A91-93F7DCD73224}" presName="Name64" presStyleLbl="parChTrans1D3" presStyleIdx="0" presStyleCnt="3"/>
      <dgm:spPr/>
    </dgm:pt>
    <dgm:pt modelId="{1BD8055A-2DDE-7349-8E72-9966C569D508}" type="pres">
      <dgm:prSet presAssocID="{A8E5BBF8-4A87-0849-821C-111F504DA40C}" presName="hierRoot2" presStyleCnt="0">
        <dgm:presLayoutVars>
          <dgm:hierBranch val="init"/>
        </dgm:presLayoutVars>
      </dgm:prSet>
      <dgm:spPr/>
    </dgm:pt>
    <dgm:pt modelId="{8F44516B-5399-524F-8D91-07A423CE47F0}" type="pres">
      <dgm:prSet presAssocID="{A8E5BBF8-4A87-0849-821C-111F504DA40C}" presName="rootComposite" presStyleCnt="0"/>
      <dgm:spPr/>
    </dgm:pt>
    <dgm:pt modelId="{66D47407-E939-F242-BDC0-C29444900381}" type="pres">
      <dgm:prSet presAssocID="{A8E5BBF8-4A87-0849-821C-111F504DA40C}" presName="rootText" presStyleLbl="node3" presStyleIdx="0" presStyleCnt="3">
        <dgm:presLayoutVars>
          <dgm:chPref val="3"/>
        </dgm:presLayoutVars>
      </dgm:prSet>
      <dgm:spPr/>
    </dgm:pt>
    <dgm:pt modelId="{27A5BF0E-9330-4A40-B8A6-9AB057110E09}" type="pres">
      <dgm:prSet presAssocID="{A8E5BBF8-4A87-0849-821C-111F504DA40C}" presName="rootConnector" presStyleLbl="node3" presStyleIdx="0" presStyleCnt="3"/>
      <dgm:spPr/>
    </dgm:pt>
    <dgm:pt modelId="{C6A237B2-EE51-504F-93D2-A92C855E4170}" type="pres">
      <dgm:prSet presAssocID="{A8E5BBF8-4A87-0849-821C-111F504DA40C}" presName="hierChild4" presStyleCnt="0"/>
      <dgm:spPr/>
    </dgm:pt>
    <dgm:pt modelId="{DC9F093C-E412-E642-8EB7-E24082BB8458}" type="pres">
      <dgm:prSet presAssocID="{A8E5BBF8-4A87-0849-821C-111F504DA40C}" presName="hierChild5" presStyleCnt="0"/>
      <dgm:spPr/>
    </dgm:pt>
    <dgm:pt modelId="{947700BD-2DB8-E549-9629-181880F975CF}" type="pres">
      <dgm:prSet presAssocID="{A080C9BE-8D37-E44E-9083-A1DA8DD211A1}" presName="hierChild5" presStyleCnt="0"/>
      <dgm:spPr/>
    </dgm:pt>
    <dgm:pt modelId="{B9C8A6C0-558A-AC42-8D01-7CDBA99DC1E6}" type="pres">
      <dgm:prSet presAssocID="{69B7630A-E07D-D24F-9776-78152C2F4848}" presName="Name64" presStyleLbl="parChTrans1D2" presStyleIdx="1" presStyleCnt="3"/>
      <dgm:spPr/>
    </dgm:pt>
    <dgm:pt modelId="{A6E0B8E8-9E11-B14F-8673-AFE9F0EC9D9E}" type="pres">
      <dgm:prSet presAssocID="{8A343243-D294-D543-9D8A-3414595A7D6A}" presName="hierRoot2" presStyleCnt="0">
        <dgm:presLayoutVars>
          <dgm:hierBranch val="init"/>
        </dgm:presLayoutVars>
      </dgm:prSet>
      <dgm:spPr/>
    </dgm:pt>
    <dgm:pt modelId="{ED451625-26F4-BD4D-A8C8-5AB6403A8B34}" type="pres">
      <dgm:prSet presAssocID="{8A343243-D294-D543-9D8A-3414595A7D6A}" presName="rootComposite" presStyleCnt="0"/>
      <dgm:spPr/>
    </dgm:pt>
    <dgm:pt modelId="{00EBD9E1-171F-8C42-BDDE-533A737381E3}" type="pres">
      <dgm:prSet presAssocID="{8A343243-D294-D543-9D8A-3414595A7D6A}" presName="rootText" presStyleLbl="node2" presStyleIdx="1" presStyleCnt="3">
        <dgm:presLayoutVars>
          <dgm:chPref val="3"/>
        </dgm:presLayoutVars>
      </dgm:prSet>
      <dgm:spPr/>
    </dgm:pt>
    <dgm:pt modelId="{A8FA56B1-9385-1D47-A750-D546ACE18D6F}" type="pres">
      <dgm:prSet presAssocID="{8A343243-D294-D543-9D8A-3414595A7D6A}" presName="rootConnector" presStyleLbl="node2" presStyleIdx="1" presStyleCnt="3"/>
      <dgm:spPr/>
    </dgm:pt>
    <dgm:pt modelId="{29B08C95-3A18-D744-A0EE-853574F06654}" type="pres">
      <dgm:prSet presAssocID="{8A343243-D294-D543-9D8A-3414595A7D6A}" presName="hierChild4" presStyleCnt="0"/>
      <dgm:spPr/>
    </dgm:pt>
    <dgm:pt modelId="{0A69BEBF-E90C-F247-9318-853B68666CB2}" type="pres">
      <dgm:prSet presAssocID="{C9113797-4104-8A41-9286-948D7558E5DE}" presName="Name64" presStyleLbl="parChTrans1D3" presStyleIdx="1" presStyleCnt="3"/>
      <dgm:spPr/>
    </dgm:pt>
    <dgm:pt modelId="{7429FA13-269A-C54D-8821-C0030D1098C5}" type="pres">
      <dgm:prSet presAssocID="{D305918F-EDA1-024D-A327-6BB647E17621}" presName="hierRoot2" presStyleCnt="0">
        <dgm:presLayoutVars>
          <dgm:hierBranch val="init"/>
        </dgm:presLayoutVars>
      </dgm:prSet>
      <dgm:spPr/>
    </dgm:pt>
    <dgm:pt modelId="{38FBC313-60B8-B24C-84D2-533331CAD00C}" type="pres">
      <dgm:prSet presAssocID="{D305918F-EDA1-024D-A327-6BB647E17621}" presName="rootComposite" presStyleCnt="0"/>
      <dgm:spPr/>
    </dgm:pt>
    <dgm:pt modelId="{E37E4AE0-6F6A-964A-BC87-AE9C30C6A3AD}" type="pres">
      <dgm:prSet presAssocID="{D305918F-EDA1-024D-A327-6BB647E17621}" presName="rootText" presStyleLbl="node3" presStyleIdx="1" presStyleCnt="3">
        <dgm:presLayoutVars>
          <dgm:chPref val="3"/>
        </dgm:presLayoutVars>
      </dgm:prSet>
      <dgm:spPr/>
    </dgm:pt>
    <dgm:pt modelId="{D76AB966-1E2A-C94A-B783-2779DE3F7C25}" type="pres">
      <dgm:prSet presAssocID="{D305918F-EDA1-024D-A327-6BB647E17621}" presName="rootConnector" presStyleLbl="node3" presStyleIdx="1" presStyleCnt="3"/>
      <dgm:spPr/>
    </dgm:pt>
    <dgm:pt modelId="{1EA3F2D5-5972-494B-9FCE-BB2F22B87DC2}" type="pres">
      <dgm:prSet presAssocID="{D305918F-EDA1-024D-A327-6BB647E17621}" presName="hierChild4" presStyleCnt="0"/>
      <dgm:spPr/>
    </dgm:pt>
    <dgm:pt modelId="{5B7E973C-A011-7547-9210-3B508B58F62F}" type="pres">
      <dgm:prSet presAssocID="{4BCFF8C3-F112-FD43-932D-4754FBD059BB}" presName="Name64" presStyleLbl="parChTrans1D4" presStyleIdx="0" presStyleCnt="5"/>
      <dgm:spPr/>
    </dgm:pt>
    <dgm:pt modelId="{A8B11E8E-9999-5A47-94BF-3C46A8B92E9A}" type="pres">
      <dgm:prSet presAssocID="{BA7C930A-1F0F-EB47-A9EC-74C88B0AB67D}" presName="hierRoot2" presStyleCnt="0">
        <dgm:presLayoutVars>
          <dgm:hierBranch val="init"/>
        </dgm:presLayoutVars>
      </dgm:prSet>
      <dgm:spPr/>
    </dgm:pt>
    <dgm:pt modelId="{301392BA-835C-7445-B0FD-35519AC6205A}" type="pres">
      <dgm:prSet presAssocID="{BA7C930A-1F0F-EB47-A9EC-74C88B0AB67D}" presName="rootComposite" presStyleCnt="0"/>
      <dgm:spPr/>
    </dgm:pt>
    <dgm:pt modelId="{EE132E24-0582-E148-AD1C-FCE5DD2E1B8C}" type="pres">
      <dgm:prSet presAssocID="{BA7C930A-1F0F-EB47-A9EC-74C88B0AB67D}" presName="rootText" presStyleLbl="node4" presStyleIdx="0" presStyleCnt="5">
        <dgm:presLayoutVars>
          <dgm:chPref val="3"/>
        </dgm:presLayoutVars>
      </dgm:prSet>
      <dgm:spPr/>
    </dgm:pt>
    <dgm:pt modelId="{2CB3347A-4E4D-0243-B70A-78FFF0DB696B}" type="pres">
      <dgm:prSet presAssocID="{BA7C930A-1F0F-EB47-A9EC-74C88B0AB67D}" presName="rootConnector" presStyleLbl="node4" presStyleIdx="0" presStyleCnt="5"/>
      <dgm:spPr/>
    </dgm:pt>
    <dgm:pt modelId="{ACC45FF7-8401-7344-9B22-BB4399CA7AFA}" type="pres">
      <dgm:prSet presAssocID="{BA7C930A-1F0F-EB47-A9EC-74C88B0AB67D}" presName="hierChild4" presStyleCnt="0"/>
      <dgm:spPr/>
    </dgm:pt>
    <dgm:pt modelId="{D5095FED-5F1E-6C43-8055-6D0C208C036C}" type="pres">
      <dgm:prSet presAssocID="{E83D8851-7225-A84F-8AA5-3C33448BF838}" presName="Name64" presStyleLbl="parChTrans1D4" presStyleIdx="1" presStyleCnt="5"/>
      <dgm:spPr/>
    </dgm:pt>
    <dgm:pt modelId="{0B13A730-D386-FB47-8D92-D442D0DF8338}" type="pres">
      <dgm:prSet presAssocID="{E6AF9DE6-3E99-7042-9852-D58EEDFD578A}" presName="hierRoot2" presStyleCnt="0">
        <dgm:presLayoutVars>
          <dgm:hierBranch val="init"/>
        </dgm:presLayoutVars>
      </dgm:prSet>
      <dgm:spPr/>
    </dgm:pt>
    <dgm:pt modelId="{61FE12FB-4A8A-8B4D-AEF7-EACBD1C8B650}" type="pres">
      <dgm:prSet presAssocID="{E6AF9DE6-3E99-7042-9852-D58EEDFD578A}" presName="rootComposite" presStyleCnt="0"/>
      <dgm:spPr/>
    </dgm:pt>
    <dgm:pt modelId="{6C1CC567-E940-574F-AEF5-843CE627718A}" type="pres">
      <dgm:prSet presAssocID="{E6AF9DE6-3E99-7042-9852-D58EEDFD578A}" presName="rootText" presStyleLbl="node4" presStyleIdx="1" presStyleCnt="5">
        <dgm:presLayoutVars>
          <dgm:chPref val="3"/>
        </dgm:presLayoutVars>
      </dgm:prSet>
      <dgm:spPr/>
    </dgm:pt>
    <dgm:pt modelId="{A22D42D2-8E46-CF4D-82F1-CA5D7EFE9112}" type="pres">
      <dgm:prSet presAssocID="{E6AF9DE6-3E99-7042-9852-D58EEDFD578A}" presName="rootConnector" presStyleLbl="node4" presStyleIdx="1" presStyleCnt="5"/>
      <dgm:spPr/>
    </dgm:pt>
    <dgm:pt modelId="{10D4E28C-EF67-F549-B845-3907AA8F7129}" type="pres">
      <dgm:prSet presAssocID="{E6AF9DE6-3E99-7042-9852-D58EEDFD578A}" presName="hierChild4" presStyleCnt="0"/>
      <dgm:spPr/>
    </dgm:pt>
    <dgm:pt modelId="{5CA6B6AA-09F5-B641-AA9F-3DB384027F37}" type="pres">
      <dgm:prSet presAssocID="{6B4148E2-8E4A-7640-94C8-32C50F84109E}" presName="Name64" presStyleLbl="parChTrans1D4" presStyleIdx="2" presStyleCnt="5"/>
      <dgm:spPr/>
    </dgm:pt>
    <dgm:pt modelId="{CA625A53-6AA5-194B-AC7D-9FE2021A1B3C}" type="pres">
      <dgm:prSet presAssocID="{68E53E36-0DBA-6048-ADB4-273D8A69DFF6}" presName="hierRoot2" presStyleCnt="0">
        <dgm:presLayoutVars>
          <dgm:hierBranch val="init"/>
        </dgm:presLayoutVars>
      </dgm:prSet>
      <dgm:spPr/>
    </dgm:pt>
    <dgm:pt modelId="{E8975BF4-94CA-C34D-AB7D-81D20EE816A1}" type="pres">
      <dgm:prSet presAssocID="{68E53E36-0DBA-6048-ADB4-273D8A69DFF6}" presName="rootComposite" presStyleCnt="0"/>
      <dgm:spPr/>
    </dgm:pt>
    <dgm:pt modelId="{F083F262-AB3C-5547-A163-B3B9861E98B1}" type="pres">
      <dgm:prSet presAssocID="{68E53E36-0DBA-6048-ADB4-273D8A69DFF6}" presName="rootText" presStyleLbl="node4" presStyleIdx="2" presStyleCnt="5">
        <dgm:presLayoutVars>
          <dgm:chPref val="3"/>
        </dgm:presLayoutVars>
      </dgm:prSet>
      <dgm:spPr/>
    </dgm:pt>
    <dgm:pt modelId="{BF6578DA-E00E-424B-812F-61673AF8F6DC}" type="pres">
      <dgm:prSet presAssocID="{68E53E36-0DBA-6048-ADB4-273D8A69DFF6}" presName="rootConnector" presStyleLbl="node4" presStyleIdx="2" presStyleCnt="5"/>
      <dgm:spPr/>
    </dgm:pt>
    <dgm:pt modelId="{C68CB5B2-E72B-EE45-B067-1691CA991C0B}" type="pres">
      <dgm:prSet presAssocID="{68E53E36-0DBA-6048-ADB4-273D8A69DFF6}" presName="hierChild4" presStyleCnt="0"/>
      <dgm:spPr/>
    </dgm:pt>
    <dgm:pt modelId="{1C14D017-1E6A-924E-9B72-D6991098D2DB}" type="pres">
      <dgm:prSet presAssocID="{C8595802-E47C-694A-A354-C59033447C86}" presName="Name64" presStyleLbl="parChTrans1D4" presStyleIdx="3" presStyleCnt="5"/>
      <dgm:spPr/>
    </dgm:pt>
    <dgm:pt modelId="{E1DF0142-EA89-E347-B069-E863665FD2F4}" type="pres">
      <dgm:prSet presAssocID="{7C825DD9-EF14-3140-8A24-D024E33B2E2D}" presName="hierRoot2" presStyleCnt="0">
        <dgm:presLayoutVars>
          <dgm:hierBranch val="init"/>
        </dgm:presLayoutVars>
      </dgm:prSet>
      <dgm:spPr/>
    </dgm:pt>
    <dgm:pt modelId="{423020AF-AFC9-F241-817A-766FBBA7BEDC}" type="pres">
      <dgm:prSet presAssocID="{7C825DD9-EF14-3140-8A24-D024E33B2E2D}" presName="rootComposite" presStyleCnt="0"/>
      <dgm:spPr/>
    </dgm:pt>
    <dgm:pt modelId="{7695D8D3-C6C0-6242-B533-BFEF67573A33}" type="pres">
      <dgm:prSet presAssocID="{7C825DD9-EF14-3140-8A24-D024E33B2E2D}" presName="rootText" presStyleLbl="node4" presStyleIdx="3" presStyleCnt="5">
        <dgm:presLayoutVars>
          <dgm:chPref val="3"/>
        </dgm:presLayoutVars>
      </dgm:prSet>
      <dgm:spPr/>
    </dgm:pt>
    <dgm:pt modelId="{082CCCBB-863F-254B-A7BF-9FA048141B8C}" type="pres">
      <dgm:prSet presAssocID="{7C825DD9-EF14-3140-8A24-D024E33B2E2D}" presName="rootConnector" presStyleLbl="node4" presStyleIdx="3" presStyleCnt="5"/>
      <dgm:spPr/>
    </dgm:pt>
    <dgm:pt modelId="{3CA9347D-A778-784C-B6CD-D64FC6D2535C}" type="pres">
      <dgm:prSet presAssocID="{7C825DD9-EF14-3140-8A24-D024E33B2E2D}" presName="hierChild4" presStyleCnt="0"/>
      <dgm:spPr/>
    </dgm:pt>
    <dgm:pt modelId="{A28A7F94-DFBA-D04F-9458-359B4085B68F}" type="pres">
      <dgm:prSet presAssocID="{7C825DD9-EF14-3140-8A24-D024E33B2E2D}" presName="hierChild5" presStyleCnt="0"/>
      <dgm:spPr/>
    </dgm:pt>
    <dgm:pt modelId="{7AC5FC11-3753-4247-8800-E0C2F21C3F1E}" type="pres">
      <dgm:prSet presAssocID="{A4041C05-0F5A-EF45-8D26-0E147C4DCA19}" presName="Name64" presStyleLbl="parChTrans1D4" presStyleIdx="4" presStyleCnt="5"/>
      <dgm:spPr/>
    </dgm:pt>
    <dgm:pt modelId="{B7D7F118-BCE8-3742-B5DD-C915B84E261B}" type="pres">
      <dgm:prSet presAssocID="{BEE279B5-87D1-EE46-BEEB-23D20090967C}" presName="hierRoot2" presStyleCnt="0">
        <dgm:presLayoutVars>
          <dgm:hierBranch val="init"/>
        </dgm:presLayoutVars>
      </dgm:prSet>
      <dgm:spPr/>
    </dgm:pt>
    <dgm:pt modelId="{6905ABE7-E90B-9A4C-AD68-56F6438F15CC}" type="pres">
      <dgm:prSet presAssocID="{BEE279B5-87D1-EE46-BEEB-23D20090967C}" presName="rootComposite" presStyleCnt="0"/>
      <dgm:spPr/>
    </dgm:pt>
    <dgm:pt modelId="{78A9D5E0-F0AB-374B-A304-4038C4E6852C}" type="pres">
      <dgm:prSet presAssocID="{BEE279B5-87D1-EE46-BEEB-23D20090967C}" presName="rootText" presStyleLbl="node4" presStyleIdx="4" presStyleCnt="5">
        <dgm:presLayoutVars>
          <dgm:chPref val="3"/>
        </dgm:presLayoutVars>
      </dgm:prSet>
      <dgm:spPr/>
    </dgm:pt>
    <dgm:pt modelId="{AA6EA17F-F0A7-274A-8D8B-DCE154A52685}" type="pres">
      <dgm:prSet presAssocID="{BEE279B5-87D1-EE46-BEEB-23D20090967C}" presName="rootConnector" presStyleLbl="node4" presStyleIdx="4" presStyleCnt="5"/>
      <dgm:spPr/>
    </dgm:pt>
    <dgm:pt modelId="{E5724397-FEAB-B444-AF75-98E85C8FB72D}" type="pres">
      <dgm:prSet presAssocID="{BEE279B5-87D1-EE46-BEEB-23D20090967C}" presName="hierChild4" presStyleCnt="0"/>
      <dgm:spPr/>
    </dgm:pt>
    <dgm:pt modelId="{CE958AD2-30B4-C648-9A8C-C2314F70FFC7}" type="pres">
      <dgm:prSet presAssocID="{BEE279B5-87D1-EE46-BEEB-23D20090967C}" presName="hierChild5" presStyleCnt="0"/>
      <dgm:spPr/>
    </dgm:pt>
    <dgm:pt modelId="{97D2B757-ED9E-664F-B8B1-950260E9EC24}" type="pres">
      <dgm:prSet presAssocID="{68E53E36-0DBA-6048-ADB4-273D8A69DFF6}" presName="hierChild5" presStyleCnt="0"/>
      <dgm:spPr/>
    </dgm:pt>
    <dgm:pt modelId="{546E0A1B-952E-B24E-8F55-E52FE1A15DD8}" type="pres">
      <dgm:prSet presAssocID="{E6AF9DE6-3E99-7042-9852-D58EEDFD578A}" presName="hierChild5" presStyleCnt="0"/>
      <dgm:spPr/>
    </dgm:pt>
    <dgm:pt modelId="{6B7078F0-B8C6-844F-9CA2-8289B18A9D18}" type="pres">
      <dgm:prSet presAssocID="{BA7C930A-1F0F-EB47-A9EC-74C88B0AB67D}" presName="hierChild5" presStyleCnt="0"/>
      <dgm:spPr/>
    </dgm:pt>
    <dgm:pt modelId="{D3E93708-D400-3346-9210-AACE72C9EF70}" type="pres">
      <dgm:prSet presAssocID="{D305918F-EDA1-024D-A327-6BB647E17621}" presName="hierChild5" presStyleCnt="0"/>
      <dgm:spPr/>
    </dgm:pt>
    <dgm:pt modelId="{6904A678-A25E-8A45-94F7-2BA273D1228F}" type="pres">
      <dgm:prSet presAssocID="{8A343243-D294-D543-9D8A-3414595A7D6A}" presName="hierChild5" presStyleCnt="0"/>
      <dgm:spPr/>
    </dgm:pt>
    <dgm:pt modelId="{43D387DF-CDC1-B644-868C-70A10D075EA9}" type="pres">
      <dgm:prSet presAssocID="{A926801C-9EB7-114F-A851-F02891AAEBDD}" presName="Name64" presStyleLbl="parChTrans1D2" presStyleIdx="2" presStyleCnt="3"/>
      <dgm:spPr/>
    </dgm:pt>
    <dgm:pt modelId="{A2816247-36D5-9647-B00F-579FD5D7C419}" type="pres">
      <dgm:prSet presAssocID="{1171B9E5-12F5-2844-995E-10FA09BA9664}" presName="hierRoot2" presStyleCnt="0">
        <dgm:presLayoutVars>
          <dgm:hierBranch val="init"/>
        </dgm:presLayoutVars>
      </dgm:prSet>
      <dgm:spPr/>
    </dgm:pt>
    <dgm:pt modelId="{6D179E4F-C00A-0842-8803-48CABE46B3E0}" type="pres">
      <dgm:prSet presAssocID="{1171B9E5-12F5-2844-995E-10FA09BA9664}" presName="rootComposite" presStyleCnt="0"/>
      <dgm:spPr/>
    </dgm:pt>
    <dgm:pt modelId="{24913782-A61B-3C49-B4C0-73F78DD60BEA}" type="pres">
      <dgm:prSet presAssocID="{1171B9E5-12F5-2844-995E-10FA09BA9664}" presName="rootText" presStyleLbl="node2" presStyleIdx="2" presStyleCnt="3">
        <dgm:presLayoutVars>
          <dgm:chPref val="3"/>
        </dgm:presLayoutVars>
      </dgm:prSet>
      <dgm:spPr/>
    </dgm:pt>
    <dgm:pt modelId="{8653D958-1B66-EB42-A1B5-885E0DD3ABF1}" type="pres">
      <dgm:prSet presAssocID="{1171B9E5-12F5-2844-995E-10FA09BA9664}" presName="rootConnector" presStyleLbl="node2" presStyleIdx="2" presStyleCnt="3"/>
      <dgm:spPr/>
    </dgm:pt>
    <dgm:pt modelId="{D0C23E4E-F43E-524A-85D4-EA1EB3EB0F81}" type="pres">
      <dgm:prSet presAssocID="{1171B9E5-12F5-2844-995E-10FA09BA9664}" presName="hierChild4" presStyleCnt="0"/>
      <dgm:spPr/>
    </dgm:pt>
    <dgm:pt modelId="{8CD9D660-3DAA-294D-8D38-1302A8D69365}" type="pres">
      <dgm:prSet presAssocID="{21FB0C42-A7A6-4345-BBC2-8E41889DBEE3}" presName="Name64" presStyleLbl="parChTrans1D3" presStyleIdx="2" presStyleCnt="3"/>
      <dgm:spPr/>
    </dgm:pt>
    <dgm:pt modelId="{6AC5042F-804F-7742-9919-DB401916D320}" type="pres">
      <dgm:prSet presAssocID="{A2DB45D0-6E1F-A947-A3A7-EC19FF72DE32}" presName="hierRoot2" presStyleCnt="0">
        <dgm:presLayoutVars>
          <dgm:hierBranch val="init"/>
        </dgm:presLayoutVars>
      </dgm:prSet>
      <dgm:spPr/>
    </dgm:pt>
    <dgm:pt modelId="{28DB61C0-BCDC-0C42-8DA4-5EF3B5E435D9}" type="pres">
      <dgm:prSet presAssocID="{A2DB45D0-6E1F-A947-A3A7-EC19FF72DE32}" presName="rootComposite" presStyleCnt="0"/>
      <dgm:spPr/>
    </dgm:pt>
    <dgm:pt modelId="{D775269F-3B01-8542-BC65-2793AEDE38CA}" type="pres">
      <dgm:prSet presAssocID="{A2DB45D0-6E1F-A947-A3A7-EC19FF72DE32}" presName="rootText" presStyleLbl="node3" presStyleIdx="2" presStyleCnt="3">
        <dgm:presLayoutVars>
          <dgm:chPref val="3"/>
        </dgm:presLayoutVars>
      </dgm:prSet>
      <dgm:spPr/>
    </dgm:pt>
    <dgm:pt modelId="{9F633F60-F318-D548-A873-44C082355808}" type="pres">
      <dgm:prSet presAssocID="{A2DB45D0-6E1F-A947-A3A7-EC19FF72DE32}" presName="rootConnector" presStyleLbl="node3" presStyleIdx="2" presStyleCnt="3"/>
      <dgm:spPr/>
    </dgm:pt>
    <dgm:pt modelId="{4C2F26AF-482A-4E49-93B7-86F000C67A4A}" type="pres">
      <dgm:prSet presAssocID="{A2DB45D0-6E1F-A947-A3A7-EC19FF72DE32}" presName="hierChild4" presStyleCnt="0"/>
      <dgm:spPr/>
    </dgm:pt>
    <dgm:pt modelId="{F89B30F1-DB59-3145-9B8D-6A06DDEDD821}" type="pres">
      <dgm:prSet presAssocID="{A2DB45D0-6E1F-A947-A3A7-EC19FF72DE32}" presName="hierChild5" presStyleCnt="0"/>
      <dgm:spPr/>
    </dgm:pt>
    <dgm:pt modelId="{EF19A579-E040-F340-AC32-34359B8D472D}" type="pres">
      <dgm:prSet presAssocID="{1171B9E5-12F5-2844-995E-10FA09BA9664}" presName="hierChild5" presStyleCnt="0"/>
      <dgm:spPr/>
    </dgm:pt>
    <dgm:pt modelId="{2A3D6E1D-4053-8B41-9B09-A129A8C3E7F5}" type="pres">
      <dgm:prSet presAssocID="{A6B7DC9E-89EB-034E-B0D6-03C4F7959593}" presName="hierChild3" presStyleCnt="0"/>
      <dgm:spPr/>
    </dgm:pt>
  </dgm:ptLst>
  <dgm:cxnLst>
    <dgm:cxn modelId="{44E79F04-D04E-EF47-B58B-C0BFFDFDB9A3}" type="presOf" srcId="{D305918F-EDA1-024D-A327-6BB647E17621}" destId="{D76AB966-1E2A-C94A-B783-2779DE3F7C25}" srcOrd="1" destOrd="0" presId="urn:microsoft.com/office/officeart/2009/3/layout/HorizontalOrganizationChart"/>
    <dgm:cxn modelId="{28BC2B11-7B05-4141-B9DC-128B70ADEDE2}" srcId="{D305918F-EDA1-024D-A327-6BB647E17621}" destId="{BA7C930A-1F0F-EB47-A9EC-74C88B0AB67D}" srcOrd="0" destOrd="0" parTransId="{4BCFF8C3-F112-FD43-932D-4754FBD059BB}" sibTransId="{F303B0BC-DEF4-9F4A-8E6C-C75C08DF2CB6}"/>
    <dgm:cxn modelId="{9E002018-2319-A644-A6F2-F689455A7917}" srcId="{E6AF9DE6-3E99-7042-9852-D58EEDFD578A}" destId="{68E53E36-0DBA-6048-ADB4-273D8A69DFF6}" srcOrd="0" destOrd="0" parTransId="{6B4148E2-8E4A-7640-94C8-32C50F84109E}" sibTransId="{5557BD72-18E6-2D40-8D79-758EFF154179}"/>
    <dgm:cxn modelId="{7C938F19-51DE-2649-A23F-959E5A15F85A}" srcId="{A6B7DC9E-89EB-034E-B0D6-03C4F7959593}" destId="{8A343243-D294-D543-9D8A-3414595A7D6A}" srcOrd="1" destOrd="0" parTransId="{69B7630A-E07D-D24F-9776-78152C2F4848}" sibTransId="{D068088A-386E-3B45-A937-5202E990808E}"/>
    <dgm:cxn modelId="{19481C1A-2AEA-E84C-BC9F-1B0AA84C2DAB}" type="presOf" srcId="{E83D8851-7225-A84F-8AA5-3C33448BF838}" destId="{D5095FED-5F1E-6C43-8055-6D0C208C036C}" srcOrd="0" destOrd="0" presId="urn:microsoft.com/office/officeart/2009/3/layout/HorizontalOrganizationChart"/>
    <dgm:cxn modelId="{F70B1A1C-4148-674A-B6A6-77B713FE883F}" srcId="{A45421ED-3E6C-6143-BB65-DA5C2B04F547}" destId="{A6B7DC9E-89EB-034E-B0D6-03C4F7959593}" srcOrd="0" destOrd="0" parTransId="{B03D3238-7F54-0241-A892-D5B7D0FEA75C}" sibTransId="{5B2E80E5-03E2-5F40-9D9F-FFBB7BFBA4BD}"/>
    <dgm:cxn modelId="{19C30D26-A344-9D4A-94A8-0DFF21AAAC5B}" srcId="{BA7C930A-1F0F-EB47-A9EC-74C88B0AB67D}" destId="{E6AF9DE6-3E99-7042-9852-D58EEDFD578A}" srcOrd="0" destOrd="0" parTransId="{E83D8851-7225-A84F-8AA5-3C33448BF838}" sibTransId="{26C84F7A-80BB-F241-8578-61DF6945A952}"/>
    <dgm:cxn modelId="{6B18142E-363B-544B-88E0-332F0F1BCD09}" srcId="{1171B9E5-12F5-2844-995E-10FA09BA9664}" destId="{A2DB45D0-6E1F-A947-A3A7-EC19FF72DE32}" srcOrd="0" destOrd="0" parTransId="{21FB0C42-A7A6-4345-BBC2-8E41889DBEE3}" sibTransId="{899EB20B-0440-8841-B49F-1A51EF577D59}"/>
    <dgm:cxn modelId="{D95BD631-F089-1C49-8BC4-CA243494B375}" type="presOf" srcId="{A6B7DC9E-89EB-034E-B0D6-03C4F7959593}" destId="{9F3B1C0B-78C3-3F48-8D06-A2ABF48515C2}" srcOrd="0" destOrd="0" presId="urn:microsoft.com/office/officeart/2009/3/layout/HorizontalOrganizationChart"/>
    <dgm:cxn modelId="{C0BB0239-8731-294A-A1A0-75AB0FA9A859}" type="presOf" srcId="{BA7C930A-1F0F-EB47-A9EC-74C88B0AB67D}" destId="{EE132E24-0582-E148-AD1C-FCE5DD2E1B8C}" srcOrd="0" destOrd="0" presId="urn:microsoft.com/office/officeart/2009/3/layout/HorizontalOrganizationChart"/>
    <dgm:cxn modelId="{7275583E-5137-584A-9A8D-4CB54EA37196}" srcId="{68E53E36-0DBA-6048-ADB4-273D8A69DFF6}" destId="{BEE279B5-87D1-EE46-BEEB-23D20090967C}" srcOrd="1" destOrd="0" parTransId="{A4041C05-0F5A-EF45-8D26-0E147C4DCA19}" sibTransId="{F253F3C6-7BB0-7544-9404-6EA9789A7FB6}"/>
    <dgm:cxn modelId="{935A6642-C228-1E49-A496-31F89616CF87}" type="presOf" srcId="{7C825DD9-EF14-3140-8A24-D024E33B2E2D}" destId="{082CCCBB-863F-254B-A7BF-9FA048141B8C}" srcOrd="1" destOrd="0" presId="urn:microsoft.com/office/officeart/2009/3/layout/HorizontalOrganizationChart"/>
    <dgm:cxn modelId="{2754A645-55B7-8348-BDCA-ED319EB8F7B5}" type="presOf" srcId="{6B4148E2-8E4A-7640-94C8-32C50F84109E}" destId="{5CA6B6AA-09F5-B641-AA9F-3DB384027F37}" srcOrd="0" destOrd="0" presId="urn:microsoft.com/office/officeart/2009/3/layout/HorizontalOrganizationChart"/>
    <dgm:cxn modelId="{23847B47-C633-7F47-859F-F5429295DED6}" type="presOf" srcId="{A2DB45D0-6E1F-A947-A3A7-EC19FF72DE32}" destId="{9F633F60-F318-D548-A873-44C082355808}" srcOrd="1" destOrd="0" presId="urn:microsoft.com/office/officeart/2009/3/layout/HorizontalOrganizationChart"/>
    <dgm:cxn modelId="{9BB8914E-1C8E-D841-8DCF-65A2713AF1B9}" type="presOf" srcId="{68E53E36-0DBA-6048-ADB4-273D8A69DFF6}" destId="{F083F262-AB3C-5547-A163-B3B9861E98B1}" srcOrd="0" destOrd="0" presId="urn:microsoft.com/office/officeart/2009/3/layout/HorizontalOrganizationChart"/>
    <dgm:cxn modelId="{49432050-24F5-7543-BF05-28C5B97A39F0}" type="presOf" srcId="{8A343243-D294-D543-9D8A-3414595A7D6A}" destId="{A8FA56B1-9385-1D47-A750-D546ACE18D6F}" srcOrd="1" destOrd="0" presId="urn:microsoft.com/office/officeart/2009/3/layout/HorizontalOrganizationChart"/>
    <dgm:cxn modelId="{FEF5AC51-31AA-9E45-AAD7-06A23088F5BD}" type="presOf" srcId="{E6AF9DE6-3E99-7042-9852-D58EEDFD578A}" destId="{6C1CC567-E940-574F-AEF5-843CE627718A}" srcOrd="0" destOrd="0" presId="urn:microsoft.com/office/officeart/2009/3/layout/HorizontalOrganizationChart"/>
    <dgm:cxn modelId="{D79EC852-39E5-644A-9F9B-DF01CD23FEDF}" srcId="{A6B7DC9E-89EB-034E-B0D6-03C4F7959593}" destId="{A080C9BE-8D37-E44E-9083-A1DA8DD211A1}" srcOrd="0" destOrd="0" parTransId="{3CB3907D-C141-864E-A823-05865E045907}" sibTransId="{711AA750-4EAC-224B-BCA4-3A4DC8720DDD}"/>
    <dgm:cxn modelId="{18644A5C-3021-6F44-8BF9-5A9260FCAE51}" type="presOf" srcId="{A45421ED-3E6C-6143-BB65-DA5C2B04F547}" destId="{99A3AF9F-704C-C247-8DC3-81B3D9D666F7}" srcOrd="0" destOrd="0" presId="urn:microsoft.com/office/officeart/2009/3/layout/HorizontalOrganizationChart"/>
    <dgm:cxn modelId="{2FF04567-C423-6D4F-96C4-3BFA9970A7FF}" type="presOf" srcId="{1171B9E5-12F5-2844-995E-10FA09BA9664}" destId="{24913782-A61B-3C49-B4C0-73F78DD60BEA}" srcOrd="0" destOrd="0" presId="urn:microsoft.com/office/officeart/2009/3/layout/HorizontalOrganizationChart"/>
    <dgm:cxn modelId="{429B5068-DADC-1940-B967-F7A322476ED1}" type="presOf" srcId="{21FB0C42-A7A6-4345-BBC2-8E41889DBEE3}" destId="{8CD9D660-3DAA-294D-8D38-1302A8D69365}" srcOrd="0" destOrd="0" presId="urn:microsoft.com/office/officeart/2009/3/layout/HorizontalOrganizationChart"/>
    <dgm:cxn modelId="{C6F4656F-A6F6-1946-831E-5B43272E342E}" type="presOf" srcId="{E6AF9DE6-3E99-7042-9852-D58EEDFD578A}" destId="{A22D42D2-8E46-CF4D-82F1-CA5D7EFE9112}" srcOrd="1" destOrd="0" presId="urn:microsoft.com/office/officeart/2009/3/layout/HorizontalOrganizationChart"/>
    <dgm:cxn modelId="{1277C270-CCED-D241-90D4-95586ED1CB9C}" type="presOf" srcId="{BEE279B5-87D1-EE46-BEEB-23D20090967C}" destId="{AA6EA17F-F0A7-274A-8D8B-DCE154A52685}" srcOrd="1" destOrd="0" presId="urn:microsoft.com/office/officeart/2009/3/layout/HorizontalOrganizationChart"/>
    <dgm:cxn modelId="{1EF2327B-FD12-1349-AFB6-2C1F8F3FB463}" srcId="{A080C9BE-8D37-E44E-9083-A1DA8DD211A1}" destId="{A8E5BBF8-4A87-0849-821C-111F504DA40C}" srcOrd="0" destOrd="0" parTransId="{AA7D3CCE-3739-4E49-9A91-93F7DCD73224}" sibTransId="{145A7449-0CDE-6C4A-9D7C-F9EF9B77AD48}"/>
    <dgm:cxn modelId="{5A99247C-351C-3646-8769-F282A9BB2C82}" type="presOf" srcId="{69B7630A-E07D-D24F-9776-78152C2F4848}" destId="{B9C8A6C0-558A-AC42-8D01-7CDBA99DC1E6}" srcOrd="0" destOrd="0" presId="urn:microsoft.com/office/officeart/2009/3/layout/HorizontalOrganizationChart"/>
    <dgm:cxn modelId="{929A417D-3A26-904D-84E4-F256BA54114A}" type="presOf" srcId="{BEE279B5-87D1-EE46-BEEB-23D20090967C}" destId="{78A9D5E0-F0AB-374B-A304-4038C4E6852C}" srcOrd="0" destOrd="0" presId="urn:microsoft.com/office/officeart/2009/3/layout/HorizontalOrganizationChart"/>
    <dgm:cxn modelId="{F8BAF27E-1AA5-5849-B0F4-AB30EA44B307}" srcId="{8A343243-D294-D543-9D8A-3414595A7D6A}" destId="{D305918F-EDA1-024D-A327-6BB647E17621}" srcOrd="0" destOrd="0" parTransId="{C9113797-4104-8A41-9286-948D7558E5DE}" sibTransId="{1C967D77-6BD8-134F-AABB-A5AE23683320}"/>
    <dgm:cxn modelId="{396CCE84-11A6-8A47-A8EA-48DF390CCBF1}" type="presOf" srcId="{A080C9BE-8D37-E44E-9083-A1DA8DD211A1}" destId="{092B8E69-2C71-7848-B3DB-B6505C3D74BE}" srcOrd="0" destOrd="0" presId="urn:microsoft.com/office/officeart/2009/3/layout/HorizontalOrganizationChart"/>
    <dgm:cxn modelId="{69FDEA92-FE25-5A46-8177-C722B21AAC56}" type="presOf" srcId="{A8E5BBF8-4A87-0849-821C-111F504DA40C}" destId="{66D47407-E939-F242-BDC0-C29444900381}" srcOrd="0" destOrd="0" presId="urn:microsoft.com/office/officeart/2009/3/layout/HorizontalOrganizationChart"/>
    <dgm:cxn modelId="{9BD4A193-1326-A343-A9C9-E294B0C923C9}" type="presOf" srcId="{A926801C-9EB7-114F-A851-F02891AAEBDD}" destId="{43D387DF-CDC1-B644-868C-70A10D075EA9}" srcOrd="0" destOrd="0" presId="urn:microsoft.com/office/officeart/2009/3/layout/HorizontalOrganizationChart"/>
    <dgm:cxn modelId="{4C11D997-AA11-774D-8925-9259E05F9C9D}" type="presOf" srcId="{BA7C930A-1F0F-EB47-A9EC-74C88B0AB67D}" destId="{2CB3347A-4E4D-0243-B70A-78FFF0DB696B}" srcOrd="1" destOrd="0" presId="urn:microsoft.com/office/officeart/2009/3/layout/HorizontalOrganizationChart"/>
    <dgm:cxn modelId="{1F5CE09F-2610-9E49-9294-DF439C51B266}" type="presOf" srcId="{3CB3907D-C141-864E-A823-05865E045907}" destId="{65F317A0-9303-BA41-B202-2B21B796CC41}" srcOrd="0" destOrd="0" presId="urn:microsoft.com/office/officeart/2009/3/layout/HorizontalOrganizationChart"/>
    <dgm:cxn modelId="{76FD3EA0-0E10-724D-9B4A-E7116264E0C9}" type="presOf" srcId="{AA7D3CCE-3739-4E49-9A91-93F7DCD73224}" destId="{9D5F2DD1-9B67-2449-818B-4C4E2279D778}" srcOrd="0" destOrd="0" presId="urn:microsoft.com/office/officeart/2009/3/layout/HorizontalOrganizationChart"/>
    <dgm:cxn modelId="{748543AA-EC83-6947-8A9F-78EB841DD675}" type="presOf" srcId="{7C825DD9-EF14-3140-8A24-D024E33B2E2D}" destId="{7695D8D3-C6C0-6242-B533-BFEF67573A33}" srcOrd="0" destOrd="0" presId="urn:microsoft.com/office/officeart/2009/3/layout/HorizontalOrganizationChart"/>
    <dgm:cxn modelId="{EE88A0AC-F412-174C-AC77-032C0613AF43}" type="presOf" srcId="{1171B9E5-12F5-2844-995E-10FA09BA9664}" destId="{8653D958-1B66-EB42-A1B5-885E0DD3ABF1}" srcOrd="1" destOrd="0" presId="urn:microsoft.com/office/officeart/2009/3/layout/HorizontalOrganizationChart"/>
    <dgm:cxn modelId="{9584EFB1-2CC2-504C-98EF-75A817672E8B}" type="presOf" srcId="{68E53E36-0DBA-6048-ADB4-273D8A69DFF6}" destId="{BF6578DA-E00E-424B-812F-61673AF8F6DC}" srcOrd="1" destOrd="0" presId="urn:microsoft.com/office/officeart/2009/3/layout/HorizontalOrganizationChart"/>
    <dgm:cxn modelId="{53F6A2B2-845B-804F-9174-A093D2E2F9BC}" type="presOf" srcId="{D305918F-EDA1-024D-A327-6BB647E17621}" destId="{E37E4AE0-6F6A-964A-BC87-AE9C30C6A3AD}" srcOrd="0" destOrd="0" presId="urn:microsoft.com/office/officeart/2009/3/layout/HorizontalOrganizationChart"/>
    <dgm:cxn modelId="{778B87C4-2A20-4B41-BDA5-98CEC296C24C}" srcId="{A6B7DC9E-89EB-034E-B0D6-03C4F7959593}" destId="{1171B9E5-12F5-2844-995E-10FA09BA9664}" srcOrd="2" destOrd="0" parTransId="{A926801C-9EB7-114F-A851-F02891AAEBDD}" sibTransId="{9C381783-B1AA-0049-9EE2-6A764D83AC53}"/>
    <dgm:cxn modelId="{C2B65DC5-9CFC-4F41-8F97-7FC777EE1426}" type="presOf" srcId="{A2DB45D0-6E1F-A947-A3A7-EC19FF72DE32}" destId="{D775269F-3B01-8542-BC65-2793AEDE38CA}" srcOrd="0" destOrd="0" presId="urn:microsoft.com/office/officeart/2009/3/layout/HorizontalOrganizationChart"/>
    <dgm:cxn modelId="{F851E6D0-E65F-D840-966E-28B167A71064}" srcId="{68E53E36-0DBA-6048-ADB4-273D8A69DFF6}" destId="{7C825DD9-EF14-3140-8A24-D024E33B2E2D}" srcOrd="0" destOrd="0" parTransId="{C8595802-E47C-694A-A354-C59033447C86}" sibTransId="{021B723D-D1C2-204A-9A17-344FDF9C5943}"/>
    <dgm:cxn modelId="{884BCADA-D5A4-4448-B34C-85A2FA2BD03D}" type="presOf" srcId="{C9113797-4104-8A41-9286-948D7558E5DE}" destId="{0A69BEBF-E90C-F247-9318-853B68666CB2}" srcOrd="0" destOrd="0" presId="urn:microsoft.com/office/officeart/2009/3/layout/HorizontalOrganizationChart"/>
    <dgm:cxn modelId="{653D77DC-9E4D-6C46-BC9A-7A43CA684CC7}" type="presOf" srcId="{A080C9BE-8D37-E44E-9083-A1DA8DD211A1}" destId="{FC37A138-2AA4-0940-ACE0-7AA3F8092221}" srcOrd="1" destOrd="0" presId="urn:microsoft.com/office/officeart/2009/3/layout/HorizontalOrganizationChart"/>
    <dgm:cxn modelId="{4D370ADD-4EBF-9A45-B63E-3E5DE40EE706}" type="presOf" srcId="{A6B7DC9E-89EB-034E-B0D6-03C4F7959593}" destId="{D4474E8F-D0B3-1D4D-8501-9A23F813D9E4}" srcOrd="1" destOrd="0" presId="urn:microsoft.com/office/officeart/2009/3/layout/HorizontalOrganizationChart"/>
    <dgm:cxn modelId="{10E888DD-17D3-474E-A904-26DCF06F7730}" type="presOf" srcId="{4BCFF8C3-F112-FD43-932D-4754FBD059BB}" destId="{5B7E973C-A011-7547-9210-3B508B58F62F}" srcOrd="0" destOrd="0" presId="urn:microsoft.com/office/officeart/2009/3/layout/HorizontalOrganizationChart"/>
    <dgm:cxn modelId="{DBA665E4-AAFA-9F48-97A3-224B6A68C027}" type="presOf" srcId="{A4041C05-0F5A-EF45-8D26-0E147C4DCA19}" destId="{7AC5FC11-3753-4247-8800-E0C2F21C3F1E}" srcOrd="0" destOrd="0" presId="urn:microsoft.com/office/officeart/2009/3/layout/HorizontalOrganizationChart"/>
    <dgm:cxn modelId="{22F021E5-12F1-6F45-85F4-64082BE40977}" type="presOf" srcId="{A8E5BBF8-4A87-0849-821C-111F504DA40C}" destId="{27A5BF0E-9330-4A40-B8A6-9AB057110E09}" srcOrd="1" destOrd="0" presId="urn:microsoft.com/office/officeart/2009/3/layout/HorizontalOrganizationChart"/>
    <dgm:cxn modelId="{4030B5E5-B975-294A-96ED-6005EF85302B}" type="presOf" srcId="{8A343243-D294-D543-9D8A-3414595A7D6A}" destId="{00EBD9E1-171F-8C42-BDDE-533A737381E3}" srcOrd="0" destOrd="0" presId="urn:microsoft.com/office/officeart/2009/3/layout/HorizontalOrganizationChart"/>
    <dgm:cxn modelId="{CDC7C4ED-5790-0C44-831B-8C782C103282}" type="presOf" srcId="{C8595802-E47C-694A-A354-C59033447C86}" destId="{1C14D017-1E6A-924E-9B72-D6991098D2DB}" srcOrd="0" destOrd="0" presId="urn:microsoft.com/office/officeart/2009/3/layout/HorizontalOrganizationChart"/>
    <dgm:cxn modelId="{40C3C969-66AF-8746-934A-1825032BA9F5}" type="presParOf" srcId="{99A3AF9F-704C-C247-8DC3-81B3D9D666F7}" destId="{7875D2FE-C2FB-0043-BEC7-89C7ECE3C716}" srcOrd="0" destOrd="0" presId="urn:microsoft.com/office/officeart/2009/3/layout/HorizontalOrganizationChart"/>
    <dgm:cxn modelId="{56F36270-90C7-464A-8D7F-28D445E3D3AA}" type="presParOf" srcId="{7875D2FE-C2FB-0043-BEC7-89C7ECE3C716}" destId="{7AD10E85-6748-9C40-8FD0-F5335BDF4927}" srcOrd="0" destOrd="0" presId="urn:microsoft.com/office/officeart/2009/3/layout/HorizontalOrganizationChart"/>
    <dgm:cxn modelId="{BBADE41A-6FF2-AD49-9D76-7CD8CD8BE031}" type="presParOf" srcId="{7AD10E85-6748-9C40-8FD0-F5335BDF4927}" destId="{9F3B1C0B-78C3-3F48-8D06-A2ABF48515C2}" srcOrd="0" destOrd="0" presId="urn:microsoft.com/office/officeart/2009/3/layout/HorizontalOrganizationChart"/>
    <dgm:cxn modelId="{9D3DFC47-4497-E044-AC59-0F74C06019CA}" type="presParOf" srcId="{7AD10E85-6748-9C40-8FD0-F5335BDF4927}" destId="{D4474E8F-D0B3-1D4D-8501-9A23F813D9E4}" srcOrd="1" destOrd="0" presId="urn:microsoft.com/office/officeart/2009/3/layout/HorizontalOrganizationChart"/>
    <dgm:cxn modelId="{0263B8A5-823E-4C42-906D-D44E3D5CB2B4}" type="presParOf" srcId="{7875D2FE-C2FB-0043-BEC7-89C7ECE3C716}" destId="{0E92A43C-7C4F-A14B-8FF0-F05C28F7503F}" srcOrd="1" destOrd="0" presId="urn:microsoft.com/office/officeart/2009/3/layout/HorizontalOrganizationChart"/>
    <dgm:cxn modelId="{1F8F990A-800F-BA45-8B50-28383AAA1CC7}" type="presParOf" srcId="{0E92A43C-7C4F-A14B-8FF0-F05C28F7503F}" destId="{65F317A0-9303-BA41-B202-2B21B796CC41}" srcOrd="0" destOrd="0" presId="urn:microsoft.com/office/officeart/2009/3/layout/HorizontalOrganizationChart"/>
    <dgm:cxn modelId="{92826B36-05F8-4449-8227-DCCF6B3A061F}" type="presParOf" srcId="{0E92A43C-7C4F-A14B-8FF0-F05C28F7503F}" destId="{4BA4A969-0B02-2C40-9A8A-95C187F77E55}" srcOrd="1" destOrd="0" presId="urn:microsoft.com/office/officeart/2009/3/layout/HorizontalOrganizationChart"/>
    <dgm:cxn modelId="{31955640-7141-AD48-8055-41B2126F23E5}" type="presParOf" srcId="{4BA4A969-0B02-2C40-9A8A-95C187F77E55}" destId="{F940AA91-889C-F740-B684-9B5DA482B68A}" srcOrd="0" destOrd="0" presId="urn:microsoft.com/office/officeart/2009/3/layout/HorizontalOrganizationChart"/>
    <dgm:cxn modelId="{27CECAEF-BB36-EB47-9DED-B407C900F37C}" type="presParOf" srcId="{F940AA91-889C-F740-B684-9B5DA482B68A}" destId="{092B8E69-2C71-7848-B3DB-B6505C3D74BE}" srcOrd="0" destOrd="0" presId="urn:microsoft.com/office/officeart/2009/3/layout/HorizontalOrganizationChart"/>
    <dgm:cxn modelId="{4ABF9849-2EA9-8B4D-91BF-CDA6A9EDBDAC}" type="presParOf" srcId="{F940AA91-889C-F740-B684-9B5DA482B68A}" destId="{FC37A138-2AA4-0940-ACE0-7AA3F8092221}" srcOrd="1" destOrd="0" presId="urn:microsoft.com/office/officeart/2009/3/layout/HorizontalOrganizationChart"/>
    <dgm:cxn modelId="{CBB40559-D4E1-164F-BE05-208F65F8C930}" type="presParOf" srcId="{4BA4A969-0B02-2C40-9A8A-95C187F77E55}" destId="{262ECC50-0BCF-2B41-A1B9-54DD35B8304D}" srcOrd="1" destOrd="0" presId="urn:microsoft.com/office/officeart/2009/3/layout/HorizontalOrganizationChart"/>
    <dgm:cxn modelId="{E149B72C-EA7C-E64C-BD87-32F6D4E36188}" type="presParOf" srcId="{262ECC50-0BCF-2B41-A1B9-54DD35B8304D}" destId="{9D5F2DD1-9B67-2449-818B-4C4E2279D778}" srcOrd="0" destOrd="0" presId="urn:microsoft.com/office/officeart/2009/3/layout/HorizontalOrganizationChart"/>
    <dgm:cxn modelId="{E0CCC45D-1CE5-DE42-B9E7-9294CCCF960F}" type="presParOf" srcId="{262ECC50-0BCF-2B41-A1B9-54DD35B8304D}" destId="{1BD8055A-2DDE-7349-8E72-9966C569D508}" srcOrd="1" destOrd="0" presId="urn:microsoft.com/office/officeart/2009/3/layout/HorizontalOrganizationChart"/>
    <dgm:cxn modelId="{BA9581CB-5441-2944-9568-A64E586BF789}" type="presParOf" srcId="{1BD8055A-2DDE-7349-8E72-9966C569D508}" destId="{8F44516B-5399-524F-8D91-07A423CE47F0}" srcOrd="0" destOrd="0" presId="urn:microsoft.com/office/officeart/2009/3/layout/HorizontalOrganizationChart"/>
    <dgm:cxn modelId="{0C89397D-B25D-8846-87C5-3077E02EC3CE}" type="presParOf" srcId="{8F44516B-5399-524F-8D91-07A423CE47F0}" destId="{66D47407-E939-F242-BDC0-C29444900381}" srcOrd="0" destOrd="0" presId="urn:microsoft.com/office/officeart/2009/3/layout/HorizontalOrganizationChart"/>
    <dgm:cxn modelId="{4CF00929-92B6-6041-A766-FC0EA66A33F5}" type="presParOf" srcId="{8F44516B-5399-524F-8D91-07A423CE47F0}" destId="{27A5BF0E-9330-4A40-B8A6-9AB057110E09}" srcOrd="1" destOrd="0" presId="urn:microsoft.com/office/officeart/2009/3/layout/HorizontalOrganizationChart"/>
    <dgm:cxn modelId="{8C05356F-542A-284B-90EC-776BA590FC7A}" type="presParOf" srcId="{1BD8055A-2DDE-7349-8E72-9966C569D508}" destId="{C6A237B2-EE51-504F-93D2-A92C855E4170}" srcOrd="1" destOrd="0" presId="urn:microsoft.com/office/officeart/2009/3/layout/HorizontalOrganizationChart"/>
    <dgm:cxn modelId="{41E304F1-11C4-2D42-AB9A-367BB456403E}" type="presParOf" srcId="{1BD8055A-2DDE-7349-8E72-9966C569D508}" destId="{DC9F093C-E412-E642-8EB7-E24082BB8458}" srcOrd="2" destOrd="0" presId="urn:microsoft.com/office/officeart/2009/3/layout/HorizontalOrganizationChart"/>
    <dgm:cxn modelId="{2F836D58-3AE7-564F-A26D-82168E419137}" type="presParOf" srcId="{4BA4A969-0B02-2C40-9A8A-95C187F77E55}" destId="{947700BD-2DB8-E549-9629-181880F975CF}" srcOrd="2" destOrd="0" presId="urn:microsoft.com/office/officeart/2009/3/layout/HorizontalOrganizationChart"/>
    <dgm:cxn modelId="{04B52F60-3CEF-E74B-B9FD-DB32537373CC}" type="presParOf" srcId="{0E92A43C-7C4F-A14B-8FF0-F05C28F7503F}" destId="{B9C8A6C0-558A-AC42-8D01-7CDBA99DC1E6}" srcOrd="2" destOrd="0" presId="urn:microsoft.com/office/officeart/2009/3/layout/HorizontalOrganizationChart"/>
    <dgm:cxn modelId="{B27AFF20-6888-8743-8E63-19036D724D6A}" type="presParOf" srcId="{0E92A43C-7C4F-A14B-8FF0-F05C28F7503F}" destId="{A6E0B8E8-9E11-B14F-8673-AFE9F0EC9D9E}" srcOrd="3" destOrd="0" presId="urn:microsoft.com/office/officeart/2009/3/layout/HorizontalOrganizationChart"/>
    <dgm:cxn modelId="{5A865A1B-7850-6544-898A-C60076292677}" type="presParOf" srcId="{A6E0B8E8-9E11-B14F-8673-AFE9F0EC9D9E}" destId="{ED451625-26F4-BD4D-A8C8-5AB6403A8B34}" srcOrd="0" destOrd="0" presId="urn:microsoft.com/office/officeart/2009/3/layout/HorizontalOrganizationChart"/>
    <dgm:cxn modelId="{45E4774E-DD73-1D40-9700-47B4B8FD51D8}" type="presParOf" srcId="{ED451625-26F4-BD4D-A8C8-5AB6403A8B34}" destId="{00EBD9E1-171F-8C42-BDDE-533A737381E3}" srcOrd="0" destOrd="0" presId="urn:microsoft.com/office/officeart/2009/3/layout/HorizontalOrganizationChart"/>
    <dgm:cxn modelId="{E3D7D7D2-2F10-734B-880C-892315257D0F}" type="presParOf" srcId="{ED451625-26F4-BD4D-A8C8-5AB6403A8B34}" destId="{A8FA56B1-9385-1D47-A750-D546ACE18D6F}" srcOrd="1" destOrd="0" presId="urn:microsoft.com/office/officeart/2009/3/layout/HorizontalOrganizationChart"/>
    <dgm:cxn modelId="{670618E8-9BE6-4543-AD45-9289F7BDBC5B}" type="presParOf" srcId="{A6E0B8E8-9E11-B14F-8673-AFE9F0EC9D9E}" destId="{29B08C95-3A18-D744-A0EE-853574F06654}" srcOrd="1" destOrd="0" presId="urn:microsoft.com/office/officeart/2009/3/layout/HorizontalOrganizationChart"/>
    <dgm:cxn modelId="{0EC7F7A3-71BE-494F-B2B8-65C32A37B66F}" type="presParOf" srcId="{29B08C95-3A18-D744-A0EE-853574F06654}" destId="{0A69BEBF-E90C-F247-9318-853B68666CB2}" srcOrd="0" destOrd="0" presId="urn:microsoft.com/office/officeart/2009/3/layout/HorizontalOrganizationChart"/>
    <dgm:cxn modelId="{5E97F177-8992-D342-8728-73E96B32EE7D}" type="presParOf" srcId="{29B08C95-3A18-D744-A0EE-853574F06654}" destId="{7429FA13-269A-C54D-8821-C0030D1098C5}" srcOrd="1" destOrd="0" presId="urn:microsoft.com/office/officeart/2009/3/layout/HorizontalOrganizationChart"/>
    <dgm:cxn modelId="{988D3266-7883-104B-BEF9-BBD9FC8C492A}" type="presParOf" srcId="{7429FA13-269A-C54D-8821-C0030D1098C5}" destId="{38FBC313-60B8-B24C-84D2-533331CAD00C}" srcOrd="0" destOrd="0" presId="urn:microsoft.com/office/officeart/2009/3/layout/HorizontalOrganizationChart"/>
    <dgm:cxn modelId="{5D8ACD0B-77E7-764A-A217-A55EE08C05DC}" type="presParOf" srcId="{38FBC313-60B8-B24C-84D2-533331CAD00C}" destId="{E37E4AE0-6F6A-964A-BC87-AE9C30C6A3AD}" srcOrd="0" destOrd="0" presId="urn:microsoft.com/office/officeart/2009/3/layout/HorizontalOrganizationChart"/>
    <dgm:cxn modelId="{7EBAEAF1-4F38-794E-819D-C792B79AB5DF}" type="presParOf" srcId="{38FBC313-60B8-B24C-84D2-533331CAD00C}" destId="{D76AB966-1E2A-C94A-B783-2779DE3F7C25}" srcOrd="1" destOrd="0" presId="urn:microsoft.com/office/officeart/2009/3/layout/HorizontalOrganizationChart"/>
    <dgm:cxn modelId="{D6A609E5-D7B1-2340-86D0-6FCE1F6B2FCE}" type="presParOf" srcId="{7429FA13-269A-C54D-8821-C0030D1098C5}" destId="{1EA3F2D5-5972-494B-9FCE-BB2F22B87DC2}" srcOrd="1" destOrd="0" presId="urn:microsoft.com/office/officeart/2009/3/layout/HorizontalOrganizationChart"/>
    <dgm:cxn modelId="{247EF72F-6855-9E42-99EF-1CA2AB5BFFB2}" type="presParOf" srcId="{1EA3F2D5-5972-494B-9FCE-BB2F22B87DC2}" destId="{5B7E973C-A011-7547-9210-3B508B58F62F}" srcOrd="0" destOrd="0" presId="urn:microsoft.com/office/officeart/2009/3/layout/HorizontalOrganizationChart"/>
    <dgm:cxn modelId="{3720597A-0367-A34E-9ADB-D60771200195}" type="presParOf" srcId="{1EA3F2D5-5972-494B-9FCE-BB2F22B87DC2}" destId="{A8B11E8E-9999-5A47-94BF-3C46A8B92E9A}" srcOrd="1" destOrd="0" presId="urn:microsoft.com/office/officeart/2009/3/layout/HorizontalOrganizationChart"/>
    <dgm:cxn modelId="{A48C063A-0010-734B-8A88-ABC9C58599D2}" type="presParOf" srcId="{A8B11E8E-9999-5A47-94BF-3C46A8B92E9A}" destId="{301392BA-835C-7445-B0FD-35519AC6205A}" srcOrd="0" destOrd="0" presId="urn:microsoft.com/office/officeart/2009/3/layout/HorizontalOrganizationChart"/>
    <dgm:cxn modelId="{9E82EC12-CDDA-D749-9E4F-1F4910C70489}" type="presParOf" srcId="{301392BA-835C-7445-B0FD-35519AC6205A}" destId="{EE132E24-0582-E148-AD1C-FCE5DD2E1B8C}" srcOrd="0" destOrd="0" presId="urn:microsoft.com/office/officeart/2009/3/layout/HorizontalOrganizationChart"/>
    <dgm:cxn modelId="{D2DC73C9-25A3-0A48-BFFF-301CFD66819C}" type="presParOf" srcId="{301392BA-835C-7445-B0FD-35519AC6205A}" destId="{2CB3347A-4E4D-0243-B70A-78FFF0DB696B}" srcOrd="1" destOrd="0" presId="urn:microsoft.com/office/officeart/2009/3/layout/HorizontalOrganizationChart"/>
    <dgm:cxn modelId="{4EF8BC01-17E4-9E4F-A3D7-CCA77FC831B0}" type="presParOf" srcId="{A8B11E8E-9999-5A47-94BF-3C46A8B92E9A}" destId="{ACC45FF7-8401-7344-9B22-BB4399CA7AFA}" srcOrd="1" destOrd="0" presId="urn:microsoft.com/office/officeart/2009/3/layout/HorizontalOrganizationChart"/>
    <dgm:cxn modelId="{3BEBEB23-60B3-C042-963D-B53C4AEDBB4C}" type="presParOf" srcId="{ACC45FF7-8401-7344-9B22-BB4399CA7AFA}" destId="{D5095FED-5F1E-6C43-8055-6D0C208C036C}" srcOrd="0" destOrd="0" presId="urn:microsoft.com/office/officeart/2009/3/layout/HorizontalOrganizationChart"/>
    <dgm:cxn modelId="{854C4CDB-A3D4-9A43-A60E-EB4D69E0722C}" type="presParOf" srcId="{ACC45FF7-8401-7344-9B22-BB4399CA7AFA}" destId="{0B13A730-D386-FB47-8D92-D442D0DF8338}" srcOrd="1" destOrd="0" presId="urn:microsoft.com/office/officeart/2009/3/layout/HorizontalOrganizationChart"/>
    <dgm:cxn modelId="{05F065B1-34F0-A244-A5E8-D88F5E782254}" type="presParOf" srcId="{0B13A730-D386-FB47-8D92-D442D0DF8338}" destId="{61FE12FB-4A8A-8B4D-AEF7-EACBD1C8B650}" srcOrd="0" destOrd="0" presId="urn:microsoft.com/office/officeart/2009/3/layout/HorizontalOrganizationChart"/>
    <dgm:cxn modelId="{1AF76754-1DF2-2F40-B452-C22FBECD0FF8}" type="presParOf" srcId="{61FE12FB-4A8A-8B4D-AEF7-EACBD1C8B650}" destId="{6C1CC567-E940-574F-AEF5-843CE627718A}" srcOrd="0" destOrd="0" presId="urn:microsoft.com/office/officeart/2009/3/layout/HorizontalOrganizationChart"/>
    <dgm:cxn modelId="{534D36AE-6F29-C943-9476-FBECB336947F}" type="presParOf" srcId="{61FE12FB-4A8A-8B4D-AEF7-EACBD1C8B650}" destId="{A22D42D2-8E46-CF4D-82F1-CA5D7EFE9112}" srcOrd="1" destOrd="0" presId="urn:microsoft.com/office/officeart/2009/3/layout/HorizontalOrganizationChart"/>
    <dgm:cxn modelId="{8C69F600-F022-6C44-A4AD-917782CDC312}" type="presParOf" srcId="{0B13A730-D386-FB47-8D92-D442D0DF8338}" destId="{10D4E28C-EF67-F549-B845-3907AA8F7129}" srcOrd="1" destOrd="0" presId="urn:microsoft.com/office/officeart/2009/3/layout/HorizontalOrganizationChart"/>
    <dgm:cxn modelId="{34F469E7-0876-C244-B1FB-AC01CD5C7B22}" type="presParOf" srcId="{10D4E28C-EF67-F549-B845-3907AA8F7129}" destId="{5CA6B6AA-09F5-B641-AA9F-3DB384027F37}" srcOrd="0" destOrd="0" presId="urn:microsoft.com/office/officeart/2009/3/layout/HorizontalOrganizationChart"/>
    <dgm:cxn modelId="{46E56529-4834-A149-BACC-15E3766AE7DC}" type="presParOf" srcId="{10D4E28C-EF67-F549-B845-3907AA8F7129}" destId="{CA625A53-6AA5-194B-AC7D-9FE2021A1B3C}" srcOrd="1" destOrd="0" presId="urn:microsoft.com/office/officeart/2009/3/layout/HorizontalOrganizationChart"/>
    <dgm:cxn modelId="{13879652-71B4-4549-9288-D4AA66FB8B07}" type="presParOf" srcId="{CA625A53-6AA5-194B-AC7D-9FE2021A1B3C}" destId="{E8975BF4-94CA-C34D-AB7D-81D20EE816A1}" srcOrd="0" destOrd="0" presId="urn:microsoft.com/office/officeart/2009/3/layout/HorizontalOrganizationChart"/>
    <dgm:cxn modelId="{F119BBB8-0407-C545-98BA-56ED7C201672}" type="presParOf" srcId="{E8975BF4-94CA-C34D-AB7D-81D20EE816A1}" destId="{F083F262-AB3C-5547-A163-B3B9861E98B1}" srcOrd="0" destOrd="0" presId="urn:microsoft.com/office/officeart/2009/3/layout/HorizontalOrganizationChart"/>
    <dgm:cxn modelId="{3B7B178A-1CB8-4F48-8526-DD68D07319AE}" type="presParOf" srcId="{E8975BF4-94CA-C34D-AB7D-81D20EE816A1}" destId="{BF6578DA-E00E-424B-812F-61673AF8F6DC}" srcOrd="1" destOrd="0" presId="urn:microsoft.com/office/officeart/2009/3/layout/HorizontalOrganizationChart"/>
    <dgm:cxn modelId="{260885D9-7030-F847-AB6B-627EE64E41DA}" type="presParOf" srcId="{CA625A53-6AA5-194B-AC7D-9FE2021A1B3C}" destId="{C68CB5B2-E72B-EE45-B067-1691CA991C0B}" srcOrd="1" destOrd="0" presId="urn:microsoft.com/office/officeart/2009/3/layout/HorizontalOrganizationChart"/>
    <dgm:cxn modelId="{11BDF17A-D6B1-CE4B-BBFD-E5AC2E60583D}" type="presParOf" srcId="{C68CB5B2-E72B-EE45-B067-1691CA991C0B}" destId="{1C14D017-1E6A-924E-9B72-D6991098D2DB}" srcOrd="0" destOrd="0" presId="urn:microsoft.com/office/officeart/2009/3/layout/HorizontalOrganizationChart"/>
    <dgm:cxn modelId="{2549EF90-8332-E549-A322-F2B33D1E4BB1}" type="presParOf" srcId="{C68CB5B2-E72B-EE45-B067-1691CA991C0B}" destId="{E1DF0142-EA89-E347-B069-E863665FD2F4}" srcOrd="1" destOrd="0" presId="urn:microsoft.com/office/officeart/2009/3/layout/HorizontalOrganizationChart"/>
    <dgm:cxn modelId="{8B6EF326-AC86-FE4A-9C0D-2E1AC4867341}" type="presParOf" srcId="{E1DF0142-EA89-E347-B069-E863665FD2F4}" destId="{423020AF-AFC9-F241-817A-766FBBA7BEDC}" srcOrd="0" destOrd="0" presId="urn:microsoft.com/office/officeart/2009/3/layout/HorizontalOrganizationChart"/>
    <dgm:cxn modelId="{AEBFC48F-A46D-954B-93B1-79B00696FAFD}" type="presParOf" srcId="{423020AF-AFC9-F241-817A-766FBBA7BEDC}" destId="{7695D8D3-C6C0-6242-B533-BFEF67573A33}" srcOrd="0" destOrd="0" presId="urn:microsoft.com/office/officeart/2009/3/layout/HorizontalOrganizationChart"/>
    <dgm:cxn modelId="{1A995021-3722-004C-94BE-5835A357F399}" type="presParOf" srcId="{423020AF-AFC9-F241-817A-766FBBA7BEDC}" destId="{082CCCBB-863F-254B-A7BF-9FA048141B8C}" srcOrd="1" destOrd="0" presId="urn:microsoft.com/office/officeart/2009/3/layout/HorizontalOrganizationChart"/>
    <dgm:cxn modelId="{50EB1EE1-7B83-224A-877D-E8E9786B8142}" type="presParOf" srcId="{E1DF0142-EA89-E347-B069-E863665FD2F4}" destId="{3CA9347D-A778-784C-B6CD-D64FC6D2535C}" srcOrd="1" destOrd="0" presId="urn:microsoft.com/office/officeart/2009/3/layout/HorizontalOrganizationChart"/>
    <dgm:cxn modelId="{47132A22-994E-9643-B847-D90FDDA7FA90}" type="presParOf" srcId="{E1DF0142-EA89-E347-B069-E863665FD2F4}" destId="{A28A7F94-DFBA-D04F-9458-359B4085B68F}" srcOrd="2" destOrd="0" presId="urn:microsoft.com/office/officeart/2009/3/layout/HorizontalOrganizationChart"/>
    <dgm:cxn modelId="{1A67548C-A527-B141-A535-F9344EB35D57}" type="presParOf" srcId="{C68CB5B2-E72B-EE45-B067-1691CA991C0B}" destId="{7AC5FC11-3753-4247-8800-E0C2F21C3F1E}" srcOrd="2" destOrd="0" presId="urn:microsoft.com/office/officeart/2009/3/layout/HorizontalOrganizationChart"/>
    <dgm:cxn modelId="{FA6A3359-ED21-0E42-BCFC-C76BC3AF4BDF}" type="presParOf" srcId="{C68CB5B2-E72B-EE45-B067-1691CA991C0B}" destId="{B7D7F118-BCE8-3742-B5DD-C915B84E261B}" srcOrd="3" destOrd="0" presId="urn:microsoft.com/office/officeart/2009/3/layout/HorizontalOrganizationChart"/>
    <dgm:cxn modelId="{B5D58665-90E0-8D4E-B3E0-12D15E23C709}" type="presParOf" srcId="{B7D7F118-BCE8-3742-B5DD-C915B84E261B}" destId="{6905ABE7-E90B-9A4C-AD68-56F6438F15CC}" srcOrd="0" destOrd="0" presId="urn:microsoft.com/office/officeart/2009/3/layout/HorizontalOrganizationChart"/>
    <dgm:cxn modelId="{93EB948B-3C60-384F-872D-0598CBBC09FB}" type="presParOf" srcId="{6905ABE7-E90B-9A4C-AD68-56F6438F15CC}" destId="{78A9D5E0-F0AB-374B-A304-4038C4E6852C}" srcOrd="0" destOrd="0" presId="urn:microsoft.com/office/officeart/2009/3/layout/HorizontalOrganizationChart"/>
    <dgm:cxn modelId="{BA8529BB-E750-504D-BB66-477FD58BD191}" type="presParOf" srcId="{6905ABE7-E90B-9A4C-AD68-56F6438F15CC}" destId="{AA6EA17F-F0A7-274A-8D8B-DCE154A52685}" srcOrd="1" destOrd="0" presId="urn:microsoft.com/office/officeart/2009/3/layout/HorizontalOrganizationChart"/>
    <dgm:cxn modelId="{F7EB48F8-353A-B049-B9A0-6328C29612E4}" type="presParOf" srcId="{B7D7F118-BCE8-3742-B5DD-C915B84E261B}" destId="{E5724397-FEAB-B444-AF75-98E85C8FB72D}" srcOrd="1" destOrd="0" presId="urn:microsoft.com/office/officeart/2009/3/layout/HorizontalOrganizationChart"/>
    <dgm:cxn modelId="{9A3C1988-C9AE-4F47-AF92-DD6BF15F5F61}" type="presParOf" srcId="{B7D7F118-BCE8-3742-B5DD-C915B84E261B}" destId="{CE958AD2-30B4-C648-9A8C-C2314F70FFC7}" srcOrd="2" destOrd="0" presId="urn:microsoft.com/office/officeart/2009/3/layout/HorizontalOrganizationChart"/>
    <dgm:cxn modelId="{2F04C7A4-5AFF-8941-800C-0307C5BE7633}" type="presParOf" srcId="{CA625A53-6AA5-194B-AC7D-9FE2021A1B3C}" destId="{97D2B757-ED9E-664F-B8B1-950260E9EC24}" srcOrd="2" destOrd="0" presId="urn:microsoft.com/office/officeart/2009/3/layout/HorizontalOrganizationChart"/>
    <dgm:cxn modelId="{71835C98-F3FC-1C4F-B3EA-6584C5E889F3}" type="presParOf" srcId="{0B13A730-D386-FB47-8D92-D442D0DF8338}" destId="{546E0A1B-952E-B24E-8F55-E52FE1A15DD8}" srcOrd="2" destOrd="0" presId="urn:microsoft.com/office/officeart/2009/3/layout/HorizontalOrganizationChart"/>
    <dgm:cxn modelId="{8D3E6933-95C3-2B40-B8FC-1BD9A4445207}" type="presParOf" srcId="{A8B11E8E-9999-5A47-94BF-3C46A8B92E9A}" destId="{6B7078F0-B8C6-844F-9CA2-8289B18A9D18}" srcOrd="2" destOrd="0" presId="urn:microsoft.com/office/officeart/2009/3/layout/HorizontalOrganizationChart"/>
    <dgm:cxn modelId="{241700A2-52CE-6744-8C31-3CEED748AE0A}" type="presParOf" srcId="{7429FA13-269A-C54D-8821-C0030D1098C5}" destId="{D3E93708-D400-3346-9210-AACE72C9EF70}" srcOrd="2" destOrd="0" presId="urn:microsoft.com/office/officeart/2009/3/layout/HorizontalOrganizationChart"/>
    <dgm:cxn modelId="{558BCE05-DFEC-AF4A-8F17-EB4F22BD8574}" type="presParOf" srcId="{A6E0B8E8-9E11-B14F-8673-AFE9F0EC9D9E}" destId="{6904A678-A25E-8A45-94F7-2BA273D1228F}" srcOrd="2" destOrd="0" presId="urn:microsoft.com/office/officeart/2009/3/layout/HorizontalOrganizationChart"/>
    <dgm:cxn modelId="{15D2C8C4-936F-B644-A9B5-CED452D5E940}" type="presParOf" srcId="{0E92A43C-7C4F-A14B-8FF0-F05C28F7503F}" destId="{43D387DF-CDC1-B644-868C-70A10D075EA9}" srcOrd="4" destOrd="0" presId="urn:microsoft.com/office/officeart/2009/3/layout/HorizontalOrganizationChart"/>
    <dgm:cxn modelId="{EF0A9E67-0513-2E43-80A0-1B09C6615443}" type="presParOf" srcId="{0E92A43C-7C4F-A14B-8FF0-F05C28F7503F}" destId="{A2816247-36D5-9647-B00F-579FD5D7C419}" srcOrd="5" destOrd="0" presId="urn:microsoft.com/office/officeart/2009/3/layout/HorizontalOrganizationChart"/>
    <dgm:cxn modelId="{61434303-3ED4-8642-A62C-A4FCF5BF4151}" type="presParOf" srcId="{A2816247-36D5-9647-B00F-579FD5D7C419}" destId="{6D179E4F-C00A-0842-8803-48CABE46B3E0}" srcOrd="0" destOrd="0" presId="urn:microsoft.com/office/officeart/2009/3/layout/HorizontalOrganizationChart"/>
    <dgm:cxn modelId="{5BE2CE92-D547-A449-88D7-F366CCD5FCFB}" type="presParOf" srcId="{6D179E4F-C00A-0842-8803-48CABE46B3E0}" destId="{24913782-A61B-3C49-B4C0-73F78DD60BEA}" srcOrd="0" destOrd="0" presId="urn:microsoft.com/office/officeart/2009/3/layout/HorizontalOrganizationChart"/>
    <dgm:cxn modelId="{498B486F-9033-E54B-99BC-84B0F125D238}" type="presParOf" srcId="{6D179E4F-C00A-0842-8803-48CABE46B3E0}" destId="{8653D958-1B66-EB42-A1B5-885E0DD3ABF1}" srcOrd="1" destOrd="0" presId="urn:microsoft.com/office/officeart/2009/3/layout/HorizontalOrganizationChart"/>
    <dgm:cxn modelId="{06CA5420-64D8-D549-93C6-ED3969DDC85D}" type="presParOf" srcId="{A2816247-36D5-9647-B00F-579FD5D7C419}" destId="{D0C23E4E-F43E-524A-85D4-EA1EB3EB0F81}" srcOrd="1" destOrd="0" presId="urn:microsoft.com/office/officeart/2009/3/layout/HorizontalOrganizationChart"/>
    <dgm:cxn modelId="{0B9E83D6-FACF-E243-B44A-1FF97BADDE56}" type="presParOf" srcId="{D0C23E4E-F43E-524A-85D4-EA1EB3EB0F81}" destId="{8CD9D660-3DAA-294D-8D38-1302A8D69365}" srcOrd="0" destOrd="0" presId="urn:microsoft.com/office/officeart/2009/3/layout/HorizontalOrganizationChart"/>
    <dgm:cxn modelId="{5E18C321-7CE6-9347-AEEC-C624F9867DA9}" type="presParOf" srcId="{D0C23E4E-F43E-524A-85D4-EA1EB3EB0F81}" destId="{6AC5042F-804F-7742-9919-DB401916D320}" srcOrd="1" destOrd="0" presId="urn:microsoft.com/office/officeart/2009/3/layout/HorizontalOrganizationChart"/>
    <dgm:cxn modelId="{7608BA3D-9BE9-0441-A19A-3C817B22E5E3}" type="presParOf" srcId="{6AC5042F-804F-7742-9919-DB401916D320}" destId="{28DB61C0-BCDC-0C42-8DA4-5EF3B5E435D9}" srcOrd="0" destOrd="0" presId="urn:microsoft.com/office/officeart/2009/3/layout/HorizontalOrganizationChart"/>
    <dgm:cxn modelId="{05F5FAC7-D7C5-944B-BE1E-134F3071DDD5}" type="presParOf" srcId="{28DB61C0-BCDC-0C42-8DA4-5EF3B5E435D9}" destId="{D775269F-3B01-8542-BC65-2793AEDE38CA}" srcOrd="0" destOrd="0" presId="urn:microsoft.com/office/officeart/2009/3/layout/HorizontalOrganizationChart"/>
    <dgm:cxn modelId="{7B6FFAAA-8334-6E4B-8D55-15F13EBC3FCE}" type="presParOf" srcId="{28DB61C0-BCDC-0C42-8DA4-5EF3B5E435D9}" destId="{9F633F60-F318-D548-A873-44C082355808}" srcOrd="1" destOrd="0" presId="urn:microsoft.com/office/officeart/2009/3/layout/HorizontalOrganizationChart"/>
    <dgm:cxn modelId="{A2FAC987-8FEF-A048-92EC-A79235DAAF1F}" type="presParOf" srcId="{6AC5042F-804F-7742-9919-DB401916D320}" destId="{4C2F26AF-482A-4E49-93B7-86F000C67A4A}" srcOrd="1" destOrd="0" presId="urn:microsoft.com/office/officeart/2009/3/layout/HorizontalOrganizationChart"/>
    <dgm:cxn modelId="{58345DAC-428E-9548-A99A-B5CCC2363383}" type="presParOf" srcId="{6AC5042F-804F-7742-9919-DB401916D320}" destId="{F89B30F1-DB59-3145-9B8D-6A06DDEDD821}" srcOrd="2" destOrd="0" presId="urn:microsoft.com/office/officeart/2009/3/layout/HorizontalOrganizationChart"/>
    <dgm:cxn modelId="{32A4F4C4-DE44-6244-9B36-76950925E8F9}" type="presParOf" srcId="{A2816247-36D5-9647-B00F-579FD5D7C419}" destId="{EF19A579-E040-F340-AC32-34359B8D472D}" srcOrd="2" destOrd="0" presId="urn:microsoft.com/office/officeart/2009/3/layout/HorizontalOrganizationChart"/>
    <dgm:cxn modelId="{0C384875-C3D6-D843-91A1-1F51EDE87C1D}" type="presParOf" srcId="{7875D2FE-C2FB-0043-BEC7-89C7ECE3C716}" destId="{2A3D6E1D-4053-8B41-9B09-A129A8C3E7F5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A45421ED-3E6C-6143-BB65-DA5C2B04F547}" type="doc">
      <dgm:prSet loTypeId="urn:microsoft.com/office/officeart/2009/3/layout/HorizontalOrganizationChar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A6B7DC9E-89EB-034E-B0D6-03C4F7959593}">
      <dgm:prSet phldrT="[Text]"/>
      <dgm:spPr>
        <a:solidFill>
          <a:schemeClr val="accent1"/>
        </a:solidFill>
        <a:ln>
          <a:noFill/>
        </a:ln>
      </dgm:spPr>
      <dgm:t>
        <a:bodyPr/>
        <a:lstStyle/>
        <a:p>
          <a:r>
            <a:rPr lang="es-ES_tradnl" noProof="0" dirty="0"/>
            <a:t>Cola estación de gestión</a:t>
          </a:r>
        </a:p>
      </dgm:t>
    </dgm:pt>
    <dgm:pt modelId="{B03D3238-7F54-0241-A892-D5B7D0FEA75C}" type="parTrans" cxnId="{F70B1A1C-4148-674A-B6A6-77B713FE883F}">
      <dgm:prSet/>
      <dgm:spPr/>
      <dgm:t>
        <a:bodyPr/>
        <a:lstStyle/>
        <a:p>
          <a:endParaRPr lang="en-GB"/>
        </a:p>
      </dgm:t>
    </dgm:pt>
    <dgm:pt modelId="{5B2E80E5-03E2-5F40-9D9F-FFBB7BFBA4BD}" type="sibTrans" cxnId="{F70B1A1C-4148-674A-B6A6-77B713FE883F}">
      <dgm:prSet/>
      <dgm:spPr/>
      <dgm:t>
        <a:bodyPr/>
        <a:lstStyle/>
        <a:p>
          <a:endParaRPr lang="en-GB"/>
        </a:p>
      </dgm:t>
    </dgm:pt>
    <dgm:pt modelId="{A080C9BE-8D37-E44E-9083-A1DA8DD211A1}">
      <dgm:prSet phldrT="[Text]"/>
      <dgm:spPr>
        <a:solidFill>
          <a:schemeClr val="accent1"/>
        </a:solidFill>
        <a:ln>
          <a:noFill/>
        </a:ln>
      </dgm:spPr>
      <dgm:t>
        <a:bodyPr/>
        <a:lstStyle/>
        <a:p>
          <a:r>
            <a:rPr lang="es-ES_tradnl" noProof="0" dirty="0"/>
            <a:t>Trámite migratorio</a:t>
          </a:r>
        </a:p>
      </dgm:t>
    </dgm:pt>
    <dgm:pt modelId="{3CB3907D-C141-864E-A823-05865E045907}" type="parTrans" cxnId="{D79EC852-39E5-644A-9F9B-DF01CD23FEDF}">
      <dgm:prSet/>
      <dgm:spPr/>
      <dgm:t>
        <a:bodyPr/>
        <a:lstStyle/>
        <a:p>
          <a:endParaRPr lang="en-GB"/>
        </a:p>
      </dgm:t>
    </dgm:pt>
    <dgm:pt modelId="{711AA750-4EAC-224B-BCA4-3A4DC8720DDD}" type="sibTrans" cxnId="{D79EC852-39E5-644A-9F9B-DF01CD23FEDF}">
      <dgm:prSet/>
      <dgm:spPr/>
      <dgm:t>
        <a:bodyPr/>
        <a:lstStyle/>
        <a:p>
          <a:endParaRPr lang="en-GB"/>
        </a:p>
      </dgm:t>
    </dgm:pt>
    <dgm:pt modelId="{A8E5BBF8-4A87-0849-821C-111F504DA40C}">
      <dgm:prSet phldrT="[Text]"/>
      <dgm:spPr>
        <a:solidFill>
          <a:schemeClr val="accent1"/>
        </a:solidFill>
        <a:ln>
          <a:noFill/>
        </a:ln>
      </dgm:spPr>
      <dgm:t>
        <a:bodyPr/>
        <a:lstStyle/>
        <a:p>
          <a:r>
            <a:rPr lang="es-ES_tradnl" noProof="0" dirty="0"/>
            <a:t>Trámite de aduanero</a:t>
          </a:r>
        </a:p>
      </dgm:t>
    </dgm:pt>
    <dgm:pt modelId="{AA7D3CCE-3739-4E49-9A91-93F7DCD73224}" type="parTrans" cxnId="{1EF2327B-FD12-1349-AFB6-2C1F8F3FB463}">
      <dgm:prSet/>
      <dgm:spPr/>
      <dgm:t>
        <a:bodyPr/>
        <a:lstStyle/>
        <a:p>
          <a:endParaRPr lang="en-GB"/>
        </a:p>
      </dgm:t>
    </dgm:pt>
    <dgm:pt modelId="{145A7449-0CDE-6C4A-9D7C-F9EF9B77AD48}" type="sibTrans" cxnId="{1EF2327B-FD12-1349-AFB6-2C1F8F3FB463}">
      <dgm:prSet/>
      <dgm:spPr/>
      <dgm:t>
        <a:bodyPr/>
        <a:lstStyle/>
        <a:p>
          <a:endParaRPr lang="en-GB"/>
        </a:p>
      </dgm:t>
    </dgm:pt>
    <dgm:pt modelId="{8A343243-D294-D543-9D8A-3414595A7D6A}">
      <dgm:prSet phldrT="[Text]"/>
      <dgm:spPr>
        <a:solidFill>
          <a:schemeClr val="accent1"/>
        </a:solidFill>
        <a:ln>
          <a:noFill/>
        </a:ln>
      </dgm:spPr>
      <dgm:t>
        <a:bodyPr/>
        <a:lstStyle/>
        <a:p>
          <a:r>
            <a:rPr lang="es-ES_tradnl" noProof="0" dirty="0"/>
            <a:t>Trámite migratorio</a:t>
          </a:r>
        </a:p>
      </dgm:t>
    </dgm:pt>
    <dgm:pt modelId="{69B7630A-E07D-D24F-9776-78152C2F4848}" type="parTrans" cxnId="{7C938F19-51DE-2649-A23F-959E5A15F85A}">
      <dgm:prSet/>
      <dgm:spPr/>
      <dgm:t>
        <a:bodyPr/>
        <a:lstStyle/>
        <a:p>
          <a:endParaRPr lang="en-GB"/>
        </a:p>
      </dgm:t>
    </dgm:pt>
    <dgm:pt modelId="{D068088A-386E-3B45-A937-5202E990808E}" type="sibTrans" cxnId="{7C938F19-51DE-2649-A23F-959E5A15F85A}">
      <dgm:prSet/>
      <dgm:spPr/>
      <dgm:t>
        <a:bodyPr/>
        <a:lstStyle/>
        <a:p>
          <a:endParaRPr lang="en-GB"/>
        </a:p>
      </dgm:t>
    </dgm:pt>
    <dgm:pt modelId="{D305918F-EDA1-024D-A327-6BB647E17621}">
      <dgm:prSet phldrT="[Text]"/>
      <dgm:spPr>
        <a:solidFill>
          <a:schemeClr val="accent1"/>
        </a:solidFill>
        <a:ln>
          <a:noFill/>
        </a:ln>
      </dgm:spPr>
      <dgm:t>
        <a:bodyPr/>
        <a:lstStyle/>
        <a:p>
          <a:r>
            <a:rPr lang="es-ES_tradnl" noProof="0" dirty="0"/>
            <a:t>Trámite de aduanero</a:t>
          </a:r>
        </a:p>
      </dgm:t>
    </dgm:pt>
    <dgm:pt modelId="{C9113797-4104-8A41-9286-948D7558E5DE}" type="parTrans" cxnId="{F8BAF27E-1AA5-5849-B0F4-AB30EA44B307}">
      <dgm:prSet/>
      <dgm:spPr/>
      <dgm:t>
        <a:bodyPr/>
        <a:lstStyle/>
        <a:p>
          <a:endParaRPr lang="en-GB"/>
        </a:p>
      </dgm:t>
    </dgm:pt>
    <dgm:pt modelId="{1C967D77-6BD8-134F-AABB-A5AE23683320}" type="sibTrans" cxnId="{F8BAF27E-1AA5-5849-B0F4-AB30EA44B307}">
      <dgm:prSet/>
      <dgm:spPr/>
      <dgm:t>
        <a:bodyPr/>
        <a:lstStyle/>
        <a:p>
          <a:endParaRPr lang="en-GB"/>
        </a:p>
      </dgm:t>
    </dgm:pt>
    <dgm:pt modelId="{1171B9E5-12F5-2844-995E-10FA09BA9664}">
      <dgm:prSet phldrT="[Text]"/>
      <dgm:spPr>
        <a:solidFill>
          <a:schemeClr val="accent1"/>
        </a:solidFill>
        <a:ln>
          <a:noFill/>
        </a:ln>
      </dgm:spPr>
      <dgm:t>
        <a:bodyPr/>
        <a:lstStyle/>
        <a:p>
          <a:r>
            <a:rPr lang="es-ES_tradnl" noProof="0" dirty="0"/>
            <a:t>Trámite migratorio</a:t>
          </a:r>
        </a:p>
      </dgm:t>
    </dgm:pt>
    <dgm:pt modelId="{A926801C-9EB7-114F-A851-F02891AAEBDD}" type="parTrans" cxnId="{778B87C4-2A20-4B41-BDA5-98CEC296C24C}">
      <dgm:prSet/>
      <dgm:spPr/>
      <dgm:t>
        <a:bodyPr/>
        <a:lstStyle/>
        <a:p>
          <a:endParaRPr lang="en-GB"/>
        </a:p>
      </dgm:t>
    </dgm:pt>
    <dgm:pt modelId="{9C381783-B1AA-0049-9EE2-6A764D83AC53}" type="sibTrans" cxnId="{778B87C4-2A20-4B41-BDA5-98CEC296C24C}">
      <dgm:prSet/>
      <dgm:spPr/>
      <dgm:t>
        <a:bodyPr/>
        <a:lstStyle/>
        <a:p>
          <a:endParaRPr lang="en-GB"/>
        </a:p>
      </dgm:t>
    </dgm:pt>
    <dgm:pt modelId="{A2DB45D0-6E1F-A947-A3A7-EC19FF72DE32}">
      <dgm:prSet phldrT="[Text]"/>
      <dgm:spPr>
        <a:solidFill>
          <a:schemeClr val="accent1"/>
        </a:solidFill>
        <a:ln>
          <a:noFill/>
        </a:ln>
      </dgm:spPr>
      <dgm:t>
        <a:bodyPr/>
        <a:lstStyle/>
        <a:p>
          <a:r>
            <a:rPr lang="es-ES_tradnl" noProof="0" dirty="0"/>
            <a:t>Trámite de aduanero</a:t>
          </a:r>
        </a:p>
      </dgm:t>
    </dgm:pt>
    <dgm:pt modelId="{21FB0C42-A7A6-4345-BBC2-8E41889DBEE3}" type="parTrans" cxnId="{6B18142E-363B-544B-88E0-332F0F1BCD09}">
      <dgm:prSet/>
      <dgm:spPr/>
      <dgm:t>
        <a:bodyPr/>
        <a:lstStyle/>
        <a:p>
          <a:endParaRPr lang="en-GB"/>
        </a:p>
      </dgm:t>
    </dgm:pt>
    <dgm:pt modelId="{899EB20B-0440-8841-B49F-1A51EF577D59}" type="sibTrans" cxnId="{6B18142E-363B-544B-88E0-332F0F1BCD09}">
      <dgm:prSet/>
      <dgm:spPr/>
      <dgm:t>
        <a:bodyPr/>
        <a:lstStyle/>
        <a:p>
          <a:endParaRPr lang="en-GB"/>
        </a:p>
      </dgm:t>
    </dgm:pt>
    <dgm:pt modelId="{BA7C930A-1F0F-EB47-A9EC-74C88B0AB67D}">
      <dgm:prSet phldrT="[Text]"/>
      <dgm:spPr>
        <a:noFill/>
        <a:ln>
          <a:noFill/>
        </a:ln>
      </dgm:spPr>
      <dgm:t>
        <a:bodyPr/>
        <a:lstStyle/>
        <a:p>
          <a:r>
            <a:rPr lang="es-ES_tradnl" noProof="0" dirty="0"/>
            <a:t>Llegada a bahía PCD</a:t>
          </a:r>
        </a:p>
      </dgm:t>
    </dgm:pt>
    <dgm:pt modelId="{4BCFF8C3-F112-FD43-932D-4754FBD059BB}" type="parTrans" cxnId="{28BC2B11-7B05-4141-B9DC-128B70ADEDE2}">
      <dgm:prSet/>
      <dgm:spPr/>
      <dgm:t>
        <a:bodyPr/>
        <a:lstStyle/>
        <a:p>
          <a:endParaRPr lang="en-GB"/>
        </a:p>
      </dgm:t>
    </dgm:pt>
    <dgm:pt modelId="{F303B0BC-DEF4-9F4A-8E6C-C75C08DF2CB6}" type="sibTrans" cxnId="{28BC2B11-7B05-4141-B9DC-128B70ADEDE2}">
      <dgm:prSet/>
      <dgm:spPr/>
      <dgm:t>
        <a:bodyPr/>
        <a:lstStyle/>
        <a:p>
          <a:endParaRPr lang="en-GB"/>
        </a:p>
      </dgm:t>
    </dgm:pt>
    <dgm:pt modelId="{E6AF9DE6-3E99-7042-9852-D58EEDFD578A}">
      <dgm:prSet phldrT="[Text]"/>
      <dgm:spPr>
        <a:noFill/>
        <a:ln>
          <a:noFill/>
        </a:ln>
      </dgm:spPr>
      <dgm:t>
        <a:bodyPr/>
        <a:lstStyle/>
        <a:p>
          <a:r>
            <a:rPr lang="es-ES_tradnl" noProof="0"/>
            <a:t>Cola para ingresar a NI</a:t>
          </a:r>
          <a:endParaRPr lang="es-ES_tradnl" noProof="0" dirty="0"/>
        </a:p>
      </dgm:t>
    </dgm:pt>
    <dgm:pt modelId="{E83D8851-7225-A84F-8AA5-3C33448BF838}" type="parTrans" cxnId="{19C30D26-A344-9D4A-94A8-0DFF21AAAC5B}">
      <dgm:prSet/>
      <dgm:spPr/>
      <dgm:t>
        <a:bodyPr/>
        <a:lstStyle/>
        <a:p>
          <a:endParaRPr lang="en-GB"/>
        </a:p>
      </dgm:t>
    </dgm:pt>
    <dgm:pt modelId="{26C84F7A-80BB-F241-8578-61DF6945A952}" type="sibTrans" cxnId="{19C30D26-A344-9D4A-94A8-0DFF21AAAC5B}">
      <dgm:prSet/>
      <dgm:spPr/>
      <dgm:t>
        <a:bodyPr/>
        <a:lstStyle/>
        <a:p>
          <a:endParaRPr lang="en-GB"/>
        </a:p>
      </dgm:t>
    </dgm:pt>
    <dgm:pt modelId="{7C825DD9-EF14-3140-8A24-D024E33B2E2D}">
      <dgm:prSet phldrT="[Text]"/>
      <dgm:spPr>
        <a:noFill/>
        <a:ln>
          <a:noFill/>
        </a:ln>
      </dgm:spPr>
      <dgm:t>
        <a:bodyPr/>
        <a:lstStyle/>
        <a:p>
          <a:r>
            <a:rPr lang="es-ES_tradnl" noProof="0" dirty="0"/>
            <a:t>Caseta NI</a:t>
          </a:r>
        </a:p>
      </dgm:t>
    </dgm:pt>
    <dgm:pt modelId="{C8595802-E47C-694A-A354-C59033447C86}" type="parTrans" cxnId="{F851E6D0-E65F-D840-966E-28B167A71064}">
      <dgm:prSet/>
      <dgm:spPr/>
      <dgm:t>
        <a:bodyPr/>
        <a:lstStyle/>
        <a:p>
          <a:endParaRPr lang="en-GB"/>
        </a:p>
      </dgm:t>
    </dgm:pt>
    <dgm:pt modelId="{021B723D-D1C2-204A-9A17-344FDF9C5943}" type="sibTrans" cxnId="{F851E6D0-E65F-D840-966E-28B167A71064}">
      <dgm:prSet/>
      <dgm:spPr/>
      <dgm:t>
        <a:bodyPr/>
        <a:lstStyle/>
        <a:p>
          <a:endParaRPr lang="en-GB"/>
        </a:p>
      </dgm:t>
    </dgm:pt>
    <dgm:pt modelId="{BEE279B5-87D1-EE46-BEEB-23D20090967C}">
      <dgm:prSet phldrT="[Text]"/>
      <dgm:spPr>
        <a:noFill/>
        <a:ln>
          <a:noFill/>
        </a:ln>
      </dgm:spPr>
      <dgm:t>
        <a:bodyPr/>
        <a:lstStyle/>
        <a:p>
          <a:r>
            <a:rPr lang="es-ES_tradnl" noProof="0" dirty="0"/>
            <a:t>Caseta NI</a:t>
          </a:r>
        </a:p>
      </dgm:t>
    </dgm:pt>
    <dgm:pt modelId="{A4041C05-0F5A-EF45-8D26-0E147C4DCA19}" type="parTrans" cxnId="{7275583E-5137-584A-9A8D-4CB54EA37196}">
      <dgm:prSet/>
      <dgm:spPr/>
      <dgm:t>
        <a:bodyPr/>
        <a:lstStyle/>
        <a:p>
          <a:endParaRPr lang="en-GB"/>
        </a:p>
      </dgm:t>
    </dgm:pt>
    <dgm:pt modelId="{F253F3C6-7BB0-7544-9404-6EA9789A7FB6}" type="sibTrans" cxnId="{7275583E-5137-584A-9A8D-4CB54EA37196}">
      <dgm:prSet/>
      <dgm:spPr/>
      <dgm:t>
        <a:bodyPr/>
        <a:lstStyle/>
        <a:p>
          <a:endParaRPr lang="en-GB"/>
        </a:p>
      </dgm:t>
    </dgm:pt>
    <dgm:pt modelId="{DEA5DE94-C554-2843-BE57-C1A1E5026656}">
      <dgm:prSet phldrT="[Text]"/>
      <dgm:spPr>
        <a:noFill/>
        <a:ln>
          <a:noFill/>
        </a:ln>
      </dgm:spPr>
      <dgm:t>
        <a:bodyPr/>
        <a:lstStyle/>
        <a:p>
          <a:r>
            <a:rPr lang="es-ES_tradnl" noProof="0" dirty="0"/>
            <a:t>Ingreso a NI</a:t>
          </a:r>
        </a:p>
      </dgm:t>
    </dgm:pt>
    <dgm:pt modelId="{E14C9D73-0B7A-864C-BD00-1CDA2CB97937}" type="parTrans" cxnId="{55B0C9B0-757B-8C44-A501-2761B617EB4F}">
      <dgm:prSet/>
      <dgm:spPr/>
      <dgm:t>
        <a:bodyPr/>
        <a:lstStyle/>
        <a:p>
          <a:endParaRPr lang="en-GB"/>
        </a:p>
      </dgm:t>
    </dgm:pt>
    <dgm:pt modelId="{54E7E86E-B8C0-CA4F-806A-4079A1F4D31D}" type="sibTrans" cxnId="{55B0C9B0-757B-8C44-A501-2761B617EB4F}">
      <dgm:prSet/>
      <dgm:spPr/>
      <dgm:t>
        <a:bodyPr/>
        <a:lstStyle/>
        <a:p>
          <a:endParaRPr lang="en-GB"/>
        </a:p>
      </dgm:t>
    </dgm:pt>
    <dgm:pt modelId="{99A3AF9F-704C-C247-8DC3-81B3D9D666F7}" type="pres">
      <dgm:prSet presAssocID="{A45421ED-3E6C-6143-BB65-DA5C2B04F547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7875D2FE-C2FB-0043-BEC7-89C7ECE3C716}" type="pres">
      <dgm:prSet presAssocID="{A6B7DC9E-89EB-034E-B0D6-03C4F7959593}" presName="hierRoot1" presStyleCnt="0">
        <dgm:presLayoutVars>
          <dgm:hierBranch val="init"/>
        </dgm:presLayoutVars>
      </dgm:prSet>
      <dgm:spPr/>
    </dgm:pt>
    <dgm:pt modelId="{7AD10E85-6748-9C40-8FD0-F5335BDF4927}" type="pres">
      <dgm:prSet presAssocID="{A6B7DC9E-89EB-034E-B0D6-03C4F7959593}" presName="rootComposite1" presStyleCnt="0"/>
      <dgm:spPr/>
    </dgm:pt>
    <dgm:pt modelId="{9F3B1C0B-78C3-3F48-8D06-A2ABF48515C2}" type="pres">
      <dgm:prSet presAssocID="{A6B7DC9E-89EB-034E-B0D6-03C4F7959593}" presName="rootText1" presStyleLbl="node0" presStyleIdx="0" presStyleCnt="1">
        <dgm:presLayoutVars>
          <dgm:chPref val="3"/>
        </dgm:presLayoutVars>
      </dgm:prSet>
      <dgm:spPr/>
    </dgm:pt>
    <dgm:pt modelId="{D4474E8F-D0B3-1D4D-8501-9A23F813D9E4}" type="pres">
      <dgm:prSet presAssocID="{A6B7DC9E-89EB-034E-B0D6-03C4F7959593}" presName="rootConnector1" presStyleLbl="node1" presStyleIdx="0" presStyleCnt="0"/>
      <dgm:spPr/>
    </dgm:pt>
    <dgm:pt modelId="{0E92A43C-7C4F-A14B-8FF0-F05C28F7503F}" type="pres">
      <dgm:prSet presAssocID="{A6B7DC9E-89EB-034E-B0D6-03C4F7959593}" presName="hierChild2" presStyleCnt="0"/>
      <dgm:spPr/>
    </dgm:pt>
    <dgm:pt modelId="{65F317A0-9303-BA41-B202-2B21B796CC41}" type="pres">
      <dgm:prSet presAssocID="{3CB3907D-C141-864E-A823-05865E045907}" presName="Name64" presStyleLbl="parChTrans1D2" presStyleIdx="0" presStyleCnt="3"/>
      <dgm:spPr/>
    </dgm:pt>
    <dgm:pt modelId="{4BA4A969-0B02-2C40-9A8A-95C187F77E55}" type="pres">
      <dgm:prSet presAssocID="{A080C9BE-8D37-E44E-9083-A1DA8DD211A1}" presName="hierRoot2" presStyleCnt="0">
        <dgm:presLayoutVars>
          <dgm:hierBranch val="init"/>
        </dgm:presLayoutVars>
      </dgm:prSet>
      <dgm:spPr/>
    </dgm:pt>
    <dgm:pt modelId="{F940AA91-889C-F740-B684-9B5DA482B68A}" type="pres">
      <dgm:prSet presAssocID="{A080C9BE-8D37-E44E-9083-A1DA8DD211A1}" presName="rootComposite" presStyleCnt="0"/>
      <dgm:spPr/>
    </dgm:pt>
    <dgm:pt modelId="{092B8E69-2C71-7848-B3DB-B6505C3D74BE}" type="pres">
      <dgm:prSet presAssocID="{A080C9BE-8D37-E44E-9083-A1DA8DD211A1}" presName="rootText" presStyleLbl="node2" presStyleIdx="0" presStyleCnt="3">
        <dgm:presLayoutVars>
          <dgm:chPref val="3"/>
        </dgm:presLayoutVars>
      </dgm:prSet>
      <dgm:spPr/>
    </dgm:pt>
    <dgm:pt modelId="{FC37A138-2AA4-0940-ACE0-7AA3F8092221}" type="pres">
      <dgm:prSet presAssocID="{A080C9BE-8D37-E44E-9083-A1DA8DD211A1}" presName="rootConnector" presStyleLbl="node2" presStyleIdx="0" presStyleCnt="3"/>
      <dgm:spPr/>
    </dgm:pt>
    <dgm:pt modelId="{262ECC50-0BCF-2B41-A1B9-54DD35B8304D}" type="pres">
      <dgm:prSet presAssocID="{A080C9BE-8D37-E44E-9083-A1DA8DD211A1}" presName="hierChild4" presStyleCnt="0"/>
      <dgm:spPr/>
    </dgm:pt>
    <dgm:pt modelId="{9D5F2DD1-9B67-2449-818B-4C4E2279D778}" type="pres">
      <dgm:prSet presAssocID="{AA7D3CCE-3739-4E49-9A91-93F7DCD73224}" presName="Name64" presStyleLbl="parChTrans1D3" presStyleIdx="0" presStyleCnt="3"/>
      <dgm:spPr/>
    </dgm:pt>
    <dgm:pt modelId="{1BD8055A-2DDE-7349-8E72-9966C569D508}" type="pres">
      <dgm:prSet presAssocID="{A8E5BBF8-4A87-0849-821C-111F504DA40C}" presName="hierRoot2" presStyleCnt="0">
        <dgm:presLayoutVars>
          <dgm:hierBranch val="init"/>
        </dgm:presLayoutVars>
      </dgm:prSet>
      <dgm:spPr/>
    </dgm:pt>
    <dgm:pt modelId="{8F44516B-5399-524F-8D91-07A423CE47F0}" type="pres">
      <dgm:prSet presAssocID="{A8E5BBF8-4A87-0849-821C-111F504DA40C}" presName="rootComposite" presStyleCnt="0"/>
      <dgm:spPr/>
    </dgm:pt>
    <dgm:pt modelId="{66D47407-E939-F242-BDC0-C29444900381}" type="pres">
      <dgm:prSet presAssocID="{A8E5BBF8-4A87-0849-821C-111F504DA40C}" presName="rootText" presStyleLbl="node3" presStyleIdx="0" presStyleCnt="3">
        <dgm:presLayoutVars>
          <dgm:chPref val="3"/>
        </dgm:presLayoutVars>
      </dgm:prSet>
      <dgm:spPr/>
    </dgm:pt>
    <dgm:pt modelId="{27A5BF0E-9330-4A40-B8A6-9AB057110E09}" type="pres">
      <dgm:prSet presAssocID="{A8E5BBF8-4A87-0849-821C-111F504DA40C}" presName="rootConnector" presStyleLbl="node3" presStyleIdx="0" presStyleCnt="3"/>
      <dgm:spPr/>
    </dgm:pt>
    <dgm:pt modelId="{C6A237B2-EE51-504F-93D2-A92C855E4170}" type="pres">
      <dgm:prSet presAssocID="{A8E5BBF8-4A87-0849-821C-111F504DA40C}" presName="hierChild4" presStyleCnt="0"/>
      <dgm:spPr/>
    </dgm:pt>
    <dgm:pt modelId="{DC9F093C-E412-E642-8EB7-E24082BB8458}" type="pres">
      <dgm:prSet presAssocID="{A8E5BBF8-4A87-0849-821C-111F504DA40C}" presName="hierChild5" presStyleCnt="0"/>
      <dgm:spPr/>
    </dgm:pt>
    <dgm:pt modelId="{947700BD-2DB8-E549-9629-181880F975CF}" type="pres">
      <dgm:prSet presAssocID="{A080C9BE-8D37-E44E-9083-A1DA8DD211A1}" presName="hierChild5" presStyleCnt="0"/>
      <dgm:spPr/>
    </dgm:pt>
    <dgm:pt modelId="{B9C8A6C0-558A-AC42-8D01-7CDBA99DC1E6}" type="pres">
      <dgm:prSet presAssocID="{69B7630A-E07D-D24F-9776-78152C2F4848}" presName="Name64" presStyleLbl="parChTrans1D2" presStyleIdx="1" presStyleCnt="3"/>
      <dgm:spPr/>
    </dgm:pt>
    <dgm:pt modelId="{A6E0B8E8-9E11-B14F-8673-AFE9F0EC9D9E}" type="pres">
      <dgm:prSet presAssocID="{8A343243-D294-D543-9D8A-3414595A7D6A}" presName="hierRoot2" presStyleCnt="0">
        <dgm:presLayoutVars>
          <dgm:hierBranch val="init"/>
        </dgm:presLayoutVars>
      </dgm:prSet>
      <dgm:spPr/>
    </dgm:pt>
    <dgm:pt modelId="{ED451625-26F4-BD4D-A8C8-5AB6403A8B34}" type="pres">
      <dgm:prSet presAssocID="{8A343243-D294-D543-9D8A-3414595A7D6A}" presName="rootComposite" presStyleCnt="0"/>
      <dgm:spPr/>
    </dgm:pt>
    <dgm:pt modelId="{00EBD9E1-171F-8C42-BDDE-533A737381E3}" type="pres">
      <dgm:prSet presAssocID="{8A343243-D294-D543-9D8A-3414595A7D6A}" presName="rootText" presStyleLbl="node2" presStyleIdx="1" presStyleCnt="3">
        <dgm:presLayoutVars>
          <dgm:chPref val="3"/>
        </dgm:presLayoutVars>
      </dgm:prSet>
      <dgm:spPr/>
    </dgm:pt>
    <dgm:pt modelId="{A8FA56B1-9385-1D47-A750-D546ACE18D6F}" type="pres">
      <dgm:prSet presAssocID="{8A343243-D294-D543-9D8A-3414595A7D6A}" presName="rootConnector" presStyleLbl="node2" presStyleIdx="1" presStyleCnt="3"/>
      <dgm:spPr/>
    </dgm:pt>
    <dgm:pt modelId="{29B08C95-3A18-D744-A0EE-853574F06654}" type="pres">
      <dgm:prSet presAssocID="{8A343243-D294-D543-9D8A-3414595A7D6A}" presName="hierChild4" presStyleCnt="0"/>
      <dgm:spPr/>
    </dgm:pt>
    <dgm:pt modelId="{0A69BEBF-E90C-F247-9318-853B68666CB2}" type="pres">
      <dgm:prSet presAssocID="{C9113797-4104-8A41-9286-948D7558E5DE}" presName="Name64" presStyleLbl="parChTrans1D3" presStyleIdx="1" presStyleCnt="3"/>
      <dgm:spPr/>
    </dgm:pt>
    <dgm:pt modelId="{7429FA13-269A-C54D-8821-C0030D1098C5}" type="pres">
      <dgm:prSet presAssocID="{D305918F-EDA1-024D-A327-6BB647E17621}" presName="hierRoot2" presStyleCnt="0">
        <dgm:presLayoutVars>
          <dgm:hierBranch val="init"/>
        </dgm:presLayoutVars>
      </dgm:prSet>
      <dgm:spPr/>
    </dgm:pt>
    <dgm:pt modelId="{38FBC313-60B8-B24C-84D2-533331CAD00C}" type="pres">
      <dgm:prSet presAssocID="{D305918F-EDA1-024D-A327-6BB647E17621}" presName="rootComposite" presStyleCnt="0"/>
      <dgm:spPr/>
    </dgm:pt>
    <dgm:pt modelId="{E37E4AE0-6F6A-964A-BC87-AE9C30C6A3AD}" type="pres">
      <dgm:prSet presAssocID="{D305918F-EDA1-024D-A327-6BB647E17621}" presName="rootText" presStyleLbl="node3" presStyleIdx="1" presStyleCnt="3">
        <dgm:presLayoutVars>
          <dgm:chPref val="3"/>
        </dgm:presLayoutVars>
      </dgm:prSet>
      <dgm:spPr/>
    </dgm:pt>
    <dgm:pt modelId="{D76AB966-1E2A-C94A-B783-2779DE3F7C25}" type="pres">
      <dgm:prSet presAssocID="{D305918F-EDA1-024D-A327-6BB647E17621}" presName="rootConnector" presStyleLbl="node3" presStyleIdx="1" presStyleCnt="3"/>
      <dgm:spPr/>
    </dgm:pt>
    <dgm:pt modelId="{1EA3F2D5-5972-494B-9FCE-BB2F22B87DC2}" type="pres">
      <dgm:prSet presAssocID="{D305918F-EDA1-024D-A327-6BB647E17621}" presName="hierChild4" presStyleCnt="0"/>
      <dgm:spPr/>
    </dgm:pt>
    <dgm:pt modelId="{5B7E973C-A011-7547-9210-3B508B58F62F}" type="pres">
      <dgm:prSet presAssocID="{4BCFF8C3-F112-FD43-932D-4754FBD059BB}" presName="Name64" presStyleLbl="parChTrans1D4" presStyleIdx="0" presStyleCnt="5"/>
      <dgm:spPr/>
    </dgm:pt>
    <dgm:pt modelId="{A8B11E8E-9999-5A47-94BF-3C46A8B92E9A}" type="pres">
      <dgm:prSet presAssocID="{BA7C930A-1F0F-EB47-A9EC-74C88B0AB67D}" presName="hierRoot2" presStyleCnt="0">
        <dgm:presLayoutVars>
          <dgm:hierBranch val="init"/>
        </dgm:presLayoutVars>
      </dgm:prSet>
      <dgm:spPr/>
    </dgm:pt>
    <dgm:pt modelId="{301392BA-835C-7445-B0FD-35519AC6205A}" type="pres">
      <dgm:prSet presAssocID="{BA7C930A-1F0F-EB47-A9EC-74C88B0AB67D}" presName="rootComposite" presStyleCnt="0"/>
      <dgm:spPr/>
    </dgm:pt>
    <dgm:pt modelId="{EE132E24-0582-E148-AD1C-FCE5DD2E1B8C}" type="pres">
      <dgm:prSet presAssocID="{BA7C930A-1F0F-EB47-A9EC-74C88B0AB67D}" presName="rootText" presStyleLbl="node4" presStyleIdx="0" presStyleCnt="5">
        <dgm:presLayoutVars>
          <dgm:chPref val="3"/>
        </dgm:presLayoutVars>
      </dgm:prSet>
      <dgm:spPr/>
    </dgm:pt>
    <dgm:pt modelId="{2CB3347A-4E4D-0243-B70A-78FFF0DB696B}" type="pres">
      <dgm:prSet presAssocID="{BA7C930A-1F0F-EB47-A9EC-74C88B0AB67D}" presName="rootConnector" presStyleLbl="node4" presStyleIdx="0" presStyleCnt="5"/>
      <dgm:spPr/>
    </dgm:pt>
    <dgm:pt modelId="{ACC45FF7-8401-7344-9B22-BB4399CA7AFA}" type="pres">
      <dgm:prSet presAssocID="{BA7C930A-1F0F-EB47-A9EC-74C88B0AB67D}" presName="hierChild4" presStyleCnt="0"/>
      <dgm:spPr/>
    </dgm:pt>
    <dgm:pt modelId="{D5095FED-5F1E-6C43-8055-6D0C208C036C}" type="pres">
      <dgm:prSet presAssocID="{E83D8851-7225-A84F-8AA5-3C33448BF838}" presName="Name64" presStyleLbl="parChTrans1D4" presStyleIdx="1" presStyleCnt="5"/>
      <dgm:spPr/>
    </dgm:pt>
    <dgm:pt modelId="{0B13A730-D386-FB47-8D92-D442D0DF8338}" type="pres">
      <dgm:prSet presAssocID="{E6AF9DE6-3E99-7042-9852-D58EEDFD578A}" presName="hierRoot2" presStyleCnt="0">
        <dgm:presLayoutVars>
          <dgm:hierBranch val="init"/>
        </dgm:presLayoutVars>
      </dgm:prSet>
      <dgm:spPr/>
    </dgm:pt>
    <dgm:pt modelId="{61FE12FB-4A8A-8B4D-AEF7-EACBD1C8B650}" type="pres">
      <dgm:prSet presAssocID="{E6AF9DE6-3E99-7042-9852-D58EEDFD578A}" presName="rootComposite" presStyleCnt="0"/>
      <dgm:spPr/>
    </dgm:pt>
    <dgm:pt modelId="{6C1CC567-E940-574F-AEF5-843CE627718A}" type="pres">
      <dgm:prSet presAssocID="{E6AF9DE6-3E99-7042-9852-D58EEDFD578A}" presName="rootText" presStyleLbl="node4" presStyleIdx="1" presStyleCnt="5">
        <dgm:presLayoutVars>
          <dgm:chPref val="3"/>
        </dgm:presLayoutVars>
      </dgm:prSet>
      <dgm:spPr/>
    </dgm:pt>
    <dgm:pt modelId="{A22D42D2-8E46-CF4D-82F1-CA5D7EFE9112}" type="pres">
      <dgm:prSet presAssocID="{E6AF9DE6-3E99-7042-9852-D58EEDFD578A}" presName="rootConnector" presStyleLbl="node4" presStyleIdx="1" presStyleCnt="5"/>
      <dgm:spPr/>
    </dgm:pt>
    <dgm:pt modelId="{10D4E28C-EF67-F549-B845-3907AA8F7129}" type="pres">
      <dgm:prSet presAssocID="{E6AF9DE6-3E99-7042-9852-D58EEDFD578A}" presName="hierChild4" presStyleCnt="0"/>
      <dgm:spPr/>
    </dgm:pt>
    <dgm:pt modelId="{2BF9C33F-58C9-BA48-96B2-0A520CBC3E1A}" type="pres">
      <dgm:prSet presAssocID="{E14C9D73-0B7A-864C-BD00-1CDA2CB97937}" presName="Name64" presStyleLbl="parChTrans1D4" presStyleIdx="2" presStyleCnt="5"/>
      <dgm:spPr/>
    </dgm:pt>
    <dgm:pt modelId="{15D38C57-AB7F-374E-9A3B-17A2C6345602}" type="pres">
      <dgm:prSet presAssocID="{DEA5DE94-C554-2843-BE57-C1A1E5026656}" presName="hierRoot2" presStyleCnt="0">
        <dgm:presLayoutVars>
          <dgm:hierBranch val="init"/>
        </dgm:presLayoutVars>
      </dgm:prSet>
      <dgm:spPr/>
    </dgm:pt>
    <dgm:pt modelId="{1323A5F9-D18F-CF45-AB06-EA098F88740C}" type="pres">
      <dgm:prSet presAssocID="{DEA5DE94-C554-2843-BE57-C1A1E5026656}" presName="rootComposite" presStyleCnt="0"/>
      <dgm:spPr/>
    </dgm:pt>
    <dgm:pt modelId="{D6ACB7D6-21D8-604E-AC3A-3DA46DF3E13B}" type="pres">
      <dgm:prSet presAssocID="{DEA5DE94-C554-2843-BE57-C1A1E5026656}" presName="rootText" presStyleLbl="node4" presStyleIdx="2" presStyleCnt="5">
        <dgm:presLayoutVars>
          <dgm:chPref val="3"/>
        </dgm:presLayoutVars>
      </dgm:prSet>
      <dgm:spPr/>
    </dgm:pt>
    <dgm:pt modelId="{4553DBCF-5DA3-6D4E-B045-64EE64881A36}" type="pres">
      <dgm:prSet presAssocID="{DEA5DE94-C554-2843-BE57-C1A1E5026656}" presName="rootConnector" presStyleLbl="node4" presStyleIdx="2" presStyleCnt="5"/>
      <dgm:spPr/>
    </dgm:pt>
    <dgm:pt modelId="{DF056276-998F-7440-AC59-F16D8B46CF6B}" type="pres">
      <dgm:prSet presAssocID="{DEA5DE94-C554-2843-BE57-C1A1E5026656}" presName="hierChild4" presStyleCnt="0"/>
      <dgm:spPr/>
    </dgm:pt>
    <dgm:pt modelId="{1C14D017-1E6A-924E-9B72-D6991098D2DB}" type="pres">
      <dgm:prSet presAssocID="{C8595802-E47C-694A-A354-C59033447C86}" presName="Name64" presStyleLbl="parChTrans1D4" presStyleIdx="3" presStyleCnt="5"/>
      <dgm:spPr/>
    </dgm:pt>
    <dgm:pt modelId="{E1DF0142-EA89-E347-B069-E863665FD2F4}" type="pres">
      <dgm:prSet presAssocID="{7C825DD9-EF14-3140-8A24-D024E33B2E2D}" presName="hierRoot2" presStyleCnt="0">
        <dgm:presLayoutVars>
          <dgm:hierBranch val="init"/>
        </dgm:presLayoutVars>
      </dgm:prSet>
      <dgm:spPr/>
    </dgm:pt>
    <dgm:pt modelId="{423020AF-AFC9-F241-817A-766FBBA7BEDC}" type="pres">
      <dgm:prSet presAssocID="{7C825DD9-EF14-3140-8A24-D024E33B2E2D}" presName="rootComposite" presStyleCnt="0"/>
      <dgm:spPr/>
    </dgm:pt>
    <dgm:pt modelId="{7695D8D3-C6C0-6242-B533-BFEF67573A33}" type="pres">
      <dgm:prSet presAssocID="{7C825DD9-EF14-3140-8A24-D024E33B2E2D}" presName="rootText" presStyleLbl="node4" presStyleIdx="3" presStyleCnt="5">
        <dgm:presLayoutVars>
          <dgm:chPref val="3"/>
        </dgm:presLayoutVars>
      </dgm:prSet>
      <dgm:spPr/>
    </dgm:pt>
    <dgm:pt modelId="{082CCCBB-863F-254B-A7BF-9FA048141B8C}" type="pres">
      <dgm:prSet presAssocID="{7C825DD9-EF14-3140-8A24-D024E33B2E2D}" presName="rootConnector" presStyleLbl="node4" presStyleIdx="3" presStyleCnt="5"/>
      <dgm:spPr/>
    </dgm:pt>
    <dgm:pt modelId="{3CA9347D-A778-784C-B6CD-D64FC6D2535C}" type="pres">
      <dgm:prSet presAssocID="{7C825DD9-EF14-3140-8A24-D024E33B2E2D}" presName="hierChild4" presStyleCnt="0"/>
      <dgm:spPr/>
    </dgm:pt>
    <dgm:pt modelId="{A28A7F94-DFBA-D04F-9458-359B4085B68F}" type="pres">
      <dgm:prSet presAssocID="{7C825DD9-EF14-3140-8A24-D024E33B2E2D}" presName="hierChild5" presStyleCnt="0"/>
      <dgm:spPr/>
    </dgm:pt>
    <dgm:pt modelId="{7AC5FC11-3753-4247-8800-E0C2F21C3F1E}" type="pres">
      <dgm:prSet presAssocID="{A4041C05-0F5A-EF45-8D26-0E147C4DCA19}" presName="Name64" presStyleLbl="parChTrans1D4" presStyleIdx="4" presStyleCnt="5"/>
      <dgm:spPr/>
    </dgm:pt>
    <dgm:pt modelId="{B7D7F118-BCE8-3742-B5DD-C915B84E261B}" type="pres">
      <dgm:prSet presAssocID="{BEE279B5-87D1-EE46-BEEB-23D20090967C}" presName="hierRoot2" presStyleCnt="0">
        <dgm:presLayoutVars>
          <dgm:hierBranch val="init"/>
        </dgm:presLayoutVars>
      </dgm:prSet>
      <dgm:spPr/>
    </dgm:pt>
    <dgm:pt modelId="{6905ABE7-E90B-9A4C-AD68-56F6438F15CC}" type="pres">
      <dgm:prSet presAssocID="{BEE279B5-87D1-EE46-BEEB-23D20090967C}" presName="rootComposite" presStyleCnt="0"/>
      <dgm:spPr/>
    </dgm:pt>
    <dgm:pt modelId="{78A9D5E0-F0AB-374B-A304-4038C4E6852C}" type="pres">
      <dgm:prSet presAssocID="{BEE279B5-87D1-EE46-BEEB-23D20090967C}" presName="rootText" presStyleLbl="node4" presStyleIdx="4" presStyleCnt="5">
        <dgm:presLayoutVars>
          <dgm:chPref val="3"/>
        </dgm:presLayoutVars>
      </dgm:prSet>
      <dgm:spPr/>
    </dgm:pt>
    <dgm:pt modelId="{AA6EA17F-F0A7-274A-8D8B-DCE154A52685}" type="pres">
      <dgm:prSet presAssocID="{BEE279B5-87D1-EE46-BEEB-23D20090967C}" presName="rootConnector" presStyleLbl="node4" presStyleIdx="4" presStyleCnt="5"/>
      <dgm:spPr/>
    </dgm:pt>
    <dgm:pt modelId="{E5724397-FEAB-B444-AF75-98E85C8FB72D}" type="pres">
      <dgm:prSet presAssocID="{BEE279B5-87D1-EE46-BEEB-23D20090967C}" presName="hierChild4" presStyleCnt="0"/>
      <dgm:spPr/>
    </dgm:pt>
    <dgm:pt modelId="{CE958AD2-30B4-C648-9A8C-C2314F70FFC7}" type="pres">
      <dgm:prSet presAssocID="{BEE279B5-87D1-EE46-BEEB-23D20090967C}" presName="hierChild5" presStyleCnt="0"/>
      <dgm:spPr/>
    </dgm:pt>
    <dgm:pt modelId="{4D837AA4-EEEB-A244-9A3A-F4C474ACE86E}" type="pres">
      <dgm:prSet presAssocID="{DEA5DE94-C554-2843-BE57-C1A1E5026656}" presName="hierChild5" presStyleCnt="0"/>
      <dgm:spPr/>
    </dgm:pt>
    <dgm:pt modelId="{546E0A1B-952E-B24E-8F55-E52FE1A15DD8}" type="pres">
      <dgm:prSet presAssocID="{E6AF9DE6-3E99-7042-9852-D58EEDFD578A}" presName="hierChild5" presStyleCnt="0"/>
      <dgm:spPr/>
    </dgm:pt>
    <dgm:pt modelId="{6B7078F0-B8C6-844F-9CA2-8289B18A9D18}" type="pres">
      <dgm:prSet presAssocID="{BA7C930A-1F0F-EB47-A9EC-74C88B0AB67D}" presName="hierChild5" presStyleCnt="0"/>
      <dgm:spPr/>
    </dgm:pt>
    <dgm:pt modelId="{D3E93708-D400-3346-9210-AACE72C9EF70}" type="pres">
      <dgm:prSet presAssocID="{D305918F-EDA1-024D-A327-6BB647E17621}" presName="hierChild5" presStyleCnt="0"/>
      <dgm:spPr/>
    </dgm:pt>
    <dgm:pt modelId="{6904A678-A25E-8A45-94F7-2BA273D1228F}" type="pres">
      <dgm:prSet presAssocID="{8A343243-D294-D543-9D8A-3414595A7D6A}" presName="hierChild5" presStyleCnt="0"/>
      <dgm:spPr/>
    </dgm:pt>
    <dgm:pt modelId="{43D387DF-CDC1-B644-868C-70A10D075EA9}" type="pres">
      <dgm:prSet presAssocID="{A926801C-9EB7-114F-A851-F02891AAEBDD}" presName="Name64" presStyleLbl="parChTrans1D2" presStyleIdx="2" presStyleCnt="3"/>
      <dgm:spPr/>
    </dgm:pt>
    <dgm:pt modelId="{A2816247-36D5-9647-B00F-579FD5D7C419}" type="pres">
      <dgm:prSet presAssocID="{1171B9E5-12F5-2844-995E-10FA09BA9664}" presName="hierRoot2" presStyleCnt="0">
        <dgm:presLayoutVars>
          <dgm:hierBranch val="init"/>
        </dgm:presLayoutVars>
      </dgm:prSet>
      <dgm:spPr/>
    </dgm:pt>
    <dgm:pt modelId="{6D179E4F-C00A-0842-8803-48CABE46B3E0}" type="pres">
      <dgm:prSet presAssocID="{1171B9E5-12F5-2844-995E-10FA09BA9664}" presName="rootComposite" presStyleCnt="0"/>
      <dgm:spPr/>
    </dgm:pt>
    <dgm:pt modelId="{24913782-A61B-3C49-B4C0-73F78DD60BEA}" type="pres">
      <dgm:prSet presAssocID="{1171B9E5-12F5-2844-995E-10FA09BA9664}" presName="rootText" presStyleLbl="node2" presStyleIdx="2" presStyleCnt="3">
        <dgm:presLayoutVars>
          <dgm:chPref val="3"/>
        </dgm:presLayoutVars>
      </dgm:prSet>
      <dgm:spPr/>
    </dgm:pt>
    <dgm:pt modelId="{8653D958-1B66-EB42-A1B5-885E0DD3ABF1}" type="pres">
      <dgm:prSet presAssocID="{1171B9E5-12F5-2844-995E-10FA09BA9664}" presName="rootConnector" presStyleLbl="node2" presStyleIdx="2" presStyleCnt="3"/>
      <dgm:spPr/>
    </dgm:pt>
    <dgm:pt modelId="{D0C23E4E-F43E-524A-85D4-EA1EB3EB0F81}" type="pres">
      <dgm:prSet presAssocID="{1171B9E5-12F5-2844-995E-10FA09BA9664}" presName="hierChild4" presStyleCnt="0"/>
      <dgm:spPr/>
    </dgm:pt>
    <dgm:pt modelId="{8CD9D660-3DAA-294D-8D38-1302A8D69365}" type="pres">
      <dgm:prSet presAssocID="{21FB0C42-A7A6-4345-BBC2-8E41889DBEE3}" presName="Name64" presStyleLbl="parChTrans1D3" presStyleIdx="2" presStyleCnt="3"/>
      <dgm:spPr/>
    </dgm:pt>
    <dgm:pt modelId="{6AC5042F-804F-7742-9919-DB401916D320}" type="pres">
      <dgm:prSet presAssocID="{A2DB45D0-6E1F-A947-A3A7-EC19FF72DE32}" presName="hierRoot2" presStyleCnt="0">
        <dgm:presLayoutVars>
          <dgm:hierBranch val="init"/>
        </dgm:presLayoutVars>
      </dgm:prSet>
      <dgm:spPr/>
    </dgm:pt>
    <dgm:pt modelId="{28DB61C0-BCDC-0C42-8DA4-5EF3B5E435D9}" type="pres">
      <dgm:prSet presAssocID="{A2DB45D0-6E1F-A947-A3A7-EC19FF72DE32}" presName="rootComposite" presStyleCnt="0"/>
      <dgm:spPr/>
    </dgm:pt>
    <dgm:pt modelId="{D775269F-3B01-8542-BC65-2793AEDE38CA}" type="pres">
      <dgm:prSet presAssocID="{A2DB45D0-6E1F-A947-A3A7-EC19FF72DE32}" presName="rootText" presStyleLbl="node3" presStyleIdx="2" presStyleCnt="3">
        <dgm:presLayoutVars>
          <dgm:chPref val="3"/>
        </dgm:presLayoutVars>
      </dgm:prSet>
      <dgm:spPr/>
    </dgm:pt>
    <dgm:pt modelId="{9F633F60-F318-D548-A873-44C082355808}" type="pres">
      <dgm:prSet presAssocID="{A2DB45D0-6E1F-A947-A3A7-EC19FF72DE32}" presName="rootConnector" presStyleLbl="node3" presStyleIdx="2" presStyleCnt="3"/>
      <dgm:spPr/>
    </dgm:pt>
    <dgm:pt modelId="{4C2F26AF-482A-4E49-93B7-86F000C67A4A}" type="pres">
      <dgm:prSet presAssocID="{A2DB45D0-6E1F-A947-A3A7-EC19FF72DE32}" presName="hierChild4" presStyleCnt="0"/>
      <dgm:spPr/>
    </dgm:pt>
    <dgm:pt modelId="{F89B30F1-DB59-3145-9B8D-6A06DDEDD821}" type="pres">
      <dgm:prSet presAssocID="{A2DB45D0-6E1F-A947-A3A7-EC19FF72DE32}" presName="hierChild5" presStyleCnt="0"/>
      <dgm:spPr/>
    </dgm:pt>
    <dgm:pt modelId="{EF19A579-E040-F340-AC32-34359B8D472D}" type="pres">
      <dgm:prSet presAssocID="{1171B9E5-12F5-2844-995E-10FA09BA9664}" presName="hierChild5" presStyleCnt="0"/>
      <dgm:spPr/>
    </dgm:pt>
    <dgm:pt modelId="{2A3D6E1D-4053-8B41-9B09-A129A8C3E7F5}" type="pres">
      <dgm:prSet presAssocID="{A6B7DC9E-89EB-034E-B0D6-03C4F7959593}" presName="hierChild3" presStyleCnt="0"/>
      <dgm:spPr/>
    </dgm:pt>
  </dgm:ptLst>
  <dgm:cxnLst>
    <dgm:cxn modelId="{068C4B02-509A-CE42-BF26-A526AD01BCDC}" type="presOf" srcId="{C8595802-E47C-694A-A354-C59033447C86}" destId="{1C14D017-1E6A-924E-9B72-D6991098D2DB}" srcOrd="0" destOrd="0" presId="urn:microsoft.com/office/officeart/2009/3/layout/HorizontalOrganizationChart"/>
    <dgm:cxn modelId="{44E79F04-D04E-EF47-B58B-C0BFFDFDB9A3}" type="presOf" srcId="{D305918F-EDA1-024D-A327-6BB647E17621}" destId="{D76AB966-1E2A-C94A-B783-2779DE3F7C25}" srcOrd="1" destOrd="0" presId="urn:microsoft.com/office/officeart/2009/3/layout/HorizontalOrganizationChart"/>
    <dgm:cxn modelId="{28BC2B11-7B05-4141-B9DC-128B70ADEDE2}" srcId="{D305918F-EDA1-024D-A327-6BB647E17621}" destId="{BA7C930A-1F0F-EB47-A9EC-74C88B0AB67D}" srcOrd="0" destOrd="0" parTransId="{4BCFF8C3-F112-FD43-932D-4754FBD059BB}" sibTransId="{F303B0BC-DEF4-9F4A-8E6C-C75C08DF2CB6}"/>
    <dgm:cxn modelId="{F6028E15-38DB-FF4D-BB36-30310C312E87}" type="presOf" srcId="{7C825DD9-EF14-3140-8A24-D024E33B2E2D}" destId="{7695D8D3-C6C0-6242-B533-BFEF67573A33}" srcOrd="0" destOrd="0" presId="urn:microsoft.com/office/officeart/2009/3/layout/HorizontalOrganizationChart"/>
    <dgm:cxn modelId="{7C938F19-51DE-2649-A23F-959E5A15F85A}" srcId="{A6B7DC9E-89EB-034E-B0D6-03C4F7959593}" destId="{8A343243-D294-D543-9D8A-3414595A7D6A}" srcOrd="1" destOrd="0" parTransId="{69B7630A-E07D-D24F-9776-78152C2F4848}" sibTransId="{D068088A-386E-3B45-A937-5202E990808E}"/>
    <dgm:cxn modelId="{19481C1A-2AEA-E84C-BC9F-1B0AA84C2DAB}" type="presOf" srcId="{E83D8851-7225-A84F-8AA5-3C33448BF838}" destId="{D5095FED-5F1E-6C43-8055-6D0C208C036C}" srcOrd="0" destOrd="0" presId="urn:microsoft.com/office/officeart/2009/3/layout/HorizontalOrganizationChart"/>
    <dgm:cxn modelId="{3214231A-4C68-FB47-8FF6-CEEBCDB2EBA9}" type="presOf" srcId="{E14C9D73-0B7A-864C-BD00-1CDA2CB97937}" destId="{2BF9C33F-58C9-BA48-96B2-0A520CBC3E1A}" srcOrd="0" destOrd="0" presId="urn:microsoft.com/office/officeart/2009/3/layout/HorizontalOrganizationChart"/>
    <dgm:cxn modelId="{F70B1A1C-4148-674A-B6A6-77B713FE883F}" srcId="{A45421ED-3E6C-6143-BB65-DA5C2B04F547}" destId="{A6B7DC9E-89EB-034E-B0D6-03C4F7959593}" srcOrd="0" destOrd="0" parTransId="{B03D3238-7F54-0241-A892-D5B7D0FEA75C}" sibTransId="{5B2E80E5-03E2-5F40-9D9F-FFBB7BFBA4BD}"/>
    <dgm:cxn modelId="{19C30D26-A344-9D4A-94A8-0DFF21AAAC5B}" srcId="{BA7C930A-1F0F-EB47-A9EC-74C88B0AB67D}" destId="{E6AF9DE6-3E99-7042-9852-D58EEDFD578A}" srcOrd="0" destOrd="0" parTransId="{E83D8851-7225-A84F-8AA5-3C33448BF838}" sibTransId="{26C84F7A-80BB-F241-8578-61DF6945A952}"/>
    <dgm:cxn modelId="{6B18142E-363B-544B-88E0-332F0F1BCD09}" srcId="{1171B9E5-12F5-2844-995E-10FA09BA9664}" destId="{A2DB45D0-6E1F-A947-A3A7-EC19FF72DE32}" srcOrd="0" destOrd="0" parTransId="{21FB0C42-A7A6-4345-BBC2-8E41889DBEE3}" sibTransId="{899EB20B-0440-8841-B49F-1A51EF577D59}"/>
    <dgm:cxn modelId="{D0598C2E-0C1B-6548-8AA9-C16A1031F2A6}" type="presOf" srcId="{7C825DD9-EF14-3140-8A24-D024E33B2E2D}" destId="{082CCCBB-863F-254B-A7BF-9FA048141B8C}" srcOrd="1" destOrd="0" presId="urn:microsoft.com/office/officeart/2009/3/layout/HorizontalOrganizationChart"/>
    <dgm:cxn modelId="{D95BD631-F089-1C49-8BC4-CA243494B375}" type="presOf" srcId="{A6B7DC9E-89EB-034E-B0D6-03C4F7959593}" destId="{9F3B1C0B-78C3-3F48-8D06-A2ABF48515C2}" srcOrd="0" destOrd="0" presId="urn:microsoft.com/office/officeart/2009/3/layout/HorizontalOrganizationChart"/>
    <dgm:cxn modelId="{C0BB0239-8731-294A-A1A0-75AB0FA9A859}" type="presOf" srcId="{BA7C930A-1F0F-EB47-A9EC-74C88B0AB67D}" destId="{EE132E24-0582-E148-AD1C-FCE5DD2E1B8C}" srcOrd="0" destOrd="0" presId="urn:microsoft.com/office/officeart/2009/3/layout/HorizontalOrganizationChart"/>
    <dgm:cxn modelId="{7275583E-5137-584A-9A8D-4CB54EA37196}" srcId="{DEA5DE94-C554-2843-BE57-C1A1E5026656}" destId="{BEE279B5-87D1-EE46-BEEB-23D20090967C}" srcOrd="1" destOrd="0" parTransId="{A4041C05-0F5A-EF45-8D26-0E147C4DCA19}" sibTransId="{F253F3C6-7BB0-7544-9404-6EA9789A7FB6}"/>
    <dgm:cxn modelId="{23847B47-C633-7F47-859F-F5429295DED6}" type="presOf" srcId="{A2DB45D0-6E1F-A947-A3A7-EC19FF72DE32}" destId="{9F633F60-F318-D548-A873-44C082355808}" srcOrd="1" destOrd="0" presId="urn:microsoft.com/office/officeart/2009/3/layout/HorizontalOrganizationChart"/>
    <dgm:cxn modelId="{49432050-24F5-7543-BF05-28C5B97A39F0}" type="presOf" srcId="{8A343243-D294-D543-9D8A-3414595A7D6A}" destId="{A8FA56B1-9385-1D47-A750-D546ACE18D6F}" srcOrd="1" destOrd="0" presId="urn:microsoft.com/office/officeart/2009/3/layout/HorizontalOrganizationChart"/>
    <dgm:cxn modelId="{FEF5AC51-31AA-9E45-AAD7-06A23088F5BD}" type="presOf" srcId="{E6AF9DE6-3E99-7042-9852-D58EEDFD578A}" destId="{6C1CC567-E940-574F-AEF5-843CE627718A}" srcOrd="0" destOrd="0" presId="urn:microsoft.com/office/officeart/2009/3/layout/HorizontalOrganizationChart"/>
    <dgm:cxn modelId="{D79EC852-39E5-644A-9F9B-DF01CD23FEDF}" srcId="{A6B7DC9E-89EB-034E-B0D6-03C4F7959593}" destId="{A080C9BE-8D37-E44E-9083-A1DA8DD211A1}" srcOrd="0" destOrd="0" parTransId="{3CB3907D-C141-864E-A823-05865E045907}" sibTransId="{711AA750-4EAC-224B-BCA4-3A4DC8720DDD}"/>
    <dgm:cxn modelId="{18644A5C-3021-6F44-8BF9-5A9260FCAE51}" type="presOf" srcId="{A45421ED-3E6C-6143-BB65-DA5C2B04F547}" destId="{99A3AF9F-704C-C247-8DC3-81B3D9D666F7}" srcOrd="0" destOrd="0" presId="urn:microsoft.com/office/officeart/2009/3/layout/HorizontalOrganizationChart"/>
    <dgm:cxn modelId="{2FF04567-C423-6D4F-96C4-3BFA9970A7FF}" type="presOf" srcId="{1171B9E5-12F5-2844-995E-10FA09BA9664}" destId="{24913782-A61B-3C49-B4C0-73F78DD60BEA}" srcOrd="0" destOrd="0" presId="urn:microsoft.com/office/officeart/2009/3/layout/HorizontalOrganizationChart"/>
    <dgm:cxn modelId="{429B5068-DADC-1940-B967-F7A322476ED1}" type="presOf" srcId="{21FB0C42-A7A6-4345-BBC2-8E41889DBEE3}" destId="{8CD9D660-3DAA-294D-8D38-1302A8D69365}" srcOrd="0" destOrd="0" presId="urn:microsoft.com/office/officeart/2009/3/layout/HorizontalOrganizationChart"/>
    <dgm:cxn modelId="{C6F4656F-A6F6-1946-831E-5B43272E342E}" type="presOf" srcId="{E6AF9DE6-3E99-7042-9852-D58EEDFD578A}" destId="{A22D42D2-8E46-CF4D-82F1-CA5D7EFE9112}" srcOrd="1" destOrd="0" presId="urn:microsoft.com/office/officeart/2009/3/layout/HorizontalOrganizationChart"/>
    <dgm:cxn modelId="{1EF2327B-FD12-1349-AFB6-2C1F8F3FB463}" srcId="{A080C9BE-8D37-E44E-9083-A1DA8DD211A1}" destId="{A8E5BBF8-4A87-0849-821C-111F504DA40C}" srcOrd="0" destOrd="0" parTransId="{AA7D3CCE-3739-4E49-9A91-93F7DCD73224}" sibTransId="{145A7449-0CDE-6C4A-9D7C-F9EF9B77AD48}"/>
    <dgm:cxn modelId="{5A99247C-351C-3646-8769-F282A9BB2C82}" type="presOf" srcId="{69B7630A-E07D-D24F-9776-78152C2F4848}" destId="{B9C8A6C0-558A-AC42-8D01-7CDBA99DC1E6}" srcOrd="0" destOrd="0" presId="urn:microsoft.com/office/officeart/2009/3/layout/HorizontalOrganizationChart"/>
    <dgm:cxn modelId="{F8BAF27E-1AA5-5849-B0F4-AB30EA44B307}" srcId="{8A343243-D294-D543-9D8A-3414595A7D6A}" destId="{D305918F-EDA1-024D-A327-6BB647E17621}" srcOrd="0" destOrd="0" parTransId="{C9113797-4104-8A41-9286-948D7558E5DE}" sibTransId="{1C967D77-6BD8-134F-AABB-A5AE23683320}"/>
    <dgm:cxn modelId="{396CCE84-11A6-8A47-A8EA-48DF390CCBF1}" type="presOf" srcId="{A080C9BE-8D37-E44E-9083-A1DA8DD211A1}" destId="{092B8E69-2C71-7848-B3DB-B6505C3D74BE}" srcOrd="0" destOrd="0" presId="urn:microsoft.com/office/officeart/2009/3/layout/HorizontalOrganizationChart"/>
    <dgm:cxn modelId="{69FDEA92-FE25-5A46-8177-C722B21AAC56}" type="presOf" srcId="{A8E5BBF8-4A87-0849-821C-111F504DA40C}" destId="{66D47407-E939-F242-BDC0-C29444900381}" srcOrd="0" destOrd="0" presId="urn:microsoft.com/office/officeart/2009/3/layout/HorizontalOrganizationChart"/>
    <dgm:cxn modelId="{9BD4A193-1326-A343-A9C9-E294B0C923C9}" type="presOf" srcId="{A926801C-9EB7-114F-A851-F02891AAEBDD}" destId="{43D387DF-CDC1-B644-868C-70A10D075EA9}" srcOrd="0" destOrd="0" presId="urn:microsoft.com/office/officeart/2009/3/layout/HorizontalOrganizationChart"/>
    <dgm:cxn modelId="{4C11D997-AA11-774D-8925-9259E05F9C9D}" type="presOf" srcId="{BA7C930A-1F0F-EB47-A9EC-74C88B0AB67D}" destId="{2CB3347A-4E4D-0243-B70A-78FFF0DB696B}" srcOrd="1" destOrd="0" presId="urn:microsoft.com/office/officeart/2009/3/layout/HorizontalOrganizationChart"/>
    <dgm:cxn modelId="{8CABFF98-95A8-D34F-A2E4-67D5B858701E}" type="presOf" srcId="{BEE279B5-87D1-EE46-BEEB-23D20090967C}" destId="{78A9D5E0-F0AB-374B-A304-4038C4E6852C}" srcOrd="0" destOrd="0" presId="urn:microsoft.com/office/officeart/2009/3/layout/HorizontalOrganizationChart"/>
    <dgm:cxn modelId="{572D5E99-9676-8F49-A4C4-5A430BC586CF}" type="presOf" srcId="{A4041C05-0F5A-EF45-8D26-0E147C4DCA19}" destId="{7AC5FC11-3753-4247-8800-E0C2F21C3F1E}" srcOrd="0" destOrd="0" presId="urn:microsoft.com/office/officeart/2009/3/layout/HorizontalOrganizationChart"/>
    <dgm:cxn modelId="{1F5CE09F-2610-9E49-9294-DF439C51B266}" type="presOf" srcId="{3CB3907D-C141-864E-A823-05865E045907}" destId="{65F317A0-9303-BA41-B202-2B21B796CC41}" srcOrd="0" destOrd="0" presId="urn:microsoft.com/office/officeart/2009/3/layout/HorizontalOrganizationChart"/>
    <dgm:cxn modelId="{76FD3EA0-0E10-724D-9B4A-E7116264E0C9}" type="presOf" srcId="{AA7D3CCE-3739-4E49-9A91-93F7DCD73224}" destId="{9D5F2DD1-9B67-2449-818B-4C4E2279D778}" srcOrd="0" destOrd="0" presId="urn:microsoft.com/office/officeart/2009/3/layout/HorizontalOrganizationChart"/>
    <dgm:cxn modelId="{9083BEA2-ACA4-B244-9BA9-D647D651C722}" type="presOf" srcId="{DEA5DE94-C554-2843-BE57-C1A1E5026656}" destId="{D6ACB7D6-21D8-604E-AC3A-3DA46DF3E13B}" srcOrd="0" destOrd="0" presId="urn:microsoft.com/office/officeart/2009/3/layout/HorizontalOrganizationChart"/>
    <dgm:cxn modelId="{EE88A0AC-F412-174C-AC77-032C0613AF43}" type="presOf" srcId="{1171B9E5-12F5-2844-995E-10FA09BA9664}" destId="{8653D958-1B66-EB42-A1B5-885E0DD3ABF1}" srcOrd="1" destOrd="0" presId="urn:microsoft.com/office/officeart/2009/3/layout/HorizontalOrganizationChart"/>
    <dgm:cxn modelId="{55B0C9B0-757B-8C44-A501-2761B617EB4F}" srcId="{E6AF9DE6-3E99-7042-9852-D58EEDFD578A}" destId="{DEA5DE94-C554-2843-BE57-C1A1E5026656}" srcOrd="0" destOrd="0" parTransId="{E14C9D73-0B7A-864C-BD00-1CDA2CB97937}" sibTransId="{54E7E86E-B8C0-CA4F-806A-4079A1F4D31D}"/>
    <dgm:cxn modelId="{53F6A2B2-845B-804F-9174-A093D2E2F9BC}" type="presOf" srcId="{D305918F-EDA1-024D-A327-6BB647E17621}" destId="{E37E4AE0-6F6A-964A-BC87-AE9C30C6A3AD}" srcOrd="0" destOrd="0" presId="urn:microsoft.com/office/officeart/2009/3/layout/HorizontalOrganizationChart"/>
    <dgm:cxn modelId="{CEEEE8C2-4C88-6C4A-8E79-9F60C0CA2014}" type="presOf" srcId="{BEE279B5-87D1-EE46-BEEB-23D20090967C}" destId="{AA6EA17F-F0A7-274A-8D8B-DCE154A52685}" srcOrd="1" destOrd="0" presId="urn:microsoft.com/office/officeart/2009/3/layout/HorizontalOrganizationChart"/>
    <dgm:cxn modelId="{778B87C4-2A20-4B41-BDA5-98CEC296C24C}" srcId="{A6B7DC9E-89EB-034E-B0D6-03C4F7959593}" destId="{1171B9E5-12F5-2844-995E-10FA09BA9664}" srcOrd="2" destOrd="0" parTransId="{A926801C-9EB7-114F-A851-F02891AAEBDD}" sibTransId="{9C381783-B1AA-0049-9EE2-6A764D83AC53}"/>
    <dgm:cxn modelId="{C2B65DC5-9CFC-4F41-8F97-7FC777EE1426}" type="presOf" srcId="{A2DB45D0-6E1F-A947-A3A7-EC19FF72DE32}" destId="{D775269F-3B01-8542-BC65-2793AEDE38CA}" srcOrd="0" destOrd="0" presId="urn:microsoft.com/office/officeart/2009/3/layout/HorizontalOrganizationChart"/>
    <dgm:cxn modelId="{F851E6D0-E65F-D840-966E-28B167A71064}" srcId="{DEA5DE94-C554-2843-BE57-C1A1E5026656}" destId="{7C825DD9-EF14-3140-8A24-D024E33B2E2D}" srcOrd="0" destOrd="0" parTransId="{C8595802-E47C-694A-A354-C59033447C86}" sibTransId="{021B723D-D1C2-204A-9A17-344FDF9C5943}"/>
    <dgm:cxn modelId="{884BCADA-D5A4-4448-B34C-85A2FA2BD03D}" type="presOf" srcId="{C9113797-4104-8A41-9286-948D7558E5DE}" destId="{0A69BEBF-E90C-F247-9318-853B68666CB2}" srcOrd="0" destOrd="0" presId="urn:microsoft.com/office/officeart/2009/3/layout/HorizontalOrganizationChart"/>
    <dgm:cxn modelId="{653D77DC-9E4D-6C46-BC9A-7A43CA684CC7}" type="presOf" srcId="{A080C9BE-8D37-E44E-9083-A1DA8DD211A1}" destId="{FC37A138-2AA4-0940-ACE0-7AA3F8092221}" srcOrd="1" destOrd="0" presId="urn:microsoft.com/office/officeart/2009/3/layout/HorizontalOrganizationChart"/>
    <dgm:cxn modelId="{4D370ADD-4EBF-9A45-B63E-3E5DE40EE706}" type="presOf" srcId="{A6B7DC9E-89EB-034E-B0D6-03C4F7959593}" destId="{D4474E8F-D0B3-1D4D-8501-9A23F813D9E4}" srcOrd="1" destOrd="0" presId="urn:microsoft.com/office/officeart/2009/3/layout/HorizontalOrganizationChart"/>
    <dgm:cxn modelId="{10E888DD-17D3-474E-A904-26DCF06F7730}" type="presOf" srcId="{4BCFF8C3-F112-FD43-932D-4754FBD059BB}" destId="{5B7E973C-A011-7547-9210-3B508B58F62F}" srcOrd="0" destOrd="0" presId="urn:microsoft.com/office/officeart/2009/3/layout/HorizontalOrganizationChart"/>
    <dgm:cxn modelId="{22F021E5-12F1-6F45-85F4-64082BE40977}" type="presOf" srcId="{A8E5BBF8-4A87-0849-821C-111F504DA40C}" destId="{27A5BF0E-9330-4A40-B8A6-9AB057110E09}" srcOrd="1" destOrd="0" presId="urn:microsoft.com/office/officeart/2009/3/layout/HorizontalOrganizationChart"/>
    <dgm:cxn modelId="{4030B5E5-B975-294A-96ED-6005EF85302B}" type="presOf" srcId="{8A343243-D294-D543-9D8A-3414595A7D6A}" destId="{00EBD9E1-171F-8C42-BDDE-533A737381E3}" srcOrd="0" destOrd="0" presId="urn:microsoft.com/office/officeart/2009/3/layout/HorizontalOrganizationChart"/>
    <dgm:cxn modelId="{ADE530EA-6250-B547-A382-E28D0DBF7088}" type="presOf" srcId="{DEA5DE94-C554-2843-BE57-C1A1E5026656}" destId="{4553DBCF-5DA3-6D4E-B045-64EE64881A36}" srcOrd="1" destOrd="0" presId="urn:microsoft.com/office/officeart/2009/3/layout/HorizontalOrganizationChart"/>
    <dgm:cxn modelId="{40C3C969-66AF-8746-934A-1825032BA9F5}" type="presParOf" srcId="{99A3AF9F-704C-C247-8DC3-81B3D9D666F7}" destId="{7875D2FE-C2FB-0043-BEC7-89C7ECE3C716}" srcOrd="0" destOrd="0" presId="urn:microsoft.com/office/officeart/2009/3/layout/HorizontalOrganizationChart"/>
    <dgm:cxn modelId="{56F36270-90C7-464A-8D7F-28D445E3D3AA}" type="presParOf" srcId="{7875D2FE-C2FB-0043-BEC7-89C7ECE3C716}" destId="{7AD10E85-6748-9C40-8FD0-F5335BDF4927}" srcOrd="0" destOrd="0" presId="urn:microsoft.com/office/officeart/2009/3/layout/HorizontalOrganizationChart"/>
    <dgm:cxn modelId="{BBADE41A-6FF2-AD49-9D76-7CD8CD8BE031}" type="presParOf" srcId="{7AD10E85-6748-9C40-8FD0-F5335BDF4927}" destId="{9F3B1C0B-78C3-3F48-8D06-A2ABF48515C2}" srcOrd="0" destOrd="0" presId="urn:microsoft.com/office/officeart/2009/3/layout/HorizontalOrganizationChart"/>
    <dgm:cxn modelId="{9D3DFC47-4497-E044-AC59-0F74C06019CA}" type="presParOf" srcId="{7AD10E85-6748-9C40-8FD0-F5335BDF4927}" destId="{D4474E8F-D0B3-1D4D-8501-9A23F813D9E4}" srcOrd="1" destOrd="0" presId="urn:microsoft.com/office/officeart/2009/3/layout/HorizontalOrganizationChart"/>
    <dgm:cxn modelId="{0263B8A5-823E-4C42-906D-D44E3D5CB2B4}" type="presParOf" srcId="{7875D2FE-C2FB-0043-BEC7-89C7ECE3C716}" destId="{0E92A43C-7C4F-A14B-8FF0-F05C28F7503F}" srcOrd="1" destOrd="0" presId="urn:microsoft.com/office/officeart/2009/3/layout/HorizontalOrganizationChart"/>
    <dgm:cxn modelId="{1F8F990A-800F-BA45-8B50-28383AAA1CC7}" type="presParOf" srcId="{0E92A43C-7C4F-A14B-8FF0-F05C28F7503F}" destId="{65F317A0-9303-BA41-B202-2B21B796CC41}" srcOrd="0" destOrd="0" presId="urn:microsoft.com/office/officeart/2009/3/layout/HorizontalOrganizationChart"/>
    <dgm:cxn modelId="{92826B36-05F8-4449-8227-DCCF6B3A061F}" type="presParOf" srcId="{0E92A43C-7C4F-A14B-8FF0-F05C28F7503F}" destId="{4BA4A969-0B02-2C40-9A8A-95C187F77E55}" srcOrd="1" destOrd="0" presId="urn:microsoft.com/office/officeart/2009/3/layout/HorizontalOrganizationChart"/>
    <dgm:cxn modelId="{31955640-7141-AD48-8055-41B2126F23E5}" type="presParOf" srcId="{4BA4A969-0B02-2C40-9A8A-95C187F77E55}" destId="{F940AA91-889C-F740-B684-9B5DA482B68A}" srcOrd="0" destOrd="0" presId="urn:microsoft.com/office/officeart/2009/3/layout/HorizontalOrganizationChart"/>
    <dgm:cxn modelId="{27CECAEF-BB36-EB47-9DED-B407C900F37C}" type="presParOf" srcId="{F940AA91-889C-F740-B684-9B5DA482B68A}" destId="{092B8E69-2C71-7848-B3DB-B6505C3D74BE}" srcOrd="0" destOrd="0" presId="urn:microsoft.com/office/officeart/2009/3/layout/HorizontalOrganizationChart"/>
    <dgm:cxn modelId="{4ABF9849-2EA9-8B4D-91BF-CDA6A9EDBDAC}" type="presParOf" srcId="{F940AA91-889C-F740-B684-9B5DA482B68A}" destId="{FC37A138-2AA4-0940-ACE0-7AA3F8092221}" srcOrd="1" destOrd="0" presId="urn:microsoft.com/office/officeart/2009/3/layout/HorizontalOrganizationChart"/>
    <dgm:cxn modelId="{CBB40559-D4E1-164F-BE05-208F65F8C930}" type="presParOf" srcId="{4BA4A969-0B02-2C40-9A8A-95C187F77E55}" destId="{262ECC50-0BCF-2B41-A1B9-54DD35B8304D}" srcOrd="1" destOrd="0" presId="urn:microsoft.com/office/officeart/2009/3/layout/HorizontalOrganizationChart"/>
    <dgm:cxn modelId="{E149B72C-EA7C-E64C-BD87-32F6D4E36188}" type="presParOf" srcId="{262ECC50-0BCF-2B41-A1B9-54DD35B8304D}" destId="{9D5F2DD1-9B67-2449-818B-4C4E2279D778}" srcOrd="0" destOrd="0" presId="urn:microsoft.com/office/officeart/2009/3/layout/HorizontalOrganizationChart"/>
    <dgm:cxn modelId="{E0CCC45D-1CE5-DE42-B9E7-9294CCCF960F}" type="presParOf" srcId="{262ECC50-0BCF-2B41-A1B9-54DD35B8304D}" destId="{1BD8055A-2DDE-7349-8E72-9966C569D508}" srcOrd="1" destOrd="0" presId="urn:microsoft.com/office/officeart/2009/3/layout/HorizontalOrganizationChart"/>
    <dgm:cxn modelId="{BA9581CB-5441-2944-9568-A64E586BF789}" type="presParOf" srcId="{1BD8055A-2DDE-7349-8E72-9966C569D508}" destId="{8F44516B-5399-524F-8D91-07A423CE47F0}" srcOrd="0" destOrd="0" presId="urn:microsoft.com/office/officeart/2009/3/layout/HorizontalOrganizationChart"/>
    <dgm:cxn modelId="{0C89397D-B25D-8846-87C5-3077E02EC3CE}" type="presParOf" srcId="{8F44516B-5399-524F-8D91-07A423CE47F0}" destId="{66D47407-E939-F242-BDC0-C29444900381}" srcOrd="0" destOrd="0" presId="urn:microsoft.com/office/officeart/2009/3/layout/HorizontalOrganizationChart"/>
    <dgm:cxn modelId="{4CF00929-92B6-6041-A766-FC0EA66A33F5}" type="presParOf" srcId="{8F44516B-5399-524F-8D91-07A423CE47F0}" destId="{27A5BF0E-9330-4A40-B8A6-9AB057110E09}" srcOrd="1" destOrd="0" presId="urn:microsoft.com/office/officeart/2009/3/layout/HorizontalOrganizationChart"/>
    <dgm:cxn modelId="{8C05356F-542A-284B-90EC-776BA590FC7A}" type="presParOf" srcId="{1BD8055A-2DDE-7349-8E72-9966C569D508}" destId="{C6A237B2-EE51-504F-93D2-A92C855E4170}" srcOrd="1" destOrd="0" presId="urn:microsoft.com/office/officeart/2009/3/layout/HorizontalOrganizationChart"/>
    <dgm:cxn modelId="{41E304F1-11C4-2D42-AB9A-367BB456403E}" type="presParOf" srcId="{1BD8055A-2DDE-7349-8E72-9966C569D508}" destId="{DC9F093C-E412-E642-8EB7-E24082BB8458}" srcOrd="2" destOrd="0" presId="urn:microsoft.com/office/officeart/2009/3/layout/HorizontalOrganizationChart"/>
    <dgm:cxn modelId="{2F836D58-3AE7-564F-A26D-82168E419137}" type="presParOf" srcId="{4BA4A969-0B02-2C40-9A8A-95C187F77E55}" destId="{947700BD-2DB8-E549-9629-181880F975CF}" srcOrd="2" destOrd="0" presId="urn:microsoft.com/office/officeart/2009/3/layout/HorizontalOrganizationChart"/>
    <dgm:cxn modelId="{04B52F60-3CEF-E74B-B9FD-DB32537373CC}" type="presParOf" srcId="{0E92A43C-7C4F-A14B-8FF0-F05C28F7503F}" destId="{B9C8A6C0-558A-AC42-8D01-7CDBA99DC1E6}" srcOrd="2" destOrd="0" presId="urn:microsoft.com/office/officeart/2009/3/layout/HorizontalOrganizationChart"/>
    <dgm:cxn modelId="{B27AFF20-6888-8743-8E63-19036D724D6A}" type="presParOf" srcId="{0E92A43C-7C4F-A14B-8FF0-F05C28F7503F}" destId="{A6E0B8E8-9E11-B14F-8673-AFE9F0EC9D9E}" srcOrd="3" destOrd="0" presId="urn:microsoft.com/office/officeart/2009/3/layout/HorizontalOrganizationChart"/>
    <dgm:cxn modelId="{5A865A1B-7850-6544-898A-C60076292677}" type="presParOf" srcId="{A6E0B8E8-9E11-B14F-8673-AFE9F0EC9D9E}" destId="{ED451625-26F4-BD4D-A8C8-5AB6403A8B34}" srcOrd="0" destOrd="0" presId="urn:microsoft.com/office/officeart/2009/3/layout/HorizontalOrganizationChart"/>
    <dgm:cxn modelId="{45E4774E-DD73-1D40-9700-47B4B8FD51D8}" type="presParOf" srcId="{ED451625-26F4-BD4D-A8C8-5AB6403A8B34}" destId="{00EBD9E1-171F-8C42-BDDE-533A737381E3}" srcOrd="0" destOrd="0" presId="urn:microsoft.com/office/officeart/2009/3/layout/HorizontalOrganizationChart"/>
    <dgm:cxn modelId="{E3D7D7D2-2F10-734B-880C-892315257D0F}" type="presParOf" srcId="{ED451625-26F4-BD4D-A8C8-5AB6403A8B34}" destId="{A8FA56B1-9385-1D47-A750-D546ACE18D6F}" srcOrd="1" destOrd="0" presId="urn:microsoft.com/office/officeart/2009/3/layout/HorizontalOrganizationChart"/>
    <dgm:cxn modelId="{670618E8-9BE6-4543-AD45-9289F7BDBC5B}" type="presParOf" srcId="{A6E0B8E8-9E11-B14F-8673-AFE9F0EC9D9E}" destId="{29B08C95-3A18-D744-A0EE-853574F06654}" srcOrd="1" destOrd="0" presId="urn:microsoft.com/office/officeart/2009/3/layout/HorizontalOrganizationChart"/>
    <dgm:cxn modelId="{0EC7F7A3-71BE-494F-B2B8-65C32A37B66F}" type="presParOf" srcId="{29B08C95-3A18-D744-A0EE-853574F06654}" destId="{0A69BEBF-E90C-F247-9318-853B68666CB2}" srcOrd="0" destOrd="0" presId="urn:microsoft.com/office/officeart/2009/3/layout/HorizontalOrganizationChart"/>
    <dgm:cxn modelId="{5E97F177-8992-D342-8728-73E96B32EE7D}" type="presParOf" srcId="{29B08C95-3A18-D744-A0EE-853574F06654}" destId="{7429FA13-269A-C54D-8821-C0030D1098C5}" srcOrd="1" destOrd="0" presId="urn:microsoft.com/office/officeart/2009/3/layout/HorizontalOrganizationChart"/>
    <dgm:cxn modelId="{988D3266-7883-104B-BEF9-BBD9FC8C492A}" type="presParOf" srcId="{7429FA13-269A-C54D-8821-C0030D1098C5}" destId="{38FBC313-60B8-B24C-84D2-533331CAD00C}" srcOrd="0" destOrd="0" presId="urn:microsoft.com/office/officeart/2009/3/layout/HorizontalOrganizationChart"/>
    <dgm:cxn modelId="{5D8ACD0B-77E7-764A-A217-A55EE08C05DC}" type="presParOf" srcId="{38FBC313-60B8-B24C-84D2-533331CAD00C}" destId="{E37E4AE0-6F6A-964A-BC87-AE9C30C6A3AD}" srcOrd="0" destOrd="0" presId="urn:microsoft.com/office/officeart/2009/3/layout/HorizontalOrganizationChart"/>
    <dgm:cxn modelId="{7EBAEAF1-4F38-794E-819D-C792B79AB5DF}" type="presParOf" srcId="{38FBC313-60B8-B24C-84D2-533331CAD00C}" destId="{D76AB966-1E2A-C94A-B783-2779DE3F7C25}" srcOrd="1" destOrd="0" presId="urn:microsoft.com/office/officeart/2009/3/layout/HorizontalOrganizationChart"/>
    <dgm:cxn modelId="{D6A609E5-D7B1-2340-86D0-6FCE1F6B2FCE}" type="presParOf" srcId="{7429FA13-269A-C54D-8821-C0030D1098C5}" destId="{1EA3F2D5-5972-494B-9FCE-BB2F22B87DC2}" srcOrd="1" destOrd="0" presId="urn:microsoft.com/office/officeart/2009/3/layout/HorizontalOrganizationChart"/>
    <dgm:cxn modelId="{247EF72F-6855-9E42-99EF-1CA2AB5BFFB2}" type="presParOf" srcId="{1EA3F2D5-5972-494B-9FCE-BB2F22B87DC2}" destId="{5B7E973C-A011-7547-9210-3B508B58F62F}" srcOrd="0" destOrd="0" presId="urn:microsoft.com/office/officeart/2009/3/layout/HorizontalOrganizationChart"/>
    <dgm:cxn modelId="{3720597A-0367-A34E-9ADB-D60771200195}" type="presParOf" srcId="{1EA3F2D5-5972-494B-9FCE-BB2F22B87DC2}" destId="{A8B11E8E-9999-5A47-94BF-3C46A8B92E9A}" srcOrd="1" destOrd="0" presId="urn:microsoft.com/office/officeart/2009/3/layout/HorizontalOrganizationChart"/>
    <dgm:cxn modelId="{A48C063A-0010-734B-8A88-ABC9C58599D2}" type="presParOf" srcId="{A8B11E8E-9999-5A47-94BF-3C46A8B92E9A}" destId="{301392BA-835C-7445-B0FD-35519AC6205A}" srcOrd="0" destOrd="0" presId="urn:microsoft.com/office/officeart/2009/3/layout/HorizontalOrganizationChart"/>
    <dgm:cxn modelId="{9E82EC12-CDDA-D749-9E4F-1F4910C70489}" type="presParOf" srcId="{301392BA-835C-7445-B0FD-35519AC6205A}" destId="{EE132E24-0582-E148-AD1C-FCE5DD2E1B8C}" srcOrd="0" destOrd="0" presId="urn:microsoft.com/office/officeart/2009/3/layout/HorizontalOrganizationChart"/>
    <dgm:cxn modelId="{D2DC73C9-25A3-0A48-BFFF-301CFD66819C}" type="presParOf" srcId="{301392BA-835C-7445-B0FD-35519AC6205A}" destId="{2CB3347A-4E4D-0243-B70A-78FFF0DB696B}" srcOrd="1" destOrd="0" presId="urn:microsoft.com/office/officeart/2009/3/layout/HorizontalOrganizationChart"/>
    <dgm:cxn modelId="{4EF8BC01-17E4-9E4F-A3D7-CCA77FC831B0}" type="presParOf" srcId="{A8B11E8E-9999-5A47-94BF-3C46A8B92E9A}" destId="{ACC45FF7-8401-7344-9B22-BB4399CA7AFA}" srcOrd="1" destOrd="0" presId="urn:microsoft.com/office/officeart/2009/3/layout/HorizontalOrganizationChart"/>
    <dgm:cxn modelId="{3BEBEB23-60B3-C042-963D-B53C4AEDBB4C}" type="presParOf" srcId="{ACC45FF7-8401-7344-9B22-BB4399CA7AFA}" destId="{D5095FED-5F1E-6C43-8055-6D0C208C036C}" srcOrd="0" destOrd="0" presId="urn:microsoft.com/office/officeart/2009/3/layout/HorizontalOrganizationChart"/>
    <dgm:cxn modelId="{854C4CDB-A3D4-9A43-A60E-EB4D69E0722C}" type="presParOf" srcId="{ACC45FF7-8401-7344-9B22-BB4399CA7AFA}" destId="{0B13A730-D386-FB47-8D92-D442D0DF8338}" srcOrd="1" destOrd="0" presId="urn:microsoft.com/office/officeart/2009/3/layout/HorizontalOrganizationChart"/>
    <dgm:cxn modelId="{05F065B1-34F0-A244-A5E8-D88F5E782254}" type="presParOf" srcId="{0B13A730-D386-FB47-8D92-D442D0DF8338}" destId="{61FE12FB-4A8A-8B4D-AEF7-EACBD1C8B650}" srcOrd="0" destOrd="0" presId="urn:microsoft.com/office/officeart/2009/3/layout/HorizontalOrganizationChart"/>
    <dgm:cxn modelId="{1AF76754-1DF2-2F40-B452-C22FBECD0FF8}" type="presParOf" srcId="{61FE12FB-4A8A-8B4D-AEF7-EACBD1C8B650}" destId="{6C1CC567-E940-574F-AEF5-843CE627718A}" srcOrd="0" destOrd="0" presId="urn:microsoft.com/office/officeart/2009/3/layout/HorizontalOrganizationChart"/>
    <dgm:cxn modelId="{534D36AE-6F29-C943-9476-FBECB336947F}" type="presParOf" srcId="{61FE12FB-4A8A-8B4D-AEF7-EACBD1C8B650}" destId="{A22D42D2-8E46-CF4D-82F1-CA5D7EFE9112}" srcOrd="1" destOrd="0" presId="urn:microsoft.com/office/officeart/2009/3/layout/HorizontalOrganizationChart"/>
    <dgm:cxn modelId="{8C69F600-F022-6C44-A4AD-917782CDC312}" type="presParOf" srcId="{0B13A730-D386-FB47-8D92-D442D0DF8338}" destId="{10D4E28C-EF67-F549-B845-3907AA8F7129}" srcOrd="1" destOrd="0" presId="urn:microsoft.com/office/officeart/2009/3/layout/HorizontalOrganizationChart"/>
    <dgm:cxn modelId="{3267DE23-20C4-934E-8BA5-707BFDCCA120}" type="presParOf" srcId="{10D4E28C-EF67-F549-B845-3907AA8F7129}" destId="{2BF9C33F-58C9-BA48-96B2-0A520CBC3E1A}" srcOrd="0" destOrd="0" presId="urn:microsoft.com/office/officeart/2009/3/layout/HorizontalOrganizationChart"/>
    <dgm:cxn modelId="{1E2E814B-2F90-B542-A6A4-F5B6ED7E0ABA}" type="presParOf" srcId="{10D4E28C-EF67-F549-B845-3907AA8F7129}" destId="{15D38C57-AB7F-374E-9A3B-17A2C6345602}" srcOrd="1" destOrd="0" presId="urn:microsoft.com/office/officeart/2009/3/layout/HorizontalOrganizationChart"/>
    <dgm:cxn modelId="{E144D854-0B78-7A42-A1AF-F5E0D613B881}" type="presParOf" srcId="{15D38C57-AB7F-374E-9A3B-17A2C6345602}" destId="{1323A5F9-D18F-CF45-AB06-EA098F88740C}" srcOrd="0" destOrd="0" presId="urn:microsoft.com/office/officeart/2009/3/layout/HorizontalOrganizationChart"/>
    <dgm:cxn modelId="{F4922833-F029-1642-99C9-9D4B58787D5E}" type="presParOf" srcId="{1323A5F9-D18F-CF45-AB06-EA098F88740C}" destId="{D6ACB7D6-21D8-604E-AC3A-3DA46DF3E13B}" srcOrd="0" destOrd="0" presId="urn:microsoft.com/office/officeart/2009/3/layout/HorizontalOrganizationChart"/>
    <dgm:cxn modelId="{424CCFB6-D975-5148-938A-A2CE1C6B143D}" type="presParOf" srcId="{1323A5F9-D18F-CF45-AB06-EA098F88740C}" destId="{4553DBCF-5DA3-6D4E-B045-64EE64881A36}" srcOrd="1" destOrd="0" presId="urn:microsoft.com/office/officeart/2009/3/layout/HorizontalOrganizationChart"/>
    <dgm:cxn modelId="{931BB33F-E253-9247-9907-C63B2330F401}" type="presParOf" srcId="{15D38C57-AB7F-374E-9A3B-17A2C6345602}" destId="{DF056276-998F-7440-AC59-F16D8B46CF6B}" srcOrd="1" destOrd="0" presId="urn:microsoft.com/office/officeart/2009/3/layout/HorizontalOrganizationChart"/>
    <dgm:cxn modelId="{E7665C31-3D68-F041-96B0-5D98FF953C1E}" type="presParOf" srcId="{DF056276-998F-7440-AC59-F16D8B46CF6B}" destId="{1C14D017-1E6A-924E-9B72-D6991098D2DB}" srcOrd="0" destOrd="0" presId="urn:microsoft.com/office/officeart/2009/3/layout/HorizontalOrganizationChart"/>
    <dgm:cxn modelId="{2B9FC587-530A-CD43-BFA2-0855262E67A2}" type="presParOf" srcId="{DF056276-998F-7440-AC59-F16D8B46CF6B}" destId="{E1DF0142-EA89-E347-B069-E863665FD2F4}" srcOrd="1" destOrd="0" presId="urn:microsoft.com/office/officeart/2009/3/layout/HorizontalOrganizationChart"/>
    <dgm:cxn modelId="{7527756A-AA04-2C49-82B3-27EB524D6D2C}" type="presParOf" srcId="{E1DF0142-EA89-E347-B069-E863665FD2F4}" destId="{423020AF-AFC9-F241-817A-766FBBA7BEDC}" srcOrd="0" destOrd="0" presId="urn:microsoft.com/office/officeart/2009/3/layout/HorizontalOrganizationChart"/>
    <dgm:cxn modelId="{00A4088B-C77C-EF45-9C6E-465861BD7D40}" type="presParOf" srcId="{423020AF-AFC9-F241-817A-766FBBA7BEDC}" destId="{7695D8D3-C6C0-6242-B533-BFEF67573A33}" srcOrd="0" destOrd="0" presId="urn:microsoft.com/office/officeart/2009/3/layout/HorizontalOrganizationChart"/>
    <dgm:cxn modelId="{EA67DCB7-A170-AC4A-B545-A8950011A7D3}" type="presParOf" srcId="{423020AF-AFC9-F241-817A-766FBBA7BEDC}" destId="{082CCCBB-863F-254B-A7BF-9FA048141B8C}" srcOrd="1" destOrd="0" presId="urn:microsoft.com/office/officeart/2009/3/layout/HorizontalOrganizationChart"/>
    <dgm:cxn modelId="{A3D01106-32E5-0045-9AAA-CED3FF44C523}" type="presParOf" srcId="{E1DF0142-EA89-E347-B069-E863665FD2F4}" destId="{3CA9347D-A778-784C-B6CD-D64FC6D2535C}" srcOrd="1" destOrd="0" presId="urn:microsoft.com/office/officeart/2009/3/layout/HorizontalOrganizationChart"/>
    <dgm:cxn modelId="{6C473EC1-BB38-2B42-B331-582B300DE46D}" type="presParOf" srcId="{E1DF0142-EA89-E347-B069-E863665FD2F4}" destId="{A28A7F94-DFBA-D04F-9458-359B4085B68F}" srcOrd="2" destOrd="0" presId="urn:microsoft.com/office/officeart/2009/3/layout/HorizontalOrganizationChart"/>
    <dgm:cxn modelId="{4288092F-692C-E741-B9FD-3680A4F3A2DE}" type="presParOf" srcId="{DF056276-998F-7440-AC59-F16D8B46CF6B}" destId="{7AC5FC11-3753-4247-8800-E0C2F21C3F1E}" srcOrd="2" destOrd="0" presId="urn:microsoft.com/office/officeart/2009/3/layout/HorizontalOrganizationChart"/>
    <dgm:cxn modelId="{3768BB60-B376-644F-ADC3-B77BCE29563B}" type="presParOf" srcId="{DF056276-998F-7440-AC59-F16D8B46CF6B}" destId="{B7D7F118-BCE8-3742-B5DD-C915B84E261B}" srcOrd="3" destOrd="0" presId="urn:microsoft.com/office/officeart/2009/3/layout/HorizontalOrganizationChart"/>
    <dgm:cxn modelId="{88F594C3-B34B-B74F-8A84-17769662CE39}" type="presParOf" srcId="{B7D7F118-BCE8-3742-B5DD-C915B84E261B}" destId="{6905ABE7-E90B-9A4C-AD68-56F6438F15CC}" srcOrd="0" destOrd="0" presId="urn:microsoft.com/office/officeart/2009/3/layout/HorizontalOrganizationChart"/>
    <dgm:cxn modelId="{F07B4F55-40A2-1147-850D-5741D6AE4AFC}" type="presParOf" srcId="{6905ABE7-E90B-9A4C-AD68-56F6438F15CC}" destId="{78A9D5E0-F0AB-374B-A304-4038C4E6852C}" srcOrd="0" destOrd="0" presId="urn:microsoft.com/office/officeart/2009/3/layout/HorizontalOrganizationChart"/>
    <dgm:cxn modelId="{9C9DAEE3-ACA9-3D4E-92D2-C787C6E468EA}" type="presParOf" srcId="{6905ABE7-E90B-9A4C-AD68-56F6438F15CC}" destId="{AA6EA17F-F0A7-274A-8D8B-DCE154A52685}" srcOrd="1" destOrd="0" presId="urn:microsoft.com/office/officeart/2009/3/layout/HorizontalOrganizationChart"/>
    <dgm:cxn modelId="{8DC85BAF-2B2E-F94A-9C57-2D6052C9A17B}" type="presParOf" srcId="{B7D7F118-BCE8-3742-B5DD-C915B84E261B}" destId="{E5724397-FEAB-B444-AF75-98E85C8FB72D}" srcOrd="1" destOrd="0" presId="urn:microsoft.com/office/officeart/2009/3/layout/HorizontalOrganizationChart"/>
    <dgm:cxn modelId="{AAAF25F4-64D0-3E41-B14B-6431C8726900}" type="presParOf" srcId="{B7D7F118-BCE8-3742-B5DD-C915B84E261B}" destId="{CE958AD2-30B4-C648-9A8C-C2314F70FFC7}" srcOrd="2" destOrd="0" presId="urn:microsoft.com/office/officeart/2009/3/layout/HorizontalOrganizationChart"/>
    <dgm:cxn modelId="{38417DD8-C5DC-124E-9966-2519C45BAE6F}" type="presParOf" srcId="{15D38C57-AB7F-374E-9A3B-17A2C6345602}" destId="{4D837AA4-EEEB-A244-9A3A-F4C474ACE86E}" srcOrd="2" destOrd="0" presId="urn:microsoft.com/office/officeart/2009/3/layout/HorizontalOrganizationChart"/>
    <dgm:cxn modelId="{71835C98-F3FC-1C4F-B3EA-6584C5E889F3}" type="presParOf" srcId="{0B13A730-D386-FB47-8D92-D442D0DF8338}" destId="{546E0A1B-952E-B24E-8F55-E52FE1A15DD8}" srcOrd="2" destOrd="0" presId="urn:microsoft.com/office/officeart/2009/3/layout/HorizontalOrganizationChart"/>
    <dgm:cxn modelId="{8D3E6933-95C3-2B40-B8FC-1BD9A4445207}" type="presParOf" srcId="{A8B11E8E-9999-5A47-94BF-3C46A8B92E9A}" destId="{6B7078F0-B8C6-844F-9CA2-8289B18A9D18}" srcOrd="2" destOrd="0" presId="urn:microsoft.com/office/officeart/2009/3/layout/HorizontalOrganizationChart"/>
    <dgm:cxn modelId="{241700A2-52CE-6744-8C31-3CEED748AE0A}" type="presParOf" srcId="{7429FA13-269A-C54D-8821-C0030D1098C5}" destId="{D3E93708-D400-3346-9210-AACE72C9EF70}" srcOrd="2" destOrd="0" presId="urn:microsoft.com/office/officeart/2009/3/layout/HorizontalOrganizationChart"/>
    <dgm:cxn modelId="{558BCE05-DFEC-AF4A-8F17-EB4F22BD8574}" type="presParOf" srcId="{A6E0B8E8-9E11-B14F-8673-AFE9F0EC9D9E}" destId="{6904A678-A25E-8A45-94F7-2BA273D1228F}" srcOrd="2" destOrd="0" presId="urn:microsoft.com/office/officeart/2009/3/layout/HorizontalOrganizationChart"/>
    <dgm:cxn modelId="{15D2C8C4-936F-B644-A9B5-CED452D5E940}" type="presParOf" srcId="{0E92A43C-7C4F-A14B-8FF0-F05C28F7503F}" destId="{43D387DF-CDC1-B644-868C-70A10D075EA9}" srcOrd="4" destOrd="0" presId="urn:microsoft.com/office/officeart/2009/3/layout/HorizontalOrganizationChart"/>
    <dgm:cxn modelId="{EF0A9E67-0513-2E43-80A0-1B09C6615443}" type="presParOf" srcId="{0E92A43C-7C4F-A14B-8FF0-F05C28F7503F}" destId="{A2816247-36D5-9647-B00F-579FD5D7C419}" srcOrd="5" destOrd="0" presId="urn:microsoft.com/office/officeart/2009/3/layout/HorizontalOrganizationChart"/>
    <dgm:cxn modelId="{61434303-3ED4-8642-A62C-A4FCF5BF4151}" type="presParOf" srcId="{A2816247-36D5-9647-B00F-579FD5D7C419}" destId="{6D179E4F-C00A-0842-8803-48CABE46B3E0}" srcOrd="0" destOrd="0" presId="urn:microsoft.com/office/officeart/2009/3/layout/HorizontalOrganizationChart"/>
    <dgm:cxn modelId="{5BE2CE92-D547-A449-88D7-F366CCD5FCFB}" type="presParOf" srcId="{6D179E4F-C00A-0842-8803-48CABE46B3E0}" destId="{24913782-A61B-3C49-B4C0-73F78DD60BEA}" srcOrd="0" destOrd="0" presId="urn:microsoft.com/office/officeart/2009/3/layout/HorizontalOrganizationChart"/>
    <dgm:cxn modelId="{498B486F-9033-E54B-99BC-84B0F125D238}" type="presParOf" srcId="{6D179E4F-C00A-0842-8803-48CABE46B3E0}" destId="{8653D958-1B66-EB42-A1B5-885E0DD3ABF1}" srcOrd="1" destOrd="0" presId="urn:microsoft.com/office/officeart/2009/3/layout/HorizontalOrganizationChart"/>
    <dgm:cxn modelId="{06CA5420-64D8-D549-93C6-ED3969DDC85D}" type="presParOf" srcId="{A2816247-36D5-9647-B00F-579FD5D7C419}" destId="{D0C23E4E-F43E-524A-85D4-EA1EB3EB0F81}" srcOrd="1" destOrd="0" presId="urn:microsoft.com/office/officeart/2009/3/layout/HorizontalOrganizationChart"/>
    <dgm:cxn modelId="{0B9E83D6-FACF-E243-B44A-1FF97BADDE56}" type="presParOf" srcId="{D0C23E4E-F43E-524A-85D4-EA1EB3EB0F81}" destId="{8CD9D660-3DAA-294D-8D38-1302A8D69365}" srcOrd="0" destOrd="0" presId="urn:microsoft.com/office/officeart/2009/3/layout/HorizontalOrganizationChart"/>
    <dgm:cxn modelId="{5E18C321-7CE6-9347-AEEC-C624F9867DA9}" type="presParOf" srcId="{D0C23E4E-F43E-524A-85D4-EA1EB3EB0F81}" destId="{6AC5042F-804F-7742-9919-DB401916D320}" srcOrd="1" destOrd="0" presId="urn:microsoft.com/office/officeart/2009/3/layout/HorizontalOrganizationChart"/>
    <dgm:cxn modelId="{7608BA3D-9BE9-0441-A19A-3C817B22E5E3}" type="presParOf" srcId="{6AC5042F-804F-7742-9919-DB401916D320}" destId="{28DB61C0-BCDC-0C42-8DA4-5EF3B5E435D9}" srcOrd="0" destOrd="0" presId="urn:microsoft.com/office/officeart/2009/3/layout/HorizontalOrganizationChart"/>
    <dgm:cxn modelId="{05F5FAC7-D7C5-944B-BE1E-134F3071DDD5}" type="presParOf" srcId="{28DB61C0-BCDC-0C42-8DA4-5EF3B5E435D9}" destId="{D775269F-3B01-8542-BC65-2793AEDE38CA}" srcOrd="0" destOrd="0" presId="urn:microsoft.com/office/officeart/2009/3/layout/HorizontalOrganizationChart"/>
    <dgm:cxn modelId="{7B6FFAAA-8334-6E4B-8D55-15F13EBC3FCE}" type="presParOf" srcId="{28DB61C0-BCDC-0C42-8DA4-5EF3B5E435D9}" destId="{9F633F60-F318-D548-A873-44C082355808}" srcOrd="1" destOrd="0" presId="urn:microsoft.com/office/officeart/2009/3/layout/HorizontalOrganizationChart"/>
    <dgm:cxn modelId="{A2FAC987-8FEF-A048-92EC-A79235DAAF1F}" type="presParOf" srcId="{6AC5042F-804F-7742-9919-DB401916D320}" destId="{4C2F26AF-482A-4E49-93B7-86F000C67A4A}" srcOrd="1" destOrd="0" presId="urn:microsoft.com/office/officeart/2009/3/layout/HorizontalOrganizationChart"/>
    <dgm:cxn modelId="{58345DAC-428E-9548-A99A-B5CCC2363383}" type="presParOf" srcId="{6AC5042F-804F-7742-9919-DB401916D320}" destId="{F89B30F1-DB59-3145-9B8D-6A06DDEDD821}" srcOrd="2" destOrd="0" presId="urn:microsoft.com/office/officeart/2009/3/layout/HorizontalOrganizationChart"/>
    <dgm:cxn modelId="{32A4F4C4-DE44-6244-9B36-76950925E8F9}" type="presParOf" srcId="{A2816247-36D5-9647-B00F-579FD5D7C419}" destId="{EF19A579-E040-F340-AC32-34359B8D472D}" srcOrd="2" destOrd="0" presId="urn:microsoft.com/office/officeart/2009/3/layout/HorizontalOrganizationChart"/>
    <dgm:cxn modelId="{0C384875-C3D6-D843-91A1-1F51EDE87C1D}" type="presParOf" srcId="{7875D2FE-C2FB-0043-BEC7-89C7ECE3C716}" destId="{2A3D6E1D-4053-8B41-9B09-A129A8C3E7F5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A45421ED-3E6C-6143-BB65-DA5C2B04F547}" type="doc">
      <dgm:prSet loTypeId="urn:microsoft.com/office/officeart/2009/3/layout/HorizontalOrganizationChar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A6B7DC9E-89EB-034E-B0D6-03C4F7959593}">
      <dgm:prSet phldrT="[Text]"/>
      <dgm:spPr>
        <a:solidFill>
          <a:schemeClr val="accent1"/>
        </a:solidFill>
        <a:ln>
          <a:noFill/>
        </a:ln>
      </dgm:spPr>
      <dgm:t>
        <a:bodyPr/>
        <a:lstStyle/>
        <a:p>
          <a:r>
            <a:rPr lang="es-ES_tradnl" noProof="0" dirty="0"/>
            <a:t>Cola estación de gestión</a:t>
          </a:r>
        </a:p>
      </dgm:t>
    </dgm:pt>
    <dgm:pt modelId="{B03D3238-7F54-0241-A892-D5B7D0FEA75C}" type="parTrans" cxnId="{F70B1A1C-4148-674A-B6A6-77B713FE883F}">
      <dgm:prSet/>
      <dgm:spPr/>
      <dgm:t>
        <a:bodyPr/>
        <a:lstStyle/>
        <a:p>
          <a:endParaRPr lang="en-GB"/>
        </a:p>
      </dgm:t>
    </dgm:pt>
    <dgm:pt modelId="{5B2E80E5-03E2-5F40-9D9F-FFBB7BFBA4BD}" type="sibTrans" cxnId="{F70B1A1C-4148-674A-B6A6-77B713FE883F}">
      <dgm:prSet/>
      <dgm:spPr/>
      <dgm:t>
        <a:bodyPr/>
        <a:lstStyle/>
        <a:p>
          <a:endParaRPr lang="en-GB"/>
        </a:p>
      </dgm:t>
    </dgm:pt>
    <dgm:pt modelId="{A080C9BE-8D37-E44E-9083-A1DA8DD211A1}">
      <dgm:prSet phldrT="[Text]"/>
      <dgm:spPr>
        <a:solidFill>
          <a:schemeClr val="accent1"/>
        </a:solidFill>
        <a:ln>
          <a:noFill/>
        </a:ln>
      </dgm:spPr>
      <dgm:t>
        <a:bodyPr/>
        <a:lstStyle/>
        <a:p>
          <a:r>
            <a:rPr lang="es-ES_tradnl" noProof="0" dirty="0"/>
            <a:t>Trámite migratorio</a:t>
          </a:r>
        </a:p>
      </dgm:t>
    </dgm:pt>
    <dgm:pt modelId="{3CB3907D-C141-864E-A823-05865E045907}" type="parTrans" cxnId="{D79EC852-39E5-644A-9F9B-DF01CD23FEDF}">
      <dgm:prSet/>
      <dgm:spPr/>
      <dgm:t>
        <a:bodyPr/>
        <a:lstStyle/>
        <a:p>
          <a:endParaRPr lang="en-GB"/>
        </a:p>
      </dgm:t>
    </dgm:pt>
    <dgm:pt modelId="{711AA750-4EAC-224B-BCA4-3A4DC8720DDD}" type="sibTrans" cxnId="{D79EC852-39E5-644A-9F9B-DF01CD23FEDF}">
      <dgm:prSet/>
      <dgm:spPr/>
      <dgm:t>
        <a:bodyPr/>
        <a:lstStyle/>
        <a:p>
          <a:endParaRPr lang="en-GB"/>
        </a:p>
      </dgm:t>
    </dgm:pt>
    <dgm:pt modelId="{A8E5BBF8-4A87-0849-821C-111F504DA40C}">
      <dgm:prSet phldrT="[Text]"/>
      <dgm:spPr>
        <a:solidFill>
          <a:schemeClr val="accent1"/>
        </a:solidFill>
        <a:ln>
          <a:noFill/>
        </a:ln>
      </dgm:spPr>
      <dgm:t>
        <a:bodyPr/>
        <a:lstStyle/>
        <a:p>
          <a:r>
            <a:rPr lang="es-ES_tradnl" noProof="0" dirty="0"/>
            <a:t>Trámite de aduanero</a:t>
          </a:r>
        </a:p>
      </dgm:t>
    </dgm:pt>
    <dgm:pt modelId="{AA7D3CCE-3739-4E49-9A91-93F7DCD73224}" type="parTrans" cxnId="{1EF2327B-FD12-1349-AFB6-2C1F8F3FB463}">
      <dgm:prSet/>
      <dgm:spPr/>
      <dgm:t>
        <a:bodyPr/>
        <a:lstStyle/>
        <a:p>
          <a:endParaRPr lang="en-GB"/>
        </a:p>
      </dgm:t>
    </dgm:pt>
    <dgm:pt modelId="{145A7449-0CDE-6C4A-9D7C-F9EF9B77AD48}" type="sibTrans" cxnId="{1EF2327B-FD12-1349-AFB6-2C1F8F3FB463}">
      <dgm:prSet/>
      <dgm:spPr/>
      <dgm:t>
        <a:bodyPr/>
        <a:lstStyle/>
        <a:p>
          <a:endParaRPr lang="en-GB"/>
        </a:p>
      </dgm:t>
    </dgm:pt>
    <dgm:pt modelId="{8A343243-D294-D543-9D8A-3414595A7D6A}">
      <dgm:prSet phldrT="[Text]"/>
      <dgm:spPr>
        <a:solidFill>
          <a:schemeClr val="accent1"/>
        </a:solidFill>
        <a:ln>
          <a:noFill/>
        </a:ln>
      </dgm:spPr>
      <dgm:t>
        <a:bodyPr/>
        <a:lstStyle/>
        <a:p>
          <a:r>
            <a:rPr lang="es-ES_tradnl" noProof="0" dirty="0"/>
            <a:t>Trámite migratorio</a:t>
          </a:r>
        </a:p>
      </dgm:t>
    </dgm:pt>
    <dgm:pt modelId="{69B7630A-E07D-D24F-9776-78152C2F4848}" type="parTrans" cxnId="{7C938F19-51DE-2649-A23F-959E5A15F85A}">
      <dgm:prSet/>
      <dgm:spPr/>
      <dgm:t>
        <a:bodyPr/>
        <a:lstStyle/>
        <a:p>
          <a:endParaRPr lang="en-GB"/>
        </a:p>
      </dgm:t>
    </dgm:pt>
    <dgm:pt modelId="{D068088A-386E-3B45-A937-5202E990808E}" type="sibTrans" cxnId="{7C938F19-51DE-2649-A23F-959E5A15F85A}">
      <dgm:prSet/>
      <dgm:spPr/>
      <dgm:t>
        <a:bodyPr/>
        <a:lstStyle/>
        <a:p>
          <a:endParaRPr lang="en-GB"/>
        </a:p>
      </dgm:t>
    </dgm:pt>
    <dgm:pt modelId="{D305918F-EDA1-024D-A327-6BB647E17621}">
      <dgm:prSet phldrT="[Text]"/>
      <dgm:spPr>
        <a:solidFill>
          <a:schemeClr val="accent1"/>
        </a:solidFill>
        <a:ln>
          <a:noFill/>
        </a:ln>
      </dgm:spPr>
      <dgm:t>
        <a:bodyPr/>
        <a:lstStyle/>
        <a:p>
          <a:r>
            <a:rPr lang="es-ES_tradnl" noProof="0" dirty="0"/>
            <a:t>Trámite de aduanero</a:t>
          </a:r>
        </a:p>
      </dgm:t>
    </dgm:pt>
    <dgm:pt modelId="{C9113797-4104-8A41-9286-948D7558E5DE}" type="parTrans" cxnId="{F8BAF27E-1AA5-5849-B0F4-AB30EA44B307}">
      <dgm:prSet/>
      <dgm:spPr/>
      <dgm:t>
        <a:bodyPr/>
        <a:lstStyle/>
        <a:p>
          <a:endParaRPr lang="en-GB"/>
        </a:p>
      </dgm:t>
    </dgm:pt>
    <dgm:pt modelId="{1C967D77-6BD8-134F-AABB-A5AE23683320}" type="sibTrans" cxnId="{F8BAF27E-1AA5-5849-B0F4-AB30EA44B307}">
      <dgm:prSet/>
      <dgm:spPr/>
      <dgm:t>
        <a:bodyPr/>
        <a:lstStyle/>
        <a:p>
          <a:endParaRPr lang="en-GB"/>
        </a:p>
      </dgm:t>
    </dgm:pt>
    <dgm:pt modelId="{1171B9E5-12F5-2844-995E-10FA09BA9664}">
      <dgm:prSet phldrT="[Text]"/>
      <dgm:spPr>
        <a:solidFill>
          <a:schemeClr val="accent1"/>
        </a:solidFill>
        <a:ln>
          <a:noFill/>
        </a:ln>
      </dgm:spPr>
      <dgm:t>
        <a:bodyPr/>
        <a:lstStyle/>
        <a:p>
          <a:r>
            <a:rPr lang="es-ES_tradnl" noProof="0" dirty="0"/>
            <a:t>Trámite migratorio</a:t>
          </a:r>
        </a:p>
      </dgm:t>
    </dgm:pt>
    <dgm:pt modelId="{A926801C-9EB7-114F-A851-F02891AAEBDD}" type="parTrans" cxnId="{778B87C4-2A20-4B41-BDA5-98CEC296C24C}">
      <dgm:prSet/>
      <dgm:spPr/>
      <dgm:t>
        <a:bodyPr/>
        <a:lstStyle/>
        <a:p>
          <a:endParaRPr lang="en-GB"/>
        </a:p>
      </dgm:t>
    </dgm:pt>
    <dgm:pt modelId="{9C381783-B1AA-0049-9EE2-6A764D83AC53}" type="sibTrans" cxnId="{778B87C4-2A20-4B41-BDA5-98CEC296C24C}">
      <dgm:prSet/>
      <dgm:spPr/>
      <dgm:t>
        <a:bodyPr/>
        <a:lstStyle/>
        <a:p>
          <a:endParaRPr lang="en-GB"/>
        </a:p>
      </dgm:t>
    </dgm:pt>
    <dgm:pt modelId="{A2DB45D0-6E1F-A947-A3A7-EC19FF72DE32}">
      <dgm:prSet phldrT="[Text]"/>
      <dgm:spPr>
        <a:solidFill>
          <a:schemeClr val="accent1"/>
        </a:solidFill>
        <a:ln>
          <a:noFill/>
        </a:ln>
      </dgm:spPr>
      <dgm:t>
        <a:bodyPr/>
        <a:lstStyle/>
        <a:p>
          <a:r>
            <a:rPr lang="es-ES_tradnl" noProof="0" dirty="0"/>
            <a:t>Trámite de aduanero</a:t>
          </a:r>
        </a:p>
      </dgm:t>
    </dgm:pt>
    <dgm:pt modelId="{21FB0C42-A7A6-4345-BBC2-8E41889DBEE3}" type="parTrans" cxnId="{6B18142E-363B-544B-88E0-332F0F1BCD09}">
      <dgm:prSet/>
      <dgm:spPr/>
      <dgm:t>
        <a:bodyPr/>
        <a:lstStyle/>
        <a:p>
          <a:endParaRPr lang="en-GB"/>
        </a:p>
      </dgm:t>
    </dgm:pt>
    <dgm:pt modelId="{899EB20B-0440-8841-B49F-1A51EF577D59}" type="sibTrans" cxnId="{6B18142E-363B-544B-88E0-332F0F1BCD09}">
      <dgm:prSet/>
      <dgm:spPr/>
      <dgm:t>
        <a:bodyPr/>
        <a:lstStyle/>
        <a:p>
          <a:endParaRPr lang="en-GB"/>
        </a:p>
      </dgm:t>
    </dgm:pt>
    <dgm:pt modelId="{BA7C930A-1F0F-EB47-A9EC-74C88B0AB67D}">
      <dgm:prSet phldrT="[Text]"/>
      <dgm:spPr>
        <a:solidFill>
          <a:schemeClr val="accent1"/>
        </a:solidFill>
        <a:ln>
          <a:noFill/>
        </a:ln>
      </dgm:spPr>
      <dgm:t>
        <a:bodyPr/>
        <a:lstStyle/>
        <a:p>
          <a:r>
            <a:rPr lang="es-ES_tradnl" noProof="0" dirty="0"/>
            <a:t>Llegada a bahía PCD</a:t>
          </a:r>
        </a:p>
      </dgm:t>
    </dgm:pt>
    <dgm:pt modelId="{4BCFF8C3-F112-FD43-932D-4754FBD059BB}" type="parTrans" cxnId="{28BC2B11-7B05-4141-B9DC-128B70ADEDE2}">
      <dgm:prSet/>
      <dgm:spPr/>
      <dgm:t>
        <a:bodyPr/>
        <a:lstStyle/>
        <a:p>
          <a:endParaRPr lang="en-GB"/>
        </a:p>
      </dgm:t>
    </dgm:pt>
    <dgm:pt modelId="{F303B0BC-DEF4-9F4A-8E6C-C75C08DF2CB6}" type="sibTrans" cxnId="{28BC2B11-7B05-4141-B9DC-128B70ADEDE2}">
      <dgm:prSet/>
      <dgm:spPr/>
      <dgm:t>
        <a:bodyPr/>
        <a:lstStyle/>
        <a:p>
          <a:endParaRPr lang="en-GB"/>
        </a:p>
      </dgm:t>
    </dgm:pt>
    <dgm:pt modelId="{E6AF9DE6-3E99-7042-9852-D58EEDFD578A}">
      <dgm:prSet phldrT="[Text]"/>
      <dgm:spPr>
        <a:noFill/>
        <a:ln>
          <a:noFill/>
        </a:ln>
      </dgm:spPr>
      <dgm:t>
        <a:bodyPr/>
        <a:lstStyle/>
        <a:p>
          <a:r>
            <a:rPr lang="es-ES_tradnl" noProof="0"/>
            <a:t>Cola para ingresar a NI</a:t>
          </a:r>
          <a:endParaRPr lang="es-ES_tradnl" noProof="0" dirty="0"/>
        </a:p>
      </dgm:t>
    </dgm:pt>
    <dgm:pt modelId="{E83D8851-7225-A84F-8AA5-3C33448BF838}" type="parTrans" cxnId="{19C30D26-A344-9D4A-94A8-0DFF21AAAC5B}">
      <dgm:prSet/>
      <dgm:spPr/>
      <dgm:t>
        <a:bodyPr/>
        <a:lstStyle/>
        <a:p>
          <a:endParaRPr lang="en-GB"/>
        </a:p>
      </dgm:t>
    </dgm:pt>
    <dgm:pt modelId="{26C84F7A-80BB-F241-8578-61DF6945A952}" type="sibTrans" cxnId="{19C30D26-A344-9D4A-94A8-0DFF21AAAC5B}">
      <dgm:prSet/>
      <dgm:spPr/>
      <dgm:t>
        <a:bodyPr/>
        <a:lstStyle/>
        <a:p>
          <a:endParaRPr lang="en-GB"/>
        </a:p>
      </dgm:t>
    </dgm:pt>
    <dgm:pt modelId="{7C825DD9-EF14-3140-8A24-D024E33B2E2D}">
      <dgm:prSet phldrT="[Text]"/>
      <dgm:spPr>
        <a:noFill/>
        <a:ln>
          <a:noFill/>
        </a:ln>
      </dgm:spPr>
      <dgm:t>
        <a:bodyPr/>
        <a:lstStyle/>
        <a:p>
          <a:r>
            <a:rPr lang="es-ES_tradnl" noProof="0" dirty="0"/>
            <a:t>Caseta NI</a:t>
          </a:r>
        </a:p>
      </dgm:t>
    </dgm:pt>
    <dgm:pt modelId="{C8595802-E47C-694A-A354-C59033447C86}" type="parTrans" cxnId="{F851E6D0-E65F-D840-966E-28B167A71064}">
      <dgm:prSet/>
      <dgm:spPr/>
      <dgm:t>
        <a:bodyPr/>
        <a:lstStyle/>
        <a:p>
          <a:endParaRPr lang="en-GB"/>
        </a:p>
      </dgm:t>
    </dgm:pt>
    <dgm:pt modelId="{021B723D-D1C2-204A-9A17-344FDF9C5943}" type="sibTrans" cxnId="{F851E6D0-E65F-D840-966E-28B167A71064}">
      <dgm:prSet/>
      <dgm:spPr/>
      <dgm:t>
        <a:bodyPr/>
        <a:lstStyle/>
        <a:p>
          <a:endParaRPr lang="en-GB"/>
        </a:p>
      </dgm:t>
    </dgm:pt>
    <dgm:pt modelId="{BEE279B5-87D1-EE46-BEEB-23D20090967C}">
      <dgm:prSet phldrT="[Text]"/>
      <dgm:spPr>
        <a:noFill/>
        <a:ln>
          <a:noFill/>
        </a:ln>
      </dgm:spPr>
      <dgm:t>
        <a:bodyPr/>
        <a:lstStyle/>
        <a:p>
          <a:r>
            <a:rPr lang="es-ES_tradnl" noProof="0" dirty="0"/>
            <a:t>Caseta NI</a:t>
          </a:r>
        </a:p>
      </dgm:t>
    </dgm:pt>
    <dgm:pt modelId="{A4041C05-0F5A-EF45-8D26-0E147C4DCA19}" type="parTrans" cxnId="{7275583E-5137-584A-9A8D-4CB54EA37196}">
      <dgm:prSet/>
      <dgm:spPr/>
      <dgm:t>
        <a:bodyPr/>
        <a:lstStyle/>
        <a:p>
          <a:endParaRPr lang="en-GB"/>
        </a:p>
      </dgm:t>
    </dgm:pt>
    <dgm:pt modelId="{F253F3C6-7BB0-7544-9404-6EA9789A7FB6}" type="sibTrans" cxnId="{7275583E-5137-584A-9A8D-4CB54EA37196}">
      <dgm:prSet/>
      <dgm:spPr/>
      <dgm:t>
        <a:bodyPr/>
        <a:lstStyle/>
        <a:p>
          <a:endParaRPr lang="en-GB"/>
        </a:p>
      </dgm:t>
    </dgm:pt>
    <dgm:pt modelId="{1B18BF14-54F6-E94B-9688-7E1A6E38F91E}">
      <dgm:prSet phldrT="[Text]"/>
      <dgm:spPr>
        <a:noFill/>
        <a:ln>
          <a:noFill/>
        </a:ln>
      </dgm:spPr>
      <dgm:t>
        <a:bodyPr/>
        <a:lstStyle/>
        <a:p>
          <a:r>
            <a:rPr lang="es-ES_tradnl" noProof="0" dirty="0"/>
            <a:t>Ingreso a NI</a:t>
          </a:r>
        </a:p>
      </dgm:t>
    </dgm:pt>
    <dgm:pt modelId="{935C6DDD-2121-0849-883B-F08415379DAC}" type="parTrans" cxnId="{4F745562-EA59-1748-B6A9-78485BB5DA03}">
      <dgm:prSet/>
      <dgm:spPr/>
      <dgm:t>
        <a:bodyPr/>
        <a:lstStyle/>
        <a:p>
          <a:endParaRPr lang="en-GB"/>
        </a:p>
      </dgm:t>
    </dgm:pt>
    <dgm:pt modelId="{FA32C48E-E8E5-1C42-AE84-278C2EEB3C07}" type="sibTrans" cxnId="{4F745562-EA59-1748-B6A9-78485BB5DA03}">
      <dgm:prSet/>
      <dgm:spPr/>
      <dgm:t>
        <a:bodyPr/>
        <a:lstStyle/>
        <a:p>
          <a:endParaRPr lang="en-GB"/>
        </a:p>
      </dgm:t>
    </dgm:pt>
    <dgm:pt modelId="{99A3AF9F-704C-C247-8DC3-81B3D9D666F7}" type="pres">
      <dgm:prSet presAssocID="{A45421ED-3E6C-6143-BB65-DA5C2B04F547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7875D2FE-C2FB-0043-BEC7-89C7ECE3C716}" type="pres">
      <dgm:prSet presAssocID="{A6B7DC9E-89EB-034E-B0D6-03C4F7959593}" presName="hierRoot1" presStyleCnt="0">
        <dgm:presLayoutVars>
          <dgm:hierBranch val="init"/>
        </dgm:presLayoutVars>
      </dgm:prSet>
      <dgm:spPr/>
    </dgm:pt>
    <dgm:pt modelId="{7AD10E85-6748-9C40-8FD0-F5335BDF4927}" type="pres">
      <dgm:prSet presAssocID="{A6B7DC9E-89EB-034E-B0D6-03C4F7959593}" presName="rootComposite1" presStyleCnt="0"/>
      <dgm:spPr/>
    </dgm:pt>
    <dgm:pt modelId="{9F3B1C0B-78C3-3F48-8D06-A2ABF48515C2}" type="pres">
      <dgm:prSet presAssocID="{A6B7DC9E-89EB-034E-B0D6-03C4F7959593}" presName="rootText1" presStyleLbl="node0" presStyleIdx="0" presStyleCnt="1">
        <dgm:presLayoutVars>
          <dgm:chPref val="3"/>
        </dgm:presLayoutVars>
      </dgm:prSet>
      <dgm:spPr/>
    </dgm:pt>
    <dgm:pt modelId="{D4474E8F-D0B3-1D4D-8501-9A23F813D9E4}" type="pres">
      <dgm:prSet presAssocID="{A6B7DC9E-89EB-034E-B0D6-03C4F7959593}" presName="rootConnector1" presStyleLbl="node1" presStyleIdx="0" presStyleCnt="0"/>
      <dgm:spPr/>
    </dgm:pt>
    <dgm:pt modelId="{0E92A43C-7C4F-A14B-8FF0-F05C28F7503F}" type="pres">
      <dgm:prSet presAssocID="{A6B7DC9E-89EB-034E-B0D6-03C4F7959593}" presName="hierChild2" presStyleCnt="0"/>
      <dgm:spPr/>
    </dgm:pt>
    <dgm:pt modelId="{65F317A0-9303-BA41-B202-2B21B796CC41}" type="pres">
      <dgm:prSet presAssocID="{3CB3907D-C141-864E-A823-05865E045907}" presName="Name64" presStyleLbl="parChTrans1D2" presStyleIdx="0" presStyleCnt="3"/>
      <dgm:spPr/>
    </dgm:pt>
    <dgm:pt modelId="{4BA4A969-0B02-2C40-9A8A-95C187F77E55}" type="pres">
      <dgm:prSet presAssocID="{A080C9BE-8D37-E44E-9083-A1DA8DD211A1}" presName="hierRoot2" presStyleCnt="0">
        <dgm:presLayoutVars>
          <dgm:hierBranch val="init"/>
        </dgm:presLayoutVars>
      </dgm:prSet>
      <dgm:spPr/>
    </dgm:pt>
    <dgm:pt modelId="{F940AA91-889C-F740-B684-9B5DA482B68A}" type="pres">
      <dgm:prSet presAssocID="{A080C9BE-8D37-E44E-9083-A1DA8DD211A1}" presName="rootComposite" presStyleCnt="0"/>
      <dgm:spPr/>
    </dgm:pt>
    <dgm:pt modelId="{092B8E69-2C71-7848-B3DB-B6505C3D74BE}" type="pres">
      <dgm:prSet presAssocID="{A080C9BE-8D37-E44E-9083-A1DA8DD211A1}" presName="rootText" presStyleLbl="node2" presStyleIdx="0" presStyleCnt="3">
        <dgm:presLayoutVars>
          <dgm:chPref val="3"/>
        </dgm:presLayoutVars>
      </dgm:prSet>
      <dgm:spPr/>
    </dgm:pt>
    <dgm:pt modelId="{FC37A138-2AA4-0940-ACE0-7AA3F8092221}" type="pres">
      <dgm:prSet presAssocID="{A080C9BE-8D37-E44E-9083-A1DA8DD211A1}" presName="rootConnector" presStyleLbl="node2" presStyleIdx="0" presStyleCnt="3"/>
      <dgm:spPr/>
    </dgm:pt>
    <dgm:pt modelId="{262ECC50-0BCF-2B41-A1B9-54DD35B8304D}" type="pres">
      <dgm:prSet presAssocID="{A080C9BE-8D37-E44E-9083-A1DA8DD211A1}" presName="hierChild4" presStyleCnt="0"/>
      <dgm:spPr/>
    </dgm:pt>
    <dgm:pt modelId="{9D5F2DD1-9B67-2449-818B-4C4E2279D778}" type="pres">
      <dgm:prSet presAssocID="{AA7D3CCE-3739-4E49-9A91-93F7DCD73224}" presName="Name64" presStyleLbl="parChTrans1D3" presStyleIdx="0" presStyleCnt="3"/>
      <dgm:spPr/>
    </dgm:pt>
    <dgm:pt modelId="{1BD8055A-2DDE-7349-8E72-9966C569D508}" type="pres">
      <dgm:prSet presAssocID="{A8E5BBF8-4A87-0849-821C-111F504DA40C}" presName="hierRoot2" presStyleCnt="0">
        <dgm:presLayoutVars>
          <dgm:hierBranch val="init"/>
        </dgm:presLayoutVars>
      </dgm:prSet>
      <dgm:spPr/>
    </dgm:pt>
    <dgm:pt modelId="{8F44516B-5399-524F-8D91-07A423CE47F0}" type="pres">
      <dgm:prSet presAssocID="{A8E5BBF8-4A87-0849-821C-111F504DA40C}" presName="rootComposite" presStyleCnt="0"/>
      <dgm:spPr/>
    </dgm:pt>
    <dgm:pt modelId="{66D47407-E939-F242-BDC0-C29444900381}" type="pres">
      <dgm:prSet presAssocID="{A8E5BBF8-4A87-0849-821C-111F504DA40C}" presName="rootText" presStyleLbl="node3" presStyleIdx="0" presStyleCnt="3">
        <dgm:presLayoutVars>
          <dgm:chPref val="3"/>
        </dgm:presLayoutVars>
      </dgm:prSet>
      <dgm:spPr/>
    </dgm:pt>
    <dgm:pt modelId="{27A5BF0E-9330-4A40-B8A6-9AB057110E09}" type="pres">
      <dgm:prSet presAssocID="{A8E5BBF8-4A87-0849-821C-111F504DA40C}" presName="rootConnector" presStyleLbl="node3" presStyleIdx="0" presStyleCnt="3"/>
      <dgm:spPr/>
    </dgm:pt>
    <dgm:pt modelId="{C6A237B2-EE51-504F-93D2-A92C855E4170}" type="pres">
      <dgm:prSet presAssocID="{A8E5BBF8-4A87-0849-821C-111F504DA40C}" presName="hierChild4" presStyleCnt="0"/>
      <dgm:spPr/>
    </dgm:pt>
    <dgm:pt modelId="{DC9F093C-E412-E642-8EB7-E24082BB8458}" type="pres">
      <dgm:prSet presAssocID="{A8E5BBF8-4A87-0849-821C-111F504DA40C}" presName="hierChild5" presStyleCnt="0"/>
      <dgm:spPr/>
    </dgm:pt>
    <dgm:pt modelId="{947700BD-2DB8-E549-9629-181880F975CF}" type="pres">
      <dgm:prSet presAssocID="{A080C9BE-8D37-E44E-9083-A1DA8DD211A1}" presName="hierChild5" presStyleCnt="0"/>
      <dgm:spPr/>
    </dgm:pt>
    <dgm:pt modelId="{B9C8A6C0-558A-AC42-8D01-7CDBA99DC1E6}" type="pres">
      <dgm:prSet presAssocID="{69B7630A-E07D-D24F-9776-78152C2F4848}" presName="Name64" presStyleLbl="parChTrans1D2" presStyleIdx="1" presStyleCnt="3"/>
      <dgm:spPr/>
    </dgm:pt>
    <dgm:pt modelId="{A6E0B8E8-9E11-B14F-8673-AFE9F0EC9D9E}" type="pres">
      <dgm:prSet presAssocID="{8A343243-D294-D543-9D8A-3414595A7D6A}" presName="hierRoot2" presStyleCnt="0">
        <dgm:presLayoutVars>
          <dgm:hierBranch val="init"/>
        </dgm:presLayoutVars>
      </dgm:prSet>
      <dgm:spPr/>
    </dgm:pt>
    <dgm:pt modelId="{ED451625-26F4-BD4D-A8C8-5AB6403A8B34}" type="pres">
      <dgm:prSet presAssocID="{8A343243-D294-D543-9D8A-3414595A7D6A}" presName="rootComposite" presStyleCnt="0"/>
      <dgm:spPr/>
    </dgm:pt>
    <dgm:pt modelId="{00EBD9E1-171F-8C42-BDDE-533A737381E3}" type="pres">
      <dgm:prSet presAssocID="{8A343243-D294-D543-9D8A-3414595A7D6A}" presName="rootText" presStyleLbl="node2" presStyleIdx="1" presStyleCnt="3">
        <dgm:presLayoutVars>
          <dgm:chPref val="3"/>
        </dgm:presLayoutVars>
      </dgm:prSet>
      <dgm:spPr/>
    </dgm:pt>
    <dgm:pt modelId="{A8FA56B1-9385-1D47-A750-D546ACE18D6F}" type="pres">
      <dgm:prSet presAssocID="{8A343243-D294-D543-9D8A-3414595A7D6A}" presName="rootConnector" presStyleLbl="node2" presStyleIdx="1" presStyleCnt="3"/>
      <dgm:spPr/>
    </dgm:pt>
    <dgm:pt modelId="{29B08C95-3A18-D744-A0EE-853574F06654}" type="pres">
      <dgm:prSet presAssocID="{8A343243-D294-D543-9D8A-3414595A7D6A}" presName="hierChild4" presStyleCnt="0"/>
      <dgm:spPr/>
    </dgm:pt>
    <dgm:pt modelId="{0A69BEBF-E90C-F247-9318-853B68666CB2}" type="pres">
      <dgm:prSet presAssocID="{C9113797-4104-8A41-9286-948D7558E5DE}" presName="Name64" presStyleLbl="parChTrans1D3" presStyleIdx="1" presStyleCnt="3"/>
      <dgm:spPr/>
    </dgm:pt>
    <dgm:pt modelId="{7429FA13-269A-C54D-8821-C0030D1098C5}" type="pres">
      <dgm:prSet presAssocID="{D305918F-EDA1-024D-A327-6BB647E17621}" presName="hierRoot2" presStyleCnt="0">
        <dgm:presLayoutVars>
          <dgm:hierBranch val="init"/>
        </dgm:presLayoutVars>
      </dgm:prSet>
      <dgm:spPr/>
    </dgm:pt>
    <dgm:pt modelId="{38FBC313-60B8-B24C-84D2-533331CAD00C}" type="pres">
      <dgm:prSet presAssocID="{D305918F-EDA1-024D-A327-6BB647E17621}" presName="rootComposite" presStyleCnt="0"/>
      <dgm:spPr/>
    </dgm:pt>
    <dgm:pt modelId="{E37E4AE0-6F6A-964A-BC87-AE9C30C6A3AD}" type="pres">
      <dgm:prSet presAssocID="{D305918F-EDA1-024D-A327-6BB647E17621}" presName="rootText" presStyleLbl="node3" presStyleIdx="1" presStyleCnt="3">
        <dgm:presLayoutVars>
          <dgm:chPref val="3"/>
        </dgm:presLayoutVars>
      </dgm:prSet>
      <dgm:spPr/>
    </dgm:pt>
    <dgm:pt modelId="{D76AB966-1E2A-C94A-B783-2779DE3F7C25}" type="pres">
      <dgm:prSet presAssocID="{D305918F-EDA1-024D-A327-6BB647E17621}" presName="rootConnector" presStyleLbl="node3" presStyleIdx="1" presStyleCnt="3"/>
      <dgm:spPr/>
    </dgm:pt>
    <dgm:pt modelId="{1EA3F2D5-5972-494B-9FCE-BB2F22B87DC2}" type="pres">
      <dgm:prSet presAssocID="{D305918F-EDA1-024D-A327-6BB647E17621}" presName="hierChild4" presStyleCnt="0"/>
      <dgm:spPr/>
    </dgm:pt>
    <dgm:pt modelId="{5B7E973C-A011-7547-9210-3B508B58F62F}" type="pres">
      <dgm:prSet presAssocID="{4BCFF8C3-F112-FD43-932D-4754FBD059BB}" presName="Name64" presStyleLbl="parChTrans1D4" presStyleIdx="0" presStyleCnt="5"/>
      <dgm:spPr/>
    </dgm:pt>
    <dgm:pt modelId="{A8B11E8E-9999-5A47-94BF-3C46A8B92E9A}" type="pres">
      <dgm:prSet presAssocID="{BA7C930A-1F0F-EB47-A9EC-74C88B0AB67D}" presName="hierRoot2" presStyleCnt="0">
        <dgm:presLayoutVars>
          <dgm:hierBranch val="init"/>
        </dgm:presLayoutVars>
      </dgm:prSet>
      <dgm:spPr/>
    </dgm:pt>
    <dgm:pt modelId="{301392BA-835C-7445-B0FD-35519AC6205A}" type="pres">
      <dgm:prSet presAssocID="{BA7C930A-1F0F-EB47-A9EC-74C88B0AB67D}" presName="rootComposite" presStyleCnt="0"/>
      <dgm:spPr/>
    </dgm:pt>
    <dgm:pt modelId="{EE132E24-0582-E148-AD1C-FCE5DD2E1B8C}" type="pres">
      <dgm:prSet presAssocID="{BA7C930A-1F0F-EB47-A9EC-74C88B0AB67D}" presName="rootText" presStyleLbl="node4" presStyleIdx="0" presStyleCnt="5">
        <dgm:presLayoutVars>
          <dgm:chPref val="3"/>
        </dgm:presLayoutVars>
      </dgm:prSet>
      <dgm:spPr/>
    </dgm:pt>
    <dgm:pt modelId="{2CB3347A-4E4D-0243-B70A-78FFF0DB696B}" type="pres">
      <dgm:prSet presAssocID="{BA7C930A-1F0F-EB47-A9EC-74C88B0AB67D}" presName="rootConnector" presStyleLbl="node4" presStyleIdx="0" presStyleCnt="5"/>
      <dgm:spPr/>
    </dgm:pt>
    <dgm:pt modelId="{ACC45FF7-8401-7344-9B22-BB4399CA7AFA}" type="pres">
      <dgm:prSet presAssocID="{BA7C930A-1F0F-EB47-A9EC-74C88B0AB67D}" presName="hierChild4" presStyleCnt="0"/>
      <dgm:spPr/>
    </dgm:pt>
    <dgm:pt modelId="{D5095FED-5F1E-6C43-8055-6D0C208C036C}" type="pres">
      <dgm:prSet presAssocID="{E83D8851-7225-A84F-8AA5-3C33448BF838}" presName="Name64" presStyleLbl="parChTrans1D4" presStyleIdx="1" presStyleCnt="5"/>
      <dgm:spPr/>
    </dgm:pt>
    <dgm:pt modelId="{0B13A730-D386-FB47-8D92-D442D0DF8338}" type="pres">
      <dgm:prSet presAssocID="{E6AF9DE6-3E99-7042-9852-D58EEDFD578A}" presName="hierRoot2" presStyleCnt="0">
        <dgm:presLayoutVars>
          <dgm:hierBranch val="init"/>
        </dgm:presLayoutVars>
      </dgm:prSet>
      <dgm:spPr/>
    </dgm:pt>
    <dgm:pt modelId="{61FE12FB-4A8A-8B4D-AEF7-EACBD1C8B650}" type="pres">
      <dgm:prSet presAssocID="{E6AF9DE6-3E99-7042-9852-D58EEDFD578A}" presName="rootComposite" presStyleCnt="0"/>
      <dgm:spPr/>
    </dgm:pt>
    <dgm:pt modelId="{6C1CC567-E940-574F-AEF5-843CE627718A}" type="pres">
      <dgm:prSet presAssocID="{E6AF9DE6-3E99-7042-9852-D58EEDFD578A}" presName="rootText" presStyleLbl="node4" presStyleIdx="1" presStyleCnt="5">
        <dgm:presLayoutVars>
          <dgm:chPref val="3"/>
        </dgm:presLayoutVars>
      </dgm:prSet>
      <dgm:spPr/>
    </dgm:pt>
    <dgm:pt modelId="{A22D42D2-8E46-CF4D-82F1-CA5D7EFE9112}" type="pres">
      <dgm:prSet presAssocID="{E6AF9DE6-3E99-7042-9852-D58EEDFD578A}" presName="rootConnector" presStyleLbl="node4" presStyleIdx="1" presStyleCnt="5"/>
      <dgm:spPr/>
    </dgm:pt>
    <dgm:pt modelId="{10D4E28C-EF67-F549-B845-3907AA8F7129}" type="pres">
      <dgm:prSet presAssocID="{E6AF9DE6-3E99-7042-9852-D58EEDFD578A}" presName="hierChild4" presStyleCnt="0"/>
      <dgm:spPr/>
    </dgm:pt>
    <dgm:pt modelId="{9D82549F-04D0-D14E-8264-D76A0F21D422}" type="pres">
      <dgm:prSet presAssocID="{935C6DDD-2121-0849-883B-F08415379DAC}" presName="Name64" presStyleLbl="parChTrans1D4" presStyleIdx="2" presStyleCnt="5"/>
      <dgm:spPr/>
    </dgm:pt>
    <dgm:pt modelId="{FD3155F6-8A23-9D4C-B121-42EE7469717C}" type="pres">
      <dgm:prSet presAssocID="{1B18BF14-54F6-E94B-9688-7E1A6E38F91E}" presName="hierRoot2" presStyleCnt="0">
        <dgm:presLayoutVars>
          <dgm:hierBranch val="init"/>
        </dgm:presLayoutVars>
      </dgm:prSet>
      <dgm:spPr/>
    </dgm:pt>
    <dgm:pt modelId="{BEFF2155-318C-5447-8E41-2245B987ECD1}" type="pres">
      <dgm:prSet presAssocID="{1B18BF14-54F6-E94B-9688-7E1A6E38F91E}" presName="rootComposite" presStyleCnt="0"/>
      <dgm:spPr/>
    </dgm:pt>
    <dgm:pt modelId="{65D1E06C-7911-F54B-8791-F3B6227AF0BF}" type="pres">
      <dgm:prSet presAssocID="{1B18BF14-54F6-E94B-9688-7E1A6E38F91E}" presName="rootText" presStyleLbl="node4" presStyleIdx="2" presStyleCnt="5">
        <dgm:presLayoutVars>
          <dgm:chPref val="3"/>
        </dgm:presLayoutVars>
      </dgm:prSet>
      <dgm:spPr/>
    </dgm:pt>
    <dgm:pt modelId="{3A73E19D-BCCD-954E-B891-87BE3F595AA4}" type="pres">
      <dgm:prSet presAssocID="{1B18BF14-54F6-E94B-9688-7E1A6E38F91E}" presName="rootConnector" presStyleLbl="node4" presStyleIdx="2" presStyleCnt="5"/>
      <dgm:spPr/>
    </dgm:pt>
    <dgm:pt modelId="{F438C062-23B6-A042-92AE-C39AFE263B59}" type="pres">
      <dgm:prSet presAssocID="{1B18BF14-54F6-E94B-9688-7E1A6E38F91E}" presName="hierChild4" presStyleCnt="0"/>
      <dgm:spPr/>
    </dgm:pt>
    <dgm:pt modelId="{1C14D017-1E6A-924E-9B72-D6991098D2DB}" type="pres">
      <dgm:prSet presAssocID="{C8595802-E47C-694A-A354-C59033447C86}" presName="Name64" presStyleLbl="parChTrans1D4" presStyleIdx="3" presStyleCnt="5"/>
      <dgm:spPr/>
    </dgm:pt>
    <dgm:pt modelId="{E1DF0142-EA89-E347-B069-E863665FD2F4}" type="pres">
      <dgm:prSet presAssocID="{7C825DD9-EF14-3140-8A24-D024E33B2E2D}" presName="hierRoot2" presStyleCnt="0">
        <dgm:presLayoutVars>
          <dgm:hierBranch val="init"/>
        </dgm:presLayoutVars>
      </dgm:prSet>
      <dgm:spPr/>
    </dgm:pt>
    <dgm:pt modelId="{423020AF-AFC9-F241-817A-766FBBA7BEDC}" type="pres">
      <dgm:prSet presAssocID="{7C825DD9-EF14-3140-8A24-D024E33B2E2D}" presName="rootComposite" presStyleCnt="0"/>
      <dgm:spPr/>
    </dgm:pt>
    <dgm:pt modelId="{7695D8D3-C6C0-6242-B533-BFEF67573A33}" type="pres">
      <dgm:prSet presAssocID="{7C825DD9-EF14-3140-8A24-D024E33B2E2D}" presName="rootText" presStyleLbl="node4" presStyleIdx="3" presStyleCnt="5">
        <dgm:presLayoutVars>
          <dgm:chPref val="3"/>
        </dgm:presLayoutVars>
      </dgm:prSet>
      <dgm:spPr/>
    </dgm:pt>
    <dgm:pt modelId="{082CCCBB-863F-254B-A7BF-9FA048141B8C}" type="pres">
      <dgm:prSet presAssocID="{7C825DD9-EF14-3140-8A24-D024E33B2E2D}" presName="rootConnector" presStyleLbl="node4" presStyleIdx="3" presStyleCnt="5"/>
      <dgm:spPr/>
    </dgm:pt>
    <dgm:pt modelId="{3CA9347D-A778-784C-B6CD-D64FC6D2535C}" type="pres">
      <dgm:prSet presAssocID="{7C825DD9-EF14-3140-8A24-D024E33B2E2D}" presName="hierChild4" presStyleCnt="0"/>
      <dgm:spPr/>
    </dgm:pt>
    <dgm:pt modelId="{A28A7F94-DFBA-D04F-9458-359B4085B68F}" type="pres">
      <dgm:prSet presAssocID="{7C825DD9-EF14-3140-8A24-D024E33B2E2D}" presName="hierChild5" presStyleCnt="0"/>
      <dgm:spPr/>
    </dgm:pt>
    <dgm:pt modelId="{7AC5FC11-3753-4247-8800-E0C2F21C3F1E}" type="pres">
      <dgm:prSet presAssocID="{A4041C05-0F5A-EF45-8D26-0E147C4DCA19}" presName="Name64" presStyleLbl="parChTrans1D4" presStyleIdx="4" presStyleCnt="5"/>
      <dgm:spPr/>
    </dgm:pt>
    <dgm:pt modelId="{B7D7F118-BCE8-3742-B5DD-C915B84E261B}" type="pres">
      <dgm:prSet presAssocID="{BEE279B5-87D1-EE46-BEEB-23D20090967C}" presName="hierRoot2" presStyleCnt="0">
        <dgm:presLayoutVars>
          <dgm:hierBranch val="init"/>
        </dgm:presLayoutVars>
      </dgm:prSet>
      <dgm:spPr/>
    </dgm:pt>
    <dgm:pt modelId="{6905ABE7-E90B-9A4C-AD68-56F6438F15CC}" type="pres">
      <dgm:prSet presAssocID="{BEE279B5-87D1-EE46-BEEB-23D20090967C}" presName="rootComposite" presStyleCnt="0"/>
      <dgm:spPr/>
    </dgm:pt>
    <dgm:pt modelId="{78A9D5E0-F0AB-374B-A304-4038C4E6852C}" type="pres">
      <dgm:prSet presAssocID="{BEE279B5-87D1-EE46-BEEB-23D20090967C}" presName="rootText" presStyleLbl="node4" presStyleIdx="4" presStyleCnt="5">
        <dgm:presLayoutVars>
          <dgm:chPref val="3"/>
        </dgm:presLayoutVars>
      </dgm:prSet>
      <dgm:spPr/>
    </dgm:pt>
    <dgm:pt modelId="{AA6EA17F-F0A7-274A-8D8B-DCE154A52685}" type="pres">
      <dgm:prSet presAssocID="{BEE279B5-87D1-EE46-BEEB-23D20090967C}" presName="rootConnector" presStyleLbl="node4" presStyleIdx="4" presStyleCnt="5"/>
      <dgm:spPr/>
    </dgm:pt>
    <dgm:pt modelId="{E5724397-FEAB-B444-AF75-98E85C8FB72D}" type="pres">
      <dgm:prSet presAssocID="{BEE279B5-87D1-EE46-BEEB-23D20090967C}" presName="hierChild4" presStyleCnt="0"/>
      <dgm:spPr/>
    </dgm:pt>
    <dgm:pt modelId="{CE958AD2-30B4-C648-9A8C-C2314F70FFC7}" type="pres">
      <dgm:prSet presAssocID="{BEE279B5-87D1-EE46-BEEB-23D20090967C}" presName="hierChild5" presStyleCnt="0"/>
      <dgm:spPr/>
    </dgm:pt>
    <dgm:pt modelId="{4536252C-3A5F-3E4A-8A06-AE1E598854DE}" type="pres">
      <dgm:prSet presAssocID="{1B18BF14-54F6-E94B-9688-7E1A6E38F91E}" presName="hierChild5" presStyleCnt="0"/>
      <dgm:spPr/>
    </dgm:pt>
    <dgm:pt modelId="{546E0A1B-952E-B24E-8F55-E52FE1A15DD8}" type="pres">
      <dgm:prSet presAssocID="{E6AF9DE6-3E99-7042-9852-D58EEDFD578A}" presName="hierChild5" presStyleCnt="0"/>
      <dgm:spPr/>
    </dgm:pt>
    <dgm:pt modelId="{6B7078F0-B8C6-844F-9CA2-8289B18A9D18}" type="pres">
      <dgm:prSet presAssocID="{BA7C930A-1F0F-EB47-A9EC-74C88B0AB67D}" presName="hierChild5" presStyleCnt="0"/>
      <dgm:spPr/>
    </dgm:pt>
    <dgm:pt modelId="{D3E93708-D400-3346-9210-AACE72C9EF70}" type="pres">
      <dgm:prSet presAssocID="{D305918F-EDA1-024D-A327-6BB647E17621}" presName="hierChild5" presStyleCnt="0"/>
      <dgm:spPr/>
    </dgm:pt>
    <dgm:pt modelId="{6904A678-A25E-8A45-94F7-2BA273D1228F}" type="pres">
      <dgm:prSet presAssocID="{8A343243-D294-D543-9D8A-3414595A7D6A}" presName="hierChild5" presStyleCnt="0"/>
      <dgm:spPr/>
    </dgm:pt>
    <dgm:pt modelId="{43D387DF-CDC1-B644-868C-70A10D075EA9}" type="pres">
      <dgm:prSet presAssocID="{A926801C-9EB7-114F-A851-F02891AAEBDD}" presName="Name64" presStyleLbl="parChTrans1D2" presStyleIdx="2" presStyleCnt="3"/>
      <dgm:spPr/>
    </dgm:pt>
    <dgm:pt modelId="{A2816247-36D5-9647-B00F-579FD5D7C419}" type="pres">
      <dgm:prSet presAssocID="{1171B9E5-12F5-2844-995E-10FA09BA9664}" presName="hierRoot2" presStyleCnt="0">
        <dgm:presLayoutVars>
          <dgm:hierBranch val="init"/>
        </dgm:presLayoutVars>
      </dgm:prSet>
      <dgm:spPr/>
    </dgm:pt>
    <dgm:pt modelId="{6D179E4F-C00A-0842-8803-48CABE46B3E0}" type="pres">
      <dgm:prSet presAssocID="{1171B9E5-12F5-2844-995E-10FA09BA9664}" presName="rootComposite" presStyleCnt="0"/>
      <dgm:spPr/>
    </dgm:pt>
    <dgm:pt modelId="{24913782-A61B-3C49-B4C0-73F78DD60BEA}" type="pres">
      <dgm:prSet presAssocID="{1171B9E5-12F5-2844-995E-10FA09BA9664}" presName="rootText" presStyleLbl="node2" presStyleIdx="2" presStyleCnt="3">
        <dgm:presLayoutVars>
          <dgm:chPref val="3"/>
        </dgm:presLayoutVars>
      </dgm:prSet>
      <dgm:spPr/>
    </dgm:pt>
    <dgm:pt modelId="{8653D958-1B66-EB42-A1B5-885E0DD3ABF1}" type="pres">
      <dgm:prSet presAssocID="{1171B9E5-12F5-2844-995E-10FA09BA9664}" presName="rootConnector" presStyleLbl="node2" presStyleIdx="2" presStyleCnt="3"/>
      <dgm:spPr/>
    </dgm:pt>
    <dgm:pt modelId="{D0C23E4E-F43E-524A-85D4-EA1EB3EB0F81}" type="pres">
      <dgm:prSet presAssocID="{1171B9E5-12F5-2844-995E-10FA09BA9664}" presName="hierChild4" presStyleCnt="0"/>
      <dgm:spPr/>
    </dgm:pt>
    <dgm:pt modelId="{8CD9D660-3DAA-294D-8D38-1302A8D69365}" type="pres">
      <dgm:prSet presAssocID="{21FB0C42-A7A6-4345-BBC2-8E41889DBEE3}" presName="Name64" presStyleLbl="parChTrans1D3" presStyleIdx="2" presStyleCnt="3"/>
      <dgm:spPr/>
    </dgm:pt>
    <dgm:pt modelId="{6AC5042F-804F-7742-9919-DB401916D320}" type="pres">
      <dgm:prSet presAssocID="{A2DB45D0-6E1F-A947-A3A7-EC19FF72DE32}" presName="hierRoot2" presStyleCnt="0">
        <dgm:presLayoutVars>
          <dgm:hierBranch val="init"/>
        </dgm:presLayoutVars>
      </dgm:prSet>
      <dgm:spPr/>
    </dgm:pt>
    <dgm:pt modelId="{28DB61C0-BCDC-0C42-8DA4-5EF3B5E435D9}" type="pres">
      <dgm:prSet presAssocID="{A2DB45D0-6E1F-A947-A3A7-EC19FF72DE32}" presName="rootComposite" presStyleCnt="0"/>
      <dgm:spPr/>
    </dgm:pt>
    <dgm:pt modelId="{D775269F-3B01-8542-BC65-2793AEDE38CA}" type="pres">
      <dgm:prSet presAssocID="{A2DB45D0-6E1F-A947-A3A7-EC19FF72DE32}" presName="rootText" presStyleLbl="node3" presStyleIdx="2" presStyleCnt="3">
        <dgm:presLayoutVars>
          <dgm:chPref val="3"/>
        </dgm:presLayoutVars>
      </dgm:prSet>
      <dgm:spPr/>
    </dgm:pt>
    <dgm:pt modelId="{9F633F60-F318-D548-A873-44C082355808}" type="pres">
      <dgm:prSet presAssocID="{A2DB45D0-6E1F-A947-A3A7-EC19FF72DE32}" presName="rootConnector" presStyleLbl="node3" presStyleIdx="2" presStyleCnt="3"/>
      <dgm:spPr/>
    </dgm:pt>
    <dgm:pt modelId="{4C2F26AF-482A-4E49-93B7-86F000C67A4A}" type="pres">
      <dgm:prSet presAssocID="{A2DB45D0-6E1F-A947-A3A7-EC19FF72DE32}" presName="hierChild4" presStyleCnt="0"/>
      <dgm:spPr/>
    </dgm:pt>
    <dgm:pt modelId="{F89B30F1-DB59-3145-9B8D-6A06DDEDD821}" type="pres">
      <dgm:prSet presAssocID="{A2DB45D0-6E1F-A947-A3A7-EC19FF72DE32}" presName="hierChild5" presStyleCnt="0"/>
      <dgm:spPr/>
    </dgm:pt>
    <dgm:pt modelId="{EF19A579-E040-F340-AC32-34359B8D472D}" type="pres">
      <dgm:prSet presAssocID="{1171B9E5-12F5-2844-995E-10FA09BA9664}" presName="hierChild5" presStyleCnt="0"/>
      <dgm:spPr/>
    </dgm:pt>
    <dgm:pt modelId="{2A3D6E1D-4053-8B41-9B09-A129A8C3E7F5}" type="pres">
      <dgm:prSet presAssocID="{A6B7DC9E-89EB-034E-B0D6-03C4F7959593}" presName="hierChild3" presStyleCnt="0"/>
      <dgm:spPr/>
    </dgm:pt>
  </dgm:ptLst>
  <dgm:cxnLst>
    <dgm:cxn modelId="{44E79F04-D04E-EF47-B58B-C0BFFDFDB9A3}" type="presOf" srcId="{D305918F-EDA1-024D-A327-6BB647E17621}" destId="{D76AB966-1E2A-C94A-B783-2779DE3F7C25}" srcOrd="1" destOrd="0" presId="urn:microsoft.com/office/officeart/2009/3/layout/HorizontalOrganizationChart"/>
    <dgm:cxn modelId="{6007CB10-9334-8F45-9F53-F0603EF1C84B}" type="presOf" srcId="{A4041C05-0F5A-EF45-8D26-0E147C4DCA19}" destId="{7AC5FC11-3753-4247-8800-E0C2F21C3F1E}" srcOrd="0" destOrd="0" presId="urn:microsoft.com/office/officeart/2009/3/layout/HorizontalOrganizationChart"/>
    <dgm:cxn modelId="{28BC2B11-7B05-4141-B9DC-128B70ADEDE2}" srcId="{D305918F-EDA1-024D-A327-6BB647E17621}" destId="{BA7C930A-1F0F-EB47-A9EC-74C88B0AB67D}" srcOrd="0" destOrd="0" parTransId="{4BCFF8C3-F112-FD43-932D-4754FBD059BB}" sibTransId="{F303B0BC-DEF4-9F4A-8E6C-C75C08DF2CB6}"/>
    <dgm:cxn modelId="{8109B612-1482-424F-B3E8-C7B4DB5B0ACD}" type="presOf" srcId="{1B18BF14-54F6-E94B-9688-7E1A6E38F91E}" destId="{65D1E06C-7911-F54B-8791-F3B6227AF0BF}" srcOrd="0" destOrd="0" presId="urn:microsoft.com/office/officeart/2009/3/layout/HorizontalOrganizationChart"/>
    <dgm:cxn modelId="{7C938F19-51DE-2649-A23F-959E5A15F85A}" srcId="{A6B7DC9E-89EB-034E-B0D6-03C4F7959593}" destId="{8A343243-D294-D543-9D8A-3414595A7D6A}" srcOrd="1" destOrd="0" parTransId="{69B7630A-E07D-D24F-9776-78152C2F4848}" sibTransId="{D068088A-386E-3B45-A937-5202E990808E}"/>
    <dgm:cxn modelId="{19481C1A-2AEA-E84C-BC9F-1B0AA84C2DAB}" type="presOf" srcId="{E83D8851-7225-A84F-8AA5-3C33448BF838}" destId="{D5095FED-5F1E-6C43-8055-6D0C208C036C}" srcOrd="0" destOrd="0" presId="urn:microsoft.com/office/officeart/2009/3/layout/HorizontalOrganizationChart"/>
    <dgm:cxn modelId="{F70B1A1C-4148-674A-B6A6-77B713FE883F}" srcId="{A45421ED-3E6C-6143-BB65-DA5C2B04F547}" destId="{A6B7DC9E-89EB-034E-B0D6-03C4F7959593}" srcOrd="0" destOrd="0" parTransId="{B03D3238-7F54-0241-A892-D5B7D0FEA75C}" sibTransId="{5B2E80E5-03E2-5F40-9D9F-FFBB7BFBA4BD}"/>
    <dgm:cxn modelId="{19C30D26-A344-9D4A-94A8-0DFF21AAAC5B}" srcId="{BA7C930A-1F0F-EB47-A9EC-74C88B0AB67D}" destId="{E6AF9DE6-3E99-7042-9852-D58EEDFD578A}" srcOrd="0" destOrd="0" parTransId="{E83D8851-7225-A84F-8AA5-3C33448BF838}" sibTransId="{26C84F7A-80BB-F241-8578-61DF6945A952}"/>
    <dgm:cxn modelId="{6B18142E-363B-544B-88E0-332F0F1BCD09}" srcId="{1171B9E5-12F5-2844-995E-10FA09BA9664}" destId="{A2DB45D0-6E1F-A947-A3A7-EC19FF72DE32}" srcOrd="0" destOrd="0" parTransId="{21FB0C42-A7A6-4345-BBC2-8E41889DBEE3}" sibTransId="{899EB20B-0440-8841-B49F-1A51EF577D59}"/>
    <dgm:cxn modelId="{4E34962F-D01D-A840-9F21-16090C3577A8}" type="presOf" srcId="{BEE279B5-87D1-EE46-BEEB-23D20090967C}" destId="{AA6EA17F-F0A7-274A-8D8B-DCE154A52685}" srcOrd="1" destOrd="0" presId="urn:microsoft.com/office/officeart/2009/3/layout/HorizontalOrganizationChart"/>
    <dgm:cxn modelId="{D95BD631-F089-1C49-8BC4-CA243494B375}" type="presOf" srcId="{A6B7DC9E-89EB-034E-B0D6-03C4F7959593}" destId="{9F3B1C0B-78C3-3F48-8D06-A2ABF48515C2}" srcOrd="0" destOrd="0" presId="urn:microsoft.com/office/officeart/2009/3/layout/HorizontalOrganizationChart"/>
    <dgm:cxn modelId="{C0BB0239-8731-294A-A1A0-75AB0FA9A859}" type="presOf" srcId="{BA7C930A-1F0F-EB47-A9EC-74C88B0AB67D}" destId="{EE132E24-0582-E148-AD1C-FCE5DD2E1B8C}" srcOrd="0" destOrd="0" presId="urn:microsoft.com/office/officeart/2009/3/layout/HorizontalOrganizationChart"/>
    <dgm:cxn modelId="{7275583E-5137-584A-9A8D-4CB54EA37196}" srcId="{1B18BF14-54F6-E94B-9688-7E1A6E38F91E}" destId="{BEE279B5-87D1-EE46-BEEB-23D20090967C}" srcOrd="1" destOrd="0" parTransId="{A4041C05-0F5A-EF45-8D26-0E147C4DCA19}" sibTransId="{F253F3C6-7BB0-7544-9404-6EA9789A7FB6}"/>
    <dgm:cxn modelId="{23847B47-C633-7F47-859F-F5429295DED6}" type="presOf" srcId="{A2DB45D0-6E1F-A947-A3A7-EC19FF72DE32}" destId="{9F633F60-F318-D548-A873-44C082355808}" srcOrd="1" destOrd="0" presId="urn:microsoft.com/office/officeart/2009/3/layout/HorizontalOrganizationChart"/>
    <dgm:cxn modelId="{49432050-24F5-7543-BF05-28C5B97A39F0}" type="presOf" srcId="{8A343243-D294-D543-9D8A-3414595A7D6A}" destId="{A8FA56B1-9385-1D47-A750-D546ACE18D6F}" srcOrd="1" destOrd="0" presId="urn:microsoft.com/office/officeart/2009/3/layout/HorizontalOrganizationChart"/>
    <dgm:cxn modelId="{FEF5AC51-31AA-9E45-AAD7-06A23088F5BD}" type="presOf" srcId="{E6AF9DE6-3E99-7042-9852-D58EEDFD578A}" destId="{6C1CC567-E940-574F-AEF5-843CE627718A}" srcOrd="0" destOrd="0" presId="urn:microsoft.com/office/officeart/2009/3/layout/HorizontalOrganizationChart"/>
    <dgm:cxn modelId="{D79EC852-39E5-644A-9F9B-DF01CD23FEDF}" srcId="{A6B7DC9E-89EB-034E-B0D6-03C4F7959593}" destId="{A080C9BE-8D37-E44E-9083-A1DA8DD211A1}" srcOrd="0" destOrd="0" parTransId="{3CB3907D-C141-864E-A823-05865E045907}" sibTransId="{711AA750-4EAC-224B-BCA4-3A4DC8720DDD}"/>
    <dgm:cxn modelId="{A0BD7353-00A4-5F4F-A7AC-7D21BE4F3DA3}" type="presOf" srcId="{1B18BF14-54F6-E94B-9688-7E1A6E38F91E}" destId="{3A73E19D-BCCD-954E-B891-87BE3F595AA4}" srcOrd="1" destOrd="0" presId="urn:microsoft.com/office/officeart/2009/3/layout/HorizontalOrganizationChart"/>
    <dgm:cxn modelId="{636EA756-1993-734F-9E31-B069D23E73EC}" type="presOf" srcId="{7C825DD9-EF14-3140-8A24-D024E33B2E2D}" destId="{082CCCBB-863F-254B-A7BF-9FA048141B8C}" srcOrd="1" destOrd="0" presId="urn:microsoft.com/office/officeart/2009/3/layout/HorizontalOrganizationChart"/>
    <dgm:cxn modelId="{18644A5C-3021-6F44-8BF9-5A9260FCAE51}" type="presOf" srcId="{A45421ED-3E6C-6143-BB65-DA5C2B04F547}" destId="{99A3AF9F-704C-C247-8DC3-81B3D9D666F7}" srcOrd="0" destOrd="0" presId="urn:microsoft.com/office/officeart/2009/3/layout/HorizontalOrganizationChart"/>
    <dgm:cxn modelId="{4F745562-EA59-1748-B6A9-78485BB5DA03}" srcId="{E6AF9DE6-3E99-7042-9852-D58EEDFD578A}" destId="{1B18BF14-54F6-E94B-9688-7E1A6E38F91E}" srcOrd="0" destOrd="0" parTransId="{935C6DDD-2121-0849-883B-F08415379DAC}" sibTransId="{FA32C48E-E8E5-1C42-AE84-278C2EEB3C07}"/>
    <dgm:cxn modelId="{2FF04567-C423-6D4F-96C4-3BFA9970A7FF}" type="presOf" srcId="{1171B9E5-12F5-2844-995E-10FA09BA9664}" destId="{24913782-A61B-3C49-B4C0-73F78DD60BEA}" srcOrd="0" destOrd="0" presId="urn:microsoft.com/office/officeart/2009/3/layout/HorizontalOrganizationChart"/>
    <dgm:cxn modelId="{429B5068-DADC-1940-B967-F7A322476ED1}" type="presOf" srcId="{21FB0C42-A7A6-4345-BBC2-8E41889DBEE3}" destId="{8CD9D660-3DAA-294D-8D38-1302A8D69365}" srcOrd="0" destOrd="0" presId="urn:microsoft.com/office/officeart/2009/3/layout/HorizontalOrganizationChart"/>
    <dgm:cxn modelId="{C6F4656F-A6F6-1946-831E-5B43272E342E}" type="presOf" srcId="{E6AF9DE6-3E99-7042-9852-D58EEDFD578A}" destId="{A22D42D2-8E46-CF4D-82F1-CA5D7EFE9112}" srcOrd="1" destOrd="0" presId="urn:microsoft.com/office/officeart/2009/3/layout/HorizontalOrganizationChart"/>
    <dgm:cxn modelId="{EEA4C57A-A175-B241-9882-659DE52D8329}" type="presOf" srcId="{BEE279B5-87D1-EE46-BEEB-23D20090967C}" destId="{78A9D5E0-F0AB-374B-A304-4038C4E6852C}" srcOrd="0" destOrd="0" presId="urn:microsoft.com/office/officeart/2009/3/layout/HorizontalOrganizationChart"/>
    <dgm:cxn modelId="{1EF2327B-FD12-1349-AFB6-2C1F8F3FB463}" srcId="{A080C9BE-8D37-E44E-9083-A1DA8DD211A1}" destId="{A8E5BBF8-4A87-0849-821C-111F504DA40C}" srcOrd="0" destOrd="0" parTransId="{AA7D3CCE-3739-4E49-9A91-93F7DCD73224}" sibTransId="{145A7449-0CDE-6C4A-9D7C-F9EF9B77AD48}"/>
    <dgm:cxn modelId="{5A99247C-351C-3646-8769-F282A9BB2C82}" type="presOf" srcId="{69B7630A-E07D-D24F-9776-78152C2F4848}" destId="{B9C8A6C0-558A-AC42-8D01-7CDBA99DC1E6}" srcOrd="0" destOrd="0" presId="urn:microsoft.com/office/officeart/2009/3/layout/HorizontalOrganizationChart"/>
    <dgm:cxn modelId="{F8BAF27E-1AA5-5849-B0F4-AB30EA44B307}" srcId="{8A343243-D294-D543-9D8A-3414595A7D6A}" destId="{D305918F-EDA1-024D-A327-6BB647E17621}" srcOrd="0" destOrd="0" parTransId="{C9113797-4104-8A41-9286-948D7558E5DE}" sibTransId="{1C967D77-6BD8-134F-AABB-A5AE23683320}"/>
    <dgm:cxn modelId="{396CCE84-11A6-8A47-A8EA-48DF390CCBF1}" type="presOf" srcId="{A080C9BE-8D37-E44E-9083-A1DA8DD211A1}" destId="{092B8E69-2C71-7848-B3DB-B6505C3D74BE}" srcOrd="0" destOrd="0" presId="urn:microsoft.com/office/officeart/2009/3/layout/HorizontalOrganizationChart"/>
    <dgm:cxn modelId="{C0BC4989-9F46-5546-8E82-843EC7CB5770}" type="presOf" srcId="{7C825DD9-EF14-3140-8A24-D024E33B2E2D}" destId="{7695D8D3-C6C0-6242-B533-BFEF67573A33}" srcOrd="0" destOrd="0" presId="urn:microsoft.com/office/officeart/2009/3/layout/HorizontalOrganizationChart"/>
    <dgm:cxn modelId="{69FDEA92-FE25-5A46-8177-C722B21AAC56}" type="presOf" srcId="{A8E5BBF8-4A87-0849-821C-111F504DA40C}" destId="{66D47407-E939-F242-BDC0-C29444900381}" srcOrd="0" destOrd="0" presId="urn:microsoft.com/office/officeart/2009/3/layout/HorizontalOrganizationChart"/>
    <dgm:cxn modelId="{9BD4A193-1326-A343-A9C9-E294B0C923C9}" type="presOf" srcId="{A926801C-9EB7-114F-A851-F02891AAEBDD}" destId="{43D387DF-CDC1-B644-868C-70A10D075EA9}" srcOrd="0" destOrd="0" presId="urn:microsoft.com/office/officeart/2009/3/layout/HorizontalOrganizationChart"/>
    <dgm:cxn modelId="{4C11D997-AA11-774D-8925-9259E05F9C9D}" type="presOf" srcId="{BA7C930A-1F0F-EB47-A9EC-74C88B0AB67D}" destId="{2CB3347A-4E4D-0243-B70A-78FFF0DB696B}" srcOrd="1" destOrd="0" presId="urn:microsoft.com/office/officeart/2009/3/layout/HorizontalOrganizationChart"/>
    <dgm:cxn modelId="{F307F997-5AA8-CE4E-9F75-6E02DC74686E}" type="presOf" srcId="{935C6DDD-2121-0849-883B-F08415379DAC}" destId="{9D82549F-04D0-D14E-8264-D76A0F21D422}" srcOrd="0" destOrd="0" presId="urn:microsoft.com/office/officeart/2009/3/layout/HorizontalOrganizationChart"/>
    <dgm:cxn modelId="{626B6698-49C0-1349-B2AD-D4638AE44602}" type="presOf" srcId="{C8595802-E47C-694A-A354-C59033447C86}" destId="{1C14D017-1E6A-924E-9B72-D6991098D2DB}" srcOrd="0" destOrd="0" presId="urn:microsoft.com/office/officeart/2009/3/layout/HorizontalOrganizationChart"/>
    <dgm:cxn modelId="{1F5CE09F-2610-9E49-9294-DF439C51B266}" type="presOf" srcId="{3CB3907D-C141-864E-A823-05865E045907}" destId="{65F317A0-9303-BA41-B202-2B21B796CC41}" srcOrd="0" destOrd="0" presId="urn:microsoft.com/office/officeart/2009/3/layout/HorizontalOrganizationChart"/>
    <dgm:cxn modelId="{76FD3EA0-0E10-724D-9B4A-E7116264E0C9}" type="presOf" srcId="{AA7D3CCE-3739-4E49-9A91-93F7DCD73224}" destId="{9D5F2DD1-9B67-2449-818B-4C4E2279D778}" srcOrd="0" destOrd="0" presId="urn:microsoft.com/office/officeart/2009/3/layout/HorizontalOrganizationChart"/>
    <dgm:cxn modelId="{EE88A0AC-F412-174C-AC77-032C0613AF43}" type="presOf" srcId="{1171B9E5-12F5-2844-995E-10FA09BA9664}" destId="{8653D958-1B66-EB42-A1B5-885E0DD3ABF1}" srcOrd="1" destOrd="0" presId="urn:microsoft.com/office/officeart/2009/3/layout/HorizontalOrganizationChart"/>
    <dgm:cxn modelId="{53F6A2B2-845B-804F-9174-A093D2E2F9BC}" type="presOf" srcId="{D305918F-EDA1-024D-A327-6BB647E17621}" destId="{E37E4AE0-6F6A-964A-BC87-AE9C30C6A3AD}" srcOrd="0" destOrd="0" presId="urn:microsoft.com/office/officeart/2009/3/layout/HorizontalOrganizationChart"/>
    <dgm:cxn modelId="{778B87C4-2A20-4B41-BDA5-98CEC296C24C}" srcId="{A6B7DC9E-89EB-034E-B0D6-03C4F7959593}" destId="{1171B9E5-12F5-2844-995E-10FA09BA9664}" srcOrd="2" destOrd="0" parTransId="{A926801C-9EB7-114F-A851-F02891AAEBDD}" sibTransId="{9C381783-B1AA-0049-9EE2-6A764D83AC53}"/>
    <dgm:cxn modelId="{C2B65DC5-9CFC-4F41-8F97-7FC777EE1426}" type="presOf" srcId="{A2DB45D0-6E1F-A947-A3A7-EC19FF72DE32}" destId="{D775269F-3B01-8542-BC65-2793AEDE38CA}" srcOrd="0" destOrd="0" presId="urn:microsoft.com/office/officeart/2009/3/layout/HorizontalOrganizationChart"/>
    <dgm:cxn modelId="{F851E6D0-E65F-D840-966E-28B167A71064}" srcId="{1B18BF14-54F6-E94B-9688-7E1A6E38F91E}" destId="{7C825DD9-EF14-3140-8A24-D024E33B2E2D}" srcOrd="0" destOrd="0" parTransId="{C8595802-E47C-694A-A354-C59033447C86}" sibTransId="{021B723D-D1C2-204A-9A17-344FDF9C5943}"/>
    <dgm:cxn modelId="{884BCADA-D5A4-4448-B34C-85A2FA2BD03D}" type="presOf" srcId="{C9113797-4104-8A41-9286-948D7558E5DE}" destId="{0A69BEBF-E90C-F247-9318-853B68666CB2}" srcOrd="0" destOrd="0" presId="urn:microsoft.com/office/officeart/2009/3/layout/HorizontalOrganizationChart"/>
    <dgm:cxn modelId="{653D77DC-9E4D-6C46-BC9A-7A43CA684CC7}" type="presOf" srcId="{A080C9BE-8D37-E44E-9083-A1DA8DD211A1}" destId="{FC37A138-2AA4-0940-ACE0-7AA3F8092221}" srcOrd="1" destOrd="0" presId="urn:microsoft.com/office/officeart/2009/3/layout/HorizontalOrganizationChart"/>
    <dgm:cxn modelId="{4D370ADD-4EBF-9A45-B63E-3E5DE40EE706}" type="presOf" srcId="{A6B7DC9E-89EB-034E-B0D6-03C4F7959593}" destId="{D4474E8F-D0B3-1D4D-8501-9A23F813D9E4}" srcOrd="1" destOrd="0" presId="urn:microsoft.com/office/officeart/2009/3/layout/HorizontalOrganizationChart"/>
    <dgm:cxn modelId="{10E888DD-17D3-474E-A904-26DCF06F7730}" type="presOf" srcId="{4BCFF8C3-F112-FD43-932D-4754FBD059BB}" destId="{5B7E973C-A011-7547-9210-3B508B58F62F}" srcOrd="0" destOrd="0" presId="urn:microsoft.com/office/officeart/2009/3/layout/HorizontalOrganizationChart"/>
    <dgm:cxn modelId="{22F021E5-12F1-6F45-85F4-64082BE40977}" type="presOf" srcId="{A8E5BBF8-4A87-0849-821C-111F504DA40C}" destId="{27A5BF0E-9330-4A40-B8A6-9AB057110E09}" srcOrd="1" destOrd="0" presId="urn:microsoft.com/office/officeart/2009/3/layout/HorizontalOrganizationChart"/>
    <dgm:cxn modelId="{4030B5E5-B975-294A-96ED-6005EF85302B}" type="presOf" srcId="{8A343243-D294-D543-9D8A-3414595A7D6A}" destId="{00EBD9E1-171F-8C42-BDDE-533A737381E3}" srcOrd="0" destOrd="0" presId="urn:microsoft.com/office/officeart/2009/3/layout/HorizontalOrganizationChart"/>
    <dgm:cxn modelId="{40C3C969-66AF-8746-934A-1825032BA9F5}" type="presParOf" srcId="{99A3AF9F-704C-C247-8DC3-81B3D9D666F7}" destId="{7875D2FE-C2FB-0043-BEC7-89C7ECE3C716}" srcOrd="0" destOrd="0" presId="urn:microsoft.com/office/officeart/2009/3/layout/HorizontalOrganizationChart"/>
    <dgm:cxn modelId="{56F36270-90C7-464A-8D7F-28D445E3D3AA}" type="presParOf" srcId="{7875D2FE-C2FB-0043-BEC7-89C7ECE3C716}" destId="{7AD10E85-6748-9C40-8FD0-F5335BDF4927}" srcOrd="0" destOrd="0" presId="urn:microsoft.com/office/officeart/2009/3/layout/HorizontalOrganizationChart"/>
    <dgm:cxn modelId="{BBADE41A-6FF2-AD49-9D76-7CD8CD8BE031}" type="presParOf" srcId="{7AD10E85-6748-9C40-8FD0-F5335BDF4927}" destId="{9F3B1C0B-78C3-3F48-8D06-A2ABF48515C2}" srcOrd="0" destOrd="0" presId="urn:microsoft.com/office/officeart/2009/3/layout/HorizontalOrganizationChart"/>
    <dgm:cxn modelId="{9D3DFC47-4497-E044-AC59-0F74C06019CA}" type="presParOf" srcId="{7AD10E85-6748-9C40-8FD0-F5335BDF4927}" destId="{D4474E8F-D0B3-1D4D-8501-9A23F813D9E4}" srcOrd="1" destOrd="0" presId="urn:microsoft.com/office/officeart/2009/3/layout/HorizontalOrganizationChart"/>
    <dgm:cxn modelId="{0263B8A5-823E-4C42-906D-D44E3D5CB2B4}" type="presParOf" srcId="{7875D2FE-C2FB-0043-BEC7-89C7ECE3C716}" destId="{0E92A43C-7C4F-A14B-8FF0-F05C28F7503F}" srcOrd="1" destOrd="0" presId="urn:microsoft.com/office/officeart/2009/3/layout/HorizontalOrganizationChart"/>
    <dgm:cxn modelId="{1F8F990A-800F-BA45-8B50-28383AAA1CC7}" type="presParOf" srcId="{0E92A43C-7C4F-A14B-8FF0-F05C28F7503F}" destId="{65F317A0-9303-BA41-B202-2B21B796CC41}" srcOrd="0" destOrd="0" presId="urn:microsoft.com/office/officeart/2009/3/layout/HorizontalOrganizationChart"/>
    <dgm:cxn modelId="{92826B36-05F8-4449-8227-DCCF6B3A061F}" type="presParOf" srcId="{0E92A43C-7C4F-A14B-8FF0-F05C28F7503F}" destId="{4BA4A969-0B02-2C40-9A8A-95C187F77E55}" srcOrd="1" destOrd="0" presId="urn:microsoft.com/office/officeart/2009/3/layout/HorizontalOrganizationChart"/>
    <dgm:cxn modelId="{31955640-7141-AD48-8055-41B2126F23E5}" type="presParOf" srcId="{4BA4A969-0B02-2C40-9A8A-95C187F77E55}" destId="{F940AA91-889C-F740-B684-9B5DA482B68A}" srcOrd="0" destOrd="0" presId="urn:microsoft.com/office/officeart/2009/3/layout/HorizontalOrganizationChart"/>
    <dgm:cxn modelId="{27CECAEF-BB36-EB47-9DED-B407C900F37C}" type="presParOf" srcId="{F940AA91-889C-F740-B684-9B5DA482B68A}" destId="{092B8E69-2C71-7848-B3DB-B6505C3D74BE}" srcOrd="0" destOrd="0" presId="urn:microsoft.com/office/officeart/2009/3/layout/HorizontalOrganizationChart"/>
    <dgm:cxn modelId="{4ABF9849-2EA9-8B4D-91BF-CDA6A9EDBDAC}" type="presParOf" srcId="{F940AA91-889C-F740-B684-9B5DA482B68A}" destId="{FC37A138-2AA4-0940-ACE0-7AA3F8092221}" srcOrd="1" destOrd="0" presId="urn:microsoft.com/office/officeart/2009/3/layout/HorizontalOrganizationChart"/>
    <dgm:cxn modelId="{CBB40559-D4E1-164F-BE05-208F65F8C930}" type="presParOf" srcId="{4BA4A969-0B02-2C40-9A8A-95C187F77E55}" destId="{262ECC50-0BCF-2B41-A1B9-54DD35B8304D}" srcOrd="1" destOrd="0" presId="urn:microsoft.com/office/officeart/2009/3/layout/HorizontalOrganizationChart"/>
    <dgm:cxn modelId="{E149B72C-EA7C-E64C-BD87-32F6D4E36188}" type="presParOf" srcId="{262ECC50-0BCF-2B41-A1B9-54DD35B8304D}" destId="{9D5F2DD1-9B67-2449-818B-4C4E2279D778}" srcOrd="0" destOrd="0" presId="urn:microsoft.com/office/officeart/2009/3/layout/HorizontalOrganizationChart"/>
    <dgm:cxn modelId="{E0CCC45D-1CE5-DE42-B9E7-9294CCCF960F}" type="presParOf" srcId="{262ECC50-0BCF-2B41-A1B9-54DD35B8304D}" destId="{1BD8055A-2DDE-7349-8E72-9966C569D508}" srcOrd="1" destOrd="0" presId="urn:microsoft.com/office/officeart/2009/3/layout/HorizontalOrganizationChart"/>
    <dgm:cxn modelId="{BA9581CB-5441-2944-9568-A64E586BF789}" type="presParOf" srcId="{1BD8055A-2DDE-7349-8E72-9966C569D508}" destId="{8F44516B-5399-524F-8D91-07A423CE47F0}" srcOrd="0" destOrd="0" presId="urn:microsoft.com/office/officeart/2009/3/layout/HorizontalOrganizationChart"/>
    <dgm:cxn modelId="{0C89397D-B25D-8846-87C5-3077E02EC3CE}" type="presParOf" srcId="{8F44516B-5399-524F-8D91-07A423CE47F0}" destId="{66D47407-E939-F242-BDC0-C29444900381}" srcOrd="0" destOrd="0" presId="urn:microsoft.com/office/officeart/2009/3/layout/HorizontalOrganizationChart"/>
    <dgm:cxn modelId="{4CF00929-92B6-6041-A766-FC0EA66A33F5}" type="presParOf" srcId="{8F44516B-5399-524F-8D91-07A423CE47F0}" destId="{27A5BF0E-9330-4A40-B8A6-9AB057110E09}" srcOrd="1" destOrd="0" presId="urn:microsoft.com/office/officeart/2009/3/layout/HorizontalOrganizationChart"/>
    <dgm:cxn modelId="{8C05356F-542A-284B-90EC-776BA590FC7A}" type="presParOf" srcId="{1BD8055A-2DDE-7349-8E72-9966C569D508}" destId="{C6A237B2-EE51-504F-93D2-A92C855E4170}" srcOrd="1" destOrd="0" presId="urn:microsoft.com/office/officeart/2009/3/layout/HorizontalOrganizationChart"/>
    <dgm:cxn modelId="{41E304F1-11C4-2D42-AB9A-367BB456403E}" type="presParOf" srcId="{1BD8055A-2DDE-7349-8E72-9966C569D508}" destId="{DC9F093C-E412-E642-8EB7-E24082BB8458}" srcOrd="2" destOrd="0" presId="urn:microsoft.com/office/officeart/2009/3/layout/HorizontalOrganizationChart"/>
    <dgm:cxn modelId="{2F836D58-3AE7-564F-A26D-82168E419137}" type="presParOf" srcId="{4BA4A969-0B02-2C40-9A8A-95C187F77E55}" destId="{947700BD-2DB8-E549-9629-181880F975CF}" srcOrd="2" destOrd="0" presId="urn:microsoft.com/office/officeart/2009/3/layout/HorizontalOrganizationChart"/>
    <dgm:cxn modelId="{04B52F60-3CEF-E74B-B9FD-DB32537373CC}" type="presParOf" srcId="{0E92A43C-7C4F-A14B-8FF0-F05C28F7503F}" destId="{B9C8A6C0-558A-AC42-8D01-7CDBA99DC1E6}" srcOrd="2" destOrd="0" presId="urn:microsoft.com/office/officeart/2009/3/layout/HorizontalOrganizationChart"/>
    <dgm:cxn modelId="{B27AFF20-6888-8743-8E63-19036D724D6A}" type="presParOf" srcId="{0E92A43C-7C4F-A14B-8FF0-F05C28F7503F}" destId="{A6E0B8E8-9E11-B14F-8673-AFE9F0EC9D9E}" srcOrd="3" destOrd="0" presId="urn:microsoft.com/office/officeart/2009/3/layout/HorizontalOrganizationChart"/>
    <dgm:cxn modelId="{5A865A1B-7850-6544-898A-C60076292677}" type="presParOf" srcId="{A6E0B8E8-9E11-B14F-8673-AFE9F0EC9D9E}" destId="{ED451625-26F4-BD4D-A8C8-5AB6403A8B34}" srcOrd="0" destOrd="0" presId="urn:microsoft.com/office/officeart/2009/3/layout/HorizontalOrganizationChart"/>
    <dgm:cxn modelId="{45E4774E-DD73-1D40-9700-47B4B8FD51D8}" type="presParOf" srcId="{ED451625-26F4-BD4D-A8C8-5AB6403A8B34}" destId="{00EBD9E1-171F-8C42-BDDE-533A737381E3}" srcOrd="0" destOrd="0" presId="urn:microsoft.com/office/officeart/2009/3/layout/HorizontalOrganizationChart"/>
    <dgm:cxn modelId="{E3D7D7D2-2F10-734B-880C-892315257D0F}" type="presParOf" srcId="{ED451625-26F4-BD4D-A8C8-5AB6403A8B34}" destId="{A8FA56B1-9385-1D47-A750-D546ACE18D6F}" srcOrd="1" destOrd="0" presId="urn:microsoft.com/office/officeart/2009/3/layout/HorizontalOrganizationChart"/>
    <dgm:cxn modelId="{670618E8-9BE6-4543-AD45-9289F7BDBC5B}" type="presParOf" srcId="{A6E0B8E8-9E11-B14F-8673-AFE9F0EC9D9E}" destId="{29B08C95-3A18-D744-A0EE-853574F06654}" srcOrd="1" destOrd="0" presId="urn:microsoft.com/office/officeart/2009/3/layout/HorizontalOrganizationChart"/>
    <dgm:cxn modelId="{0EC7F7A3-71BE-494F-B2B8-65C32A37B66F}" type="presParOf" srcId="{29B08C95-3A18-D744-A0EE-853574F06654}" destId="{0A69BEBF-E90C-F247-9318-853B68666CB2}" srcOrd="0" destOrd="0" presId="urn:microsoft.com/office/officeart/2009/3/layout/HorizontalOrganizationChart"/>
    <dgm:cxn modelId="{5E97F177-8992-D342-8728-73E96B32EE7D}" type="presParOf" srcId="{29B08C95-3A18-D744-A0EE-853574F06654}" destId="{7429FA13-269A-C54D-8821-C0030D1098C5}" srcOrd="1" destOrd="0" presId="urn:microsoft.com/office/officeart/2009/3/layout/HorizontalOrganizationChart"/>
    <dgm:cxn modelId="{988D3266-7883-104B-BEF9-BBD9FC8C492A}" type="presParOf" srcId="{7429FA13-269A-C54D-8821-C0030D1098C5}" destId="{38FBC313-60B8-B24C-84D2-533331CAD00C}" srcOrd="0" destOrd="0" presId="urn:microsoft.com/office/officeart/2009/3/layout/HorizontalOrganizationChart"/>
    <dgm:cxn modelId="{5D8ACD0B-77E7-764A-A217-A55EE08C05DC}" type="presParOf" srcId="{38FBC313-60B8-B24C-84D2-533331CAD00C}" destId="{E37E4AE0-6F6A-964A-BC87-AE9C30C6A3AD}" srcOrd="0" destOrd="0" presId="urn:microsoft.com/office/officeart/2009/3/layout/HorizontalOrganizationChart"/>
    <dgm:cxn modelId="{7EBAEAF1-4F38-794E-819D-C792B79AB5DF}" type="presParOf" srcId="{38FBC313-60B8-B24C-84D2-533331CAD00C}" destId="{D76AB966-1E2A-C94A-B783-2779DE3F7C25}" srcOrd="1" destOrd="0" presId="urn:microsoft.com/office/officeart/2009/3/layout/HorizontalOrganizationChart"/>
    <dgm:cxn modelId="{D6A609E5-D7B1-2340-86D0-6FCE1F6B2FCE}" type="presParOf" srcId="{7429FA13-269A-C54D-8821-C0030D1098C5}" destId="{1EA3F2D5-5972-494B-9FCE-BB2F22B87DC2}" srcOrd="1" destOrd="0" presId="urn:microsoft.com/office/officeart/2009/3/layout/HorizontalOrganizationChart"/>
    <dgm:cxn modelId="{247EF72F-6855-9E42-99EF-1CA2AB5BFFB2}" type="presParOf" srcId="{1EA3F2D5-5972-494B-9FCE-BB2F22B87DC2}" destId="{5B7E973C-A011-7547-9210-3B508B58F62F}" srcOrd="0" destOrd="0" presId="urn:microsoft.com/office/officeart/2009/3/layout/HorizontalOrganizationChart"/>
    <dgm:cxn modelId="{3720597A-0367-A34E-9ADB-D60771200195}" type="presParOf" srcId="{1EA3F2D5-5972-494B-9FCE-BB2F22B87DC2}" destId="{A8B11E8E-9999-5A47-94BF-3C46A8B92E9A}" srcOrd="1" destOrd="0" presId="urn:microsoft.com/office/officeart/2009/3/layout/HorizontalOrganizationChart"/>
    <dgm:cxn modelId="{A48C063A-0010-734B-8A88-ABC9C58599D2}" type="presParOf" srcId="{A8B11E8E-9999-5A47-94BF-3C46A8B92E9A}" destId="{301392BA-835C-7445-B0FD-35519AC6205A}" srcOrd="0" destOrd="0" presId="urn:microsoft.com/office/officeart/2009/3/layout/HorizontalOrganizationChart"/>
    <dgm:cxn modelId="{9E82EC12-CDDA-D749-9E4F-1F4910C70489}" type="presParOf" srcId="{301392BA-835C-7445-B0FD-35519AC6205A}" destId="{EE132E24-0582-E148-AD1C-FCE5DD2E1B8C}" srcOrd="0" destOrd="0" presId="urn:microsoft.com/office/officeart/2009/3/layout/HorizontalOrganizationChart"/>
    <dgm:cxn modelId="{D2DC73C9-25A3-0A48-BFFF-301CFD66819C}" type="presParOf" srcId="{301392BA-835C-7445-B0FD-35519AC6205A}" destId="{2CB3347A-4E4D-0243-B70A-78FFF0DB696B}" srcOrd="1" destOrd="0" presId="urn:microsoft.com/office/officeart/2009/3/layout/HorizontalOrganizationChart"/>
    <dgm:cxn modelId="{4EF8BC01-17E4-9E4F-A3D7-CCA77FC831B0}" type="presParOf" srcId="{A8B11E8E-9999-5A47-94BF-3C46A8B92E9A}" destId="{ACC45FF7-8401-7344-9B22-BB4399CA7AFA}" srcOrd="1" destOrd="0" presId="urn:microsoft.com/office/officeart/2009/3/layout/HorizontalOrganizationChart"/>
    <dgm:cxn modelId="{3BEBEB23-60B3-C042-963D-B53C4AEDBB4C}" type="presParOf" srcId="{ACC45FF7-8401-7344-9B22-BB4399CA7AFA}" destId="{D5095FED-5F1E-6C43-8055-6D0C208C036C}" srcOrd="0" destOrd="0" presId="urn:microsoft.com/office/officeart/2009/3/layout/HorizontalOrganizationChart"/>
    <dgm:cxn modelId="{854C4CDB-A3D4-9A43-A60E-EB4D69E0722C}" type="presParOf" srcId="{ACC45FF7-8401-7344-9B22-BB4399CA7AFA}" destId="{0B13A730-D386-FB47-8D92-D442D0DF8338}" srcOrd="1" destOrd="0" presId="urn:microsoft.com/office/officeart/2009/3/layout/HorizontalOrganizationChart"/>
    <dgm:cxn modelId="{05F065B1-34F0-A244-A5E8-D88F5E782254}" type="presParOf" srcId="{0B13A730-D386-FB47-8D92-D442D0DF8338}" destId="{61FE12FB-4A8A-8B4D-AEF7-EACBD1C8B650}" srcOrd="0" destOrd="0" presId="urn:microsoft.com/office/officeart/2009/3/layout/HorizontalOrganizationChart"/>
    <dgm:cxn modelId="{1AF76754-1DF2-2F40-B452-C22FBECD0FF8}" type="presParOf" srcId="{61FE12FB-4A8A-8B4D-AEF7-EACBD1C8B650}" destId="{6C1CC567-E940-574F-AEF5-843CE627718A}" srcOrd="0" destOrd="0" presId="urn:microsoft.com/office/officeart/2009/3/layout/HorizontalOrganizationChart"/>
    <dgm:cxn modelId="{534D36AE-6F29-C943-9476-FBECB336947F}" type="presParOf" srcId="{61FE12FB-4A8A-8B4D-AEF7-EACBD1C8B650}" destId="{A22D42D2-8E46-CF4D-82F1-CA5D7EFE9112}" srcOrd="1" destOrd="0" presId="urn:microsoft.com/office/officeart/2009/3/layout/HorizontalOrganizationChart"/>
    <dgm:cxn modelId="{8C69F600-F022-6C44-A4AD-917782CDC312}" type="presParOf" srcId="{0B13A730-D386-FB47-8D92-D442D0DF8338}" destId="{10D4E28C-EF67-F549-B845-3907AA8F7129}" srcOrd="1" destOrd="0" presId="urn:microsoft.com/office/officeart/2009/3/layout/HorizontalOrganizationChart"/>
    <dgm:cxn modelId="{4F21886C-6374-FB45-BA77-65F092D53561}" type="presParOf" srcId="{10D4E28C-EF67-F549-B845-3907AA8F7129}" destId="{9D82549F-04D0-D14E-8264-D76A0F21D422}" srcOrd="0" destOrd="0" presId="urn:microsoft.com/office/officeart/2009/3/layout/HorizontalOrganizationChart"/>
    <dgm:cxn modelId="{0FBAAE49-9778-694E-AB48-E126C538535E}" type="presParOf" srcId="{10D4E28C-EF67-F549-B845-3907AA8F7129}" destId="{FD3155F6-8A23-9D4C-B121-42EE7469717C}" srcOrd="1" destOrd="0" presId="urn:microsoft.com/office/officeart/2009/3/layout/HorizontalOrganizationChart"/>
    <dgm:cxn modelId="{961F9EEF-5605-4342-9261-F86C09A372B7}" type="presParOf" srcId="{FD3155F6-8A23-9D4C-B121-42EE7469717C}" destId="{BEFF2155-318C-5447-8E41-2245B987ECD1}" srcOrd="0" destOrd="0" presId="urn:microsoft.com/office/officeart/2009/3/layout/HorizontalOrganizationChart"/>
    <dgm:cxn modelId="{1F84F107-B017-F54B-8A94-E6D0889EBE02}" type="presParOf" srcId="{BEFF2155-318C-5447-8E41-2245B987ECD1}" destId="{65D1E06C-7911-F54B-8791-F3B6227AF0BF}" srcOrd="0" destOrd="0" presId="urn:microsoft.com/office/officeart/2009/3/layout/HorizontalOrganizationChart"/>
    <dgm:cxn modelId="{F7127309-0310-954F-A9E5-CE51DF2DBFEA}" type="presParOf" srcId="{BEFF2155-318C-5447-8E41-2245B987ECD1}" destId="{3A73E19D-BCCD-954E-B891-87BE3F595AA4}" srcOrd="1" destOrd="0" presId="urn:microsoft.com/office/officeart/2009/3/layout/HorizontalOrganizationChart"/>
    <dgm:cxn modelId="{AE7F6EFD-0725-B44B-AE76-2F7EB56E2E09}" type="presParOf" srcId="{FD3155F6-8A23-9D4C-B121-42EE7469717C}" destId="{F438C062-23B6-A042-92AE-C39AFE263B59}" srcOrd="1" destOrd="0" presId="urn:microsoft.com/office/officeart/2009/3/layout/HorizontalOrganizationChart"/>
    <dgm:cxn modelId="{FD90CFF0-F671-F748-9F6B-72A34AA4C596}" type="presParOf" srcId="{F438C062-23B6-A042-92AE-C39AFE263B59}" destId="{1C14D017-1E6A-924E-9B72-D6991098D2DB}" srcOrd="0" destOrd="0" presId="urn:microsoft.com/office/officeart/2009/3/layout/HorizontalOrganizationChart"/>
    <dgm:cxn modelId="{8DE9CE47-A806-7045-9C90-4A9D9F878F99}" type="presParOf" srcId="{F438C062-23B6-A042-92AE-C39AFE263B59}" destId="{E1DF0142-EA89-E347-B069-E863665FD2F4}" srcOrd="1" destOrd="0" presId="urn:microsoft.com/office/officeart/2009/3/layout/HorizontalOrganizationChart"/>
    <dgm:cxn modelId="{57F4A8AE-DEC3-0A41-AA07-28B4C9354FAB}" type="presParOf" srcId="{E1DF0142-EA89-E347-B069-E863665FD2F4}" destId="{423020AF-AFC9-F241-817A-766FBBA7BEDC}" srcOrd="0" destOrd="0" presId="urn:microsoft.com/office/officeart/2009/3/layout/HorizontalOrganizationChart"/>
    <dgm:cxn modelId="{9D4076E2-C544-D34C-B1C2-8771FCC6FCDF}" type="presParOf" srcId="{423020AF-AFC9-F241-817A-766FBBA7BEDC}" destId="{7695D8D3-C6C0-6242-B533-BFEF67573A33}" srcOrd="0" destOrd="0" presId="urn:microsoft.com/office/officeart/2009/3/layout/HorizontalOrganizationChart"/>
    <dgm:cxn modelId="{737FBB48-6464-304A-A3C8-68CA3A6766AE}" type="presParOf" srcId="{423020AF-AFC9-F241-817A-766FBBA7BEDC}" destId="{082CCCBB-863F-254B-A7BF-9FA048141B8C}" srcOrd="1" destOrd="0" presId="urn:microsoft.com/office/officeart/2009/3/layout/HorizontalOrganizationChart"/>
    <dgm:cxn modelId="{D33423AA-3879-544D-A3FB-8A16D2DB145B}" type="presParOf" srcId="{E1DF0142-EA89-E347-B069-E863665FD2F4}" destId="{3CA9347D-A778-784C-B6CD-D64FC6D2535C}" srcOrd="1" destOrd="0" presId="urn:microsoft.com/office/officeart/2009/3/layout/HorizontalOrganizationChart"/>
    <dgm:cxn modelId="{52E84237-03F7-C74F-9E29-2DD8DBDD3738}" type="presParOf" srcId="{E1DF0142-EA89-E347-B069-E863665FD2F4}" destId="{A28A7F94-DFBA-D04F-9458-359B4085B68F}" srcOrd="2" destOrd="0" presId="urn:microsoft.com/office/officeart/2009/3/layout/HorizontalOrganizationChart"/>
    <dgm:cxn modelId="{E6D49466-588C-3043-810B-DCA68A9D40D7}" type="presParOf" srcId="{F438C062-23B6-A042-92AE-C39AFE263B59}" destId="{7AC5FC11-3753-4247-8800-E0C2F21C3F1E}" srcOrd="2" destOrd="0" presId="urn:microsoft.com/office/officeart/2009/3/layout/HorizontalOrganizationChart"/>
    <dgm:cxn modelId="{AD0903A2-F378-1142-9100-36A0D3046EA7}" type="presParOf" srcId="{F438C062-23B6-A042-92AE-C39AFE263B59}" destId="{B7D7F118-BCE8-3742-B5DD-C915B84E261B}" srcOrd="3" destOrd="0" presId="urn:microsoft.com/office/officeart/2009/3/layout/HorizontalOrganizationChart"/>
    <dgm:cxn modelId="{B6200BAE-FA4D-8143-8DCD-DF78CEF4DFCB}" type="presParOf" srcId="{B7D7F118-BCE8-3742-B5DD-C915B84E261B}" destId="{6905ABE7-E90B-9A4C-AD68-56F6438F15CC}" srcOrd="0" destOrd="0" presId="urn:microsoft.com/office/officeart/2009/3/layout/HorizontalOrganizationChart"/>
    <dgm:cxn modelId="{1FFC777C-9407-4A40-9C9B-6F337F307D87}" type="presParOf" srcId="{6905ABE7-E90B-9A4C-AD68-56F6438F15CC}" destId="{78A9D5E0-F0AB-374B-A304-4038C4E6852C}" srcOrd="0" destOrd="0" presId="urn:microsoft.com/office/officeart/2009/3/layout/HorizontalOrganizationChart"/>
    <dgm:cxn modelId="{85118519-E10B-9349-941C-723FE540E2B0}" type="presParOf" srcId="{6905ABE7-E90B-9A4C-AD68-56F6438F15CC}" destId="{AA6EA17F-F0A7-274A-8D8B-DCE154A52685}" srcOrd="1" destOrd="0" presId="urn:microsoft.com/office/officeart/2009/3/layout/HorizontalOrganizationChart"/>
    <dgm:cxn modelId="{A538F84A-8BB3-074D-ADB7-00C8CC0423BE}" type="presParOf" srcId="{B7D7F118-BCE8-3742-B5DD-C915B84E261B}" destId="{E5724397-FEAB-B444-AF75-98E85C8FB72D}" srcOrd="1" destOrd="0" presId="urn:microsoft.com/office/officeart/2009/3/layout/HorizontalOrganizationChart"/>
    <dgm:cxn modelId="{AB834865-E543-494D-BFEF-595AF11EB1D2}" type="presParOf" srcId="{B7D7F118-BCE8-3742-B5DD-C915B84E261B}" destId="{CE958AD2-30B4-C648-9A8C-C2314F70FFC7}" srcOrd="2" destOrd="0" presId="urn:microsoft.com/office/officeart/2009/3/layout/HorizontalOrganizationChart"/>
    <dgm:cxn modelId="{E00D8845-11C7-194E-AE17-87C757B07840}" type="presParOf" srcId="{FD3155F6-8A23-9D4C-B121-42EE7469717C}" destId="{4536252C-3A5F-3E4A-8A06-AE1E598854DE}" srcOrd="2" destOrd="0" presId="urn:microsoft.com/office/officeart/2009/3/layout/HorizontalOrganizationChart"/>
    <dgm:cxn modelId="{71835C98-F3FC-1C4F-B3EA-6584C5E889F3}" type="presParOf" srcId="{0B13A730-D386-FB47-8D92-D442D0DF8338}" destId="{546E0A1B-952E-B24E-8F55-E52FE1A15DD8}" srcOrd="2" destOrd="0" presId="urn:microsoft.com/office/officeart/2009/3/layout/HorizontalOrganizationChart"/>
    <dgm:cxn modelId="{8D3E6933-95C3-2B40-B8FC-1BD9A4445207}" type="presParOf" srcId="{A8B11E8E-9999-5A47-94BF-3C46A8B92E9A}" destId="{6B7078F0-B8C6-844F-9CA2-8289B18A9D18}" srcOrd="2" destOrd="0" presId="urn:microsoft.com/office/officeart/2009/3/layout/HorizontalOrganizationChart"/>
    <dgm:cxn modelId="{241700A2-52CE-6744-8C31-3CEED748AE0A}" type="presParOf" srcId="{7429FA13-269A-C54D-8821-C0030D1098C5}" destId="{D3E93708-D400-3346-9210-AACE72C9EF70}" srcOrd="2" destOrd="0" presId="urn:microsoft.com/office/officeart/2009/3/layout/HorizontalOrganizationChart"/>
    <dgm:cxn modelId="{558BCE05-DFEC-AF4A-8F17-EB4F22BD8574}" type="presParOf" srcId="{A6E0B8E8-9E11-B14F-8673-AFE9F0EC9D9E}" destId="{6904A678-A25E-8A45-94F7-2BA273D1228F}" srcOrd="2" destOrd="0" presId="urn:microsoft.com/office/officeart/2009/3/layout/HorizontalOrganizationChart"/>
    <dgm:cxn modelId="{15D2C8C4-936F-B644-A9B5-CED452D5E940}" type="presParOf" srcId="{0E92A43C-7C4F-A14B-8FF0-F05C28F7503F}" destId="{43D387DF-CDC1-B644-868C-70A10D075EA9}" srcOrd="4" destOrd="0" presId="urn:microsoft.com/office/officeart/2009/3/layout/HorizontalOrganizationChart"/>
    <dgm:cxn modelId="{EF0A9E67-0513-2E43-80A0-1B09C6615443}" type="presParOf" srcId="{0E92A43C-7C4F-A14B-8FF0-F05C28F7503F}" destId="{A2816247-36D5-9647-B00F-579FD5D7C419}" srcOrd="5" destOrd="0" presId="urn:microsoft.com/office/officeart/2009/3/layout/HorizontalOrganizationChart"/>
    <dgm:cxn modelId="{61434303-3ED4-8642-A62C-A4FCF5BF4151}" type="presParOf" srcId="{A2816247-36D5-9647-B00F-579FD5D7C419}" destId="{6D179E4F-C00A-0842-8803-48CABE46B3E0}" srcOrd="0" destOrd="0" presId="urn:microsoft.com/office/officeart/2009/3/layout/HorizontalOrganizationChart"/>
    <dgm:cxn modelId="{5BE2CE92-D547-A449-88D7-F366CCD5FCFB}" type="presParOf" srcId="{6D179E4F-C00A-0842-8803-48CABE46B3E0}" destId="{24913782-A61B-3C49-B4C0-73F78DD60BEA}" srcOrd="0" destOrd="0" presId="urn:microsoft.com/office/officeart/2009/3/layout/HorizontalOrganizationChart"/>
    <dgm:cxn modelId="{498B486F-9033-E54B-99BC-84B0F125D238}" type="presParOf" srcId="{6D179E4F-C00A-0842-8803-48CABE46B3E0}" destId="{8653D958-1B66-EB42-A1B5-885E0DD3ABF1}" srcOrd="1" destOrd="0" presId="urn:microsoft.com/office/officeart/2009/3/layout/HorizontalOrganizationChart"/>
    <dgm:cxn modelId="{06CA5420-64D8-D549-93C6-ED3969DDC85D}" type="presParOf" srcId="{A2816247-36D5-9647-B00F-579FD5D7C419}" destId="{D0C23E4E-F43E-524A-85D4-EA1EB3EB0F81}" srcOrd="1" destOrd="0" presId="urn:microsoft.com/office/officeart/2009/3/layout/HorizontalOrganizationChart"/>
    <dgm:cxn modelId="{0B9E83D6-FACF-E243-B44A-1FF97BADDE56}" type="presParOf" srcId="{D0C23E4E-F43E-524A-85D4-EA1EB3EB0F81}" destId="{8CD9D660-3DAA-294D-8D38-1302A8D69365}" srcOrd="0" destOrd="0" presId="urn:microsoft.com/office/officeart/2009/3/layout/HorizontalOrganizationChart"/>
    <dgm:cxn modelId="{5E18C321-7CE6-9347-AEEC-C624F9867DA9}" type="presParOf" srcId="{D0C23E4E-F43E-524A-85D4-EA1EB3EB0F81}" destId="{6AC5042F-804F-7742-9919-DB401916D320}" srcOrd="1" destOrd="0" presId="urn:microsoft.com/office/officeart/2009/3/layout/HorizontalOrganizationChart"/>
    <dgm:cxn modelId="{7608BA3D-9BE9-0441-A19A-3C817B22E5E3}" type="presParOf" srcId="{6AC5042F-804F-7742-9919-DB401916D320}" destId="{28DB61C0-BCDC-0C42-8DA4-5EF3B5E435D9}" srcOrd="0" destOrd="0" presId="urn:microsoft.com/office/officeart/2009/3/layout/HorizontalOrganizationChart"/>
    <dgm:cxn modelId="{05F5FAC7-D7C5-944B-BE1E-134F3071DDD5}" type="presParOf" srcId="{28DB61C0-BCDC-0C42-8DA4-5EF3B5E435D9}" destId="{D775269F-3B01-8542-BC65-2793AEDE38CA}" srcOrd="0" destOrd="0" presId="urn:microsoft.com/office/officeart/2009/3/layout/HorizontalOrganizationChart"/>
    <dgm:cxn modelId="{7B6FFAAA-8334-6E4B-8D55-15F13EBC3FCE}" type="presParOf" srcId="{28DB61C0-BCDC-0C42-8DA4-5EF3B5E435D9}" destId="{9F633F60-F318-D548-A873-44C082355808}" srcOrd="1" destOrd="0" presId="urn:microsoft.com/office/officeart/2009/3/layout/HorizontalOrganizationChart"/>
    <dgm:cxn modelId="{A2FAC987-8FEF-A048-92EC-A79235DAAF1F}" type="presParOf" srcId="{6AC5042F-804F-7742-9919-DB401916D320}" destId="{4C2F26AF-482A-4E49-93B7-86F000C67A4A}" srcOrd="1" destOrd="0" presId="urn:microsoft.com/office/officeart/2009/3/layout/HorizontalOrganizationChart"/>
    <dgm:cxn modelId="{58345DAC-428E-9548-A99A-B5CCC2363383}" type="presParOf" srcId="{6AC5042F-804F-7742-9919-DB401916D320}" destId="{F89B30F1-DB59-3145-9B8D-6A06DDEDD821}" srcOrd="2" destOrd="0" presId="urn:microsoft.com/office/officeart/2009/3/layout/HorizontalOrganizationChart"/>
    <dgm:cxn modelId="{32A4F4C4-DE44-6244-9B36-76950925E8F9}" type="presParOf" srcId="{A2816247-36D5-9647-B00F-579FD5D7C419}" destId="{EF19A579-E040-F340-AC32-34359B8D472D}" srcOrd="2" destOrd="0" presId="urn:microsoft.com/office/officeart/2009/3/layout/HorizontalOrganizationChart"/>
    <dgm:cxn modelId="{0C384875-C3D6-D843-91A1-1F51EDE87C1D}" type="presParOf" srcId="{7875D2FE-C2FB-0043-BEC7-89C7ECE3C716}" destId="{2A3D6E1D-4053-8B41-9B09-A129A8C3E7F5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9902C47-DB21-1447-A91A-07D99AC36468}" type="doc">
      <dgm:prSet loTypeId="urn:microsoft.com/office/officeart/2005/8/layout/defaul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0B1942C5-6436-274D-AE61-78C618269915}">
      <dgm:prSet phldrT="[Text]"/>
      <dgm:spPr/>
      <dgm:t>
        <a:bodyPr/>
        <a:lstStyle/>
        <a:p>
          <a:pPr>
            <a:buBlip>
              <a:blip xmlns:r="http://schemas.openxmlformats.org/officeDocument/2006/relationships" r:embed="rId1"/>
            </a:buBlip>
          </a:pPr>
          <a:r>
            <a:rPr lang="es-CR" spc="-10" dirty="0">
              <a:solidFill>
                <a:schemeClr val="bg1"/>
              </a:solidFill>
              <a:latin typeface="Exo 2 Medium" pitchFamily="2" charset="77"/>
            </a:rPr>
            <a:t>¿Qué ocasiona las colas kilométricas de </a:t>
          </a:r>
          <a:r>
            <a:rPr lang="es-CR" spc="-10" dirty="0" err="1">
              <a:solidFill>
                <a:schemeClr val="bg1"/>
              </a:solidFill>
              <a:latin typeface="Exo 2 Medium" pitchFamily="2" charset="77"/>
            </a:rPr>
            <a:t>MTs</a:t>
          </a:r>
          <a:r>
            <a:rPr lang="es-CR" spc="-10" dirty="0">
              <a:solidFill>
                <a:schemeClr val="bg1"/>
              </a:solidFill>
              <a:latin typeface="Exo 2 Medium" pitchFamily="2" charset="77"/>
            </a:rPr>
            <a:t>?</a:t>
          </a:r>
          <a:endParaRPr lang="en-GB" dirty="0">
            <a:solidFill>
              <a:schemeClr val="bg1"/>
            </a:solidFill>
          </a:endParaRPr>
        </a:p>
      </dgm:t>
    </dgm:pt>
    <dgm:pt modelId="{D0665DC5-2B56-7F41-8C99-82D42A225F3F}" type="parTrans" cxnId="{206D9AC1-2FA7-D14D-BC30-2087B25834F7}">
      <dgm:prSet/>
      <dgm:spPr/>
      <dgm:t>
        <a:bodyPr/>
        <a:lstStyle/>
        <a:p>
          <a:endParaRPr lang="en-GB"/>
        </a:p>
      </dgm:t>
    </dgm:pt>
    <dgm:pt modelId="{306A4335-560E-0B40-A0C3-EF895FFD7C0C}" type="sibTrans" cxnId="{206D9AC1-2FA7-D14D-BC30-2087B25834F7}">
      <dgm:prSet/>
      <dgm:spPr/>
      <dgm:t>
        <a:bodyPr/>
        <a:lstStyle/>
        <a:p>
          <a:endParaRPr lang="en-GB"/>
        </a:p>
      </dgm:t>
    </dgm:pt>
    <dgm:pt modelId="{568756AF-D16E-9442-AE82-D4CA73592AAB}">
      <dgm:prSet/>
      <dgm:spPr/>
      <dgm:t>
        <a:bodyPr/>
        <a:lstStyle/>
        <a:p>
          <a:r>
            <a:rPr lang="es-CR" spc="-10" dirty="0">
              <a:solidFill>
                <a:schemeClr val="bg1"/>
              </a:solidFill>
              <a:latin typeface="Exo 2 Medium" pitchFamily="2" charset="77"/>
            </a:rPr>
            <a:t>¿Cómo reducir la cola de </a:t>
          </a:r>
          <a:r>
            <a:rPr lang="es-CR" spc="-10" dirty="0" err="1">
              <a:solidFill>
                <a:schemeClr val="bg1"/>
              </a:solidFill>
              <a:latin typeface="Exo 2 Medium" pitchFamily="2" charset="77"/>
            </a:rPr>
            <a:t>MTs</a:t>
          </a:r>
          <a:r>
            <a:rPr lang="es-CR" spc="-10" dirty="0">
              <a:solidFill>
                <a:schemeClr val="bg1"/>
              </a:solidFill>
              <a:latin typeface="Exo 2 Medium" pitchFamily="2" charset="77"/>
            </a:rPr>
            <a:t>?</a:t>
          </a:r>
        </a:p>
      </dgm:t>
    </dgm:pt>
    <dgm:pt modelId="{7F0EE248-C1DC-0140-9740-A7B8CD0B06B8}" type="parTrans" cxnId="{896F69C2-E291-D646-9314-90C117436010}">
      <dgm:prSet/>
      <dgm:spPr/>
      <dgm:t>
        <a:bodyPr/>
        <a:lstStyle/>
        <a:p>
          <a:endParaRPr lang="en-GB"/>
        </a:p>
      </dgm:t>
    </dgm:pt>
    <dgm:pt modelId="{C9E7EC37-5436-6B44-9767-0B848BA25223}" type="sibTrans" cxnId="{896F69C2-E291-D646-9314-90C117436010}">
      <dgm:prSet/>
      <dgm:spPr/>
      <dgm:t>
        <a:bodyPr/>
        <a:lstStyle/>
        <a:p>
          <a:endParaRPr lang="en-GB"/>
        </a:p>
      </dgm:t>
    </dgm:pt>
    <dgm:pt modelId="{37F766BF-5493-5243-9440-99CACECF7166}">
      <dgm:prSet/>
      <dgm:spPr/>
      <dgm:t>
        <a:bodyPr/>
        <a:lstStyle/>
        <a:p>
          <a:r>
            <a:rPr lang="es-CR" spc="-10" dirty="0">
              <a:solidFill>
                <a:schemeClr val="bg1"/>
              </a:solidFill>
              <a:latin typeface="Exo 2 Medium" pitchFamily="2" charset="77"/>
            </a:rPr>
            <a:t>Efecto potencial de la nueva infraestructura</a:t>
          </a:r>
        </a:p>
      </dgm:t>
    </dgm:pt>
    <dgm:pt modelId="{FB2B8B6E-5C6F-A947-9B0F-385B9AF65F46}" type="parTrans" cxnId="{81F41FF2-1C73-CE46-8610-992404B492D1}">
      <dgm:prSet/>
      <dgm:spPr/>
      <dgm:t>
        <a:bodyPr/>
        <a:lstStyle/>
        <a:p>
          <a:endParaRPr lang="en-GB"/>
        </a:p>
      </dgm:t>
    </dgm:pt>
    <dgm:pt modelId="{BE1001BB-6781-2D4B-9980-316FFB1B0A67}" type="sibTrans" cxnId="{81F41FF2-1C73-CE46-8610-992404B492D1}">
      <dgm:prSet/>
      <dgm:spPr/>
      <dgm:t>
        <a:bodyPr/>
        <a:lstStyle/>
        <a:p>
          <a:endParaRPr lang="en-GB"/>
        </a:p>
      </dgm:t>
    </dgm:pt>
    <dgm:pt modelId="{7F8461AE-4A3C-C64A-9C0E-19CF1D23269D}">
      <dgm:prSet/>
      <dgm:spPr/>
      <dgm:t>
        <a:bodyPr/>
        <a:lstStyle/>
        <a:p>
          <a:r>
            <a:rPr lang="es-CR" spc="-10" dirty="0">
              <a:solidFill>
                <a:schemeClr val="bg1"/>
              </a:solidFill>
              <a:latin typeface="Exo 2 Medium" pitchFamily="2" charset="77"/>
            </a:rPr>
            <a:t>¿La infraestructura proyectada requiere cambios?</a:t>
          </a:r>
        </a:p>
      </dgm:t>
    </dgm:pt>
    <dgm:pt modelId="{09BD3F53-7A29-D545-B239-412E547C0D4C}" type="parTrans" cxnId="{330FE8B0-40A8-0D4F-B2CA-75C0AB2BD6C8}">
      <dgm:prSet/>
      <dgm:spPr/>
      <dgm:t>
        <a:bodyPr/>
        <a:lstStyle/>
        <a:p>
          <a:endParaRPr lang="en-GB"/>
        </a:p>
      </dgm:t>
    </dgm:pt>
    <dgm:pt modelId="{8ABC4D6F-5ECE-4B40-94F8-5ACB2CAA5DCA}" type="sibTrans" cxnId="{330FE8B0-40A8-0D4F-B2CA-75C0AB2BD6C8}">
      <dgm:prSet/>
      <dgm:spPr/>
      <dgm:t>
        <a:bodyPr/>
        <a:lstStyle/>
        <a:p>
          <a:endParaRPr lang="en-GB"/>
        </a:p>
      </dgm:t>
    </dgm:pt>
    <dgm:pt modelId="{CB21BE36-1296-C042-940C-8F32C2CE05E4}" type="pres">
      <dgm:prSet presAssocID="{59902C47-DB21-1447-A91A-07D99AC36468}" presName="diagram" presStyleCnt="0">
        <dgm:presLayoutVars>
          <dgm:dir/>
          <dgm:resizeHandles val="exact"/>
        </dgm:presLayoutVars>
      </dgm:prSet>
      <dgm:spPr/>
    </dgm:pt>
    <dgm:pt modelId="{1C47B758-87D5-D043-A2B4-2EA713816A5B}" type="pres">
      <dgm:prSet presAssocID="{0B1942C5-6436-274D-AE61-78C618269915}" presName="node" presStyleLbl="node1" presStyleIdx="0" presStyleCnt="4">
        <dgm:presLayoutVars>
          <dgm:bulletEnabled val="1"/>
        </dgm:presLayoutVars>
      </dgm:prSet>
      <dgm:spPr/>
    </dgm:pt>
    <dgm:pt modelId="{F51115A9-3EB3-1F47-B173-D11B145A3F72}" type="pres">
      <dgm:prSet presAssocID="{306A4335-560E-0B40-A0C3-EF895FFD7C0C}" presName="sibTrans" presStyleCnt="0"/>
      <dgm:spPr/>
    </dgm:pt>
    <dgm:pt modelId="{627FC633-6315-8043-8F1B-CC3FC25B36BE}" type="pres">
      <dgm:prSet presAssocID="{568756AF-D16E-9442-AE82-D4CA73592AAB}" presName="node" presStyleLbl="node1" presStyleIdx="1" presStyleCnt="4">
        <dgm:presLayoutVars>
          <dgm:bulletEnabled val="1"/>
        </dgm:presLayoutVars>
      </dgm:prSet>
      <dgm:spPr/>
    </dgm:pt>
    <dgm:pt modelId="{79D22B4D-52A7-FA45-88C7-E3CD70006D13}" type="pres">
      <dgm:prSet presAssocID="{C9E7EC37-5436-6B44-9767-0B848BA25223}" presName="sibTrans" presStyleCnt="0"/>
      <dgm:spPr/>
    </dgm:pt>
    <dgm:pt modelId="{25804948-0322-274B-8B2A-157037232771}" type="pres">
      <dgm:prSet presAssocID="{37F766BF-5493-5243-9440-99CACECF7166}" presName="node" presStyleLbl="node1" presStyleIdx="2" presStyleCnt="4">
        <dgm:presLayoutVars>
          <dgm:bulletEnabled val="1"/>
        </dgm:presLayoutVars>
      </dgm:prSet>
      <dgm:spPr/>
    </dgm:pt>
    <dgm:pt modelId="{0FE430B6-900F-2347-8FFE-A50144117BBE}" type="pres">
      <dgm:prSet presAssocID="{BE1001BB-6781-2D4B-9980-316FFB1B0A67}" presName="sibTrans" presStyleCnt="0"/>
      <dgm:spPr/>
    </dgm:pt>
    <dgm:pt modelId="{0328707B-AD86-754A-8907-D00EB57398F9}" type="pres">
      <dgm:prSet presAssocID="{7F8461AE-4A3C-C64A-9C0E-19CF1D23269D}" presName="node" presStyleLbl="node1" presStyleIdx="3" presStyleCnt="4">
        <dgm:presLayoutVars>
          <dgm:bulletEnabled val="1"/>
        </dgm:presLayoutVars>
      </dgm:prSet>
      <dgm:spPr/>
    </dgm:pt>
  </dgm:ptLst>
  <dgm:cxnLst>
    <dgm:cxn modelId="{0F28B920-962A-3847-AEE7-DC0B062E0F10}" type="presOf" srcId="{7F8461AE-4A3C-C64A-9C0E-19CF1D23269D}" destId="{0328707B-AD86-754A-8907-D00EB57398F9}" srcOrd="0" destOrd="0" presId="urn:microsoft.com/office/officeart/2005/8/layout/default"/>
    <dgm:cxn modelId="{26EECC47-0129-C34B-887D-EF8CF61727A0}" type="presOf" srcId="{0B1942C5-6436-274D-AE61-78C618269915}" destId="{1C47B758-87D5-D043-A2B4-2EA713816A5B}" srcOrd="0" destOrd="0" presId="urn:microsoft.com/office/officeart/2005/8/layout/default"/>
    <dgm:cxn modelId="{6CEB5E7C-DDDE-6F4B-A43D-8E3023AA87E7}" type="presOf" srcId="{59902C47-DB21-1447-A91A-07D99AC36468}" destId="{CB21BE36-1296-C042-940C-8F32C2CE05E4}" srcOrd="0" destOrd="0" presId="urn:microsoft.com/office/officeart/2005/8/layout/default"/>
    <dgm:cxn modelId="{337DBB8F-1C06-144A-B32F-4DD9A8D4ACDF}" type="presOf" srcId="{37F766BF-5493-5243-9440-99CACECF7166}" destId="{25804948-0322-274B-8B2A-157037232771}" srcOrd="0" destOrd="0" presId="urn:microsoft.com/office/officeart/2005/8/layout/default"/>
    <dgm:cxn modelId="{330FE8B0-40A8-0D4F-B2CA-75C0AB2BD6C8}" srcId="{59902C47-DB21-1447-A91A-07D99AC36468}" destId="{7F8461AE-4A3C-C64A-9C0E-19CF1D23269D}" srcOrd="3" destOrd="0" parTransId="{09BD3F53-7A29-D545-B239-412E547C0D4C}" sibTransId="{8ABC4D6F-5ECE-4B40-94F8-5ACB2CAA5DCA}"/>
    <dgm:cxn modelId="{206D9AC1-2FA7-D14D-BC30-2087B25834F7}" srcId="{59902C47-DB21-1447-A91A-07D99AC36468}" destId="{0B1942C5-6436-274D-AE61-78C618269915}" srcOrd="0" destOrd="0" parTransId="{D0665DC5-2B56-7F41-8C99-82D42A225F3F}" sibTransId="{306A4335-560E-0B40-A0C3-EF895FFD7C0C}"/>
    <dgm:cxn modelId="{896F69C2-E291-D646-9314-90C117436010}" srcId="{59902C47-DB21-1447-A91A-07D99AC36468}" destId="{568756AF-D16E-9442-AE82-D4CA73592AAB}" srcOrd="1" destOrd="0" parTransId="{7F0EE248-C1DC-0140-9740-A7B8CD0B06B8}" sibTransId="{C9E7EC37-5436-6B44-9767-0B848BA25223}"/>
    <dgm:cxn modelId="{7C73C1DE-9D48-3144-9FC4-F0C3D02413E7}" type="presOf" srcId="{568756AF-D16E-9442-AE82-D4CA73592AAB}" destId="{627FC633-6315-8043-8F1B-CC3FC25B36BE}" srcOrd="0" destOrd="0" presId="urn:microsoft.com/office/officeart/2005/8/layout/default"/>
    <dgm:cxn modelId="{81F41FF2-1C73-CE46-8610-992404B492D1}" srcId="{59902C47-DB21-1447-A91A-07D99AC36468}" destId="{37F766BF-5493-5243-9440-99CACECF7166}" srcOrd="2" destOrd="0" parTransId="{FB2B8B6E-5C6F-A947-9B0F-385B9AF65F46}" sibTransId="{BE1001BB-6781-2D4B-9980-316FFB1B0A67}"/>
    <dgm:cxn modelId="{5C89794C-1C62-9F4F-AADA-C4378DA9204E}" type="presParOf" srcId="{CB21BE36-1296-C042-940C-8F32C2CE05E4}" destId="{1C47B758-87D5-D043-A2B4-2EA713816A5B}" srcOrd="0" destOrd="0" presId="urn:microsoft.com/office/officeart/2005/8/layout/default"/>
    <dgm:cxn modelId="{AF32BA14-45EE-CE47-A6F5-0F4EF7FA3DDC}" type="presParOf" srcId="{CB21BE36-1296-C042-940C-8F32C2CE05E4}" destId="{F51115A9-3EB3-1F47-B173-D11B145A3F72}" srcOrd="1" destOrd="0" presId="urn:microsoft.com/office/officeart/2005/8/layout/default"/>
    <dgm:cxn modelId="{F5B90401-C75C-0949-991A-6BDA0DBDD02A}" type="presParOf" srcId="{CB21BE36-1296-C042-940C-8F32C2CE05E4}" destId="{627FC633-6315-8043-8F1B-CC3FC25B36BE}" srcOrd="2" destOrd="0" presId="urn:microsoft.com/office/officeart/2005/8/layout/default"/>
    <dgm:cxn modelId="{0CBC9A98-A00E-6942-AA49-A75B3794A4C2}" type="presParOf" srcId="{CB21BE36-1296-C042-940C-8F32C2CE05E4}" destId="{79D22B4D-52A7-FA45-88C7-E3CD70006D13}" srcOrd="3" destOrd="0" presId="urn:microsoft.com/office/officeart/2005/8/layout/default"/>
    <dgm:cxn modelId="{98507560-085A-5448-8883-763981DDA197}" type="presParOf" srcId="{CB21BE36-1296-C042-940C-8F32C2CE05E4}" destId="{25804948-0322-274B-8B2A-157037232771}" srcOrd="4" destOrd="0" presId="urn:microsoft.com/office/officeart/2005/8/layout/default"/>
    <dgm:cxn modelId="{C65BEECB-8479-BA48-A77B-D58FF7BAF2D4}" type="presParOf" srcId="{CB21BE36-1296-C042-940C-8F32C2CE05E4}" destId="{0FE430B6-900F-2347-8FFE-A50144117BBE}" srcOrd="5" destOrd="0" presId="urn:microsoft.com/office/officeart/2005/8/layout/default"/>
    <dgm:cxn modelId="{A475B371-B917-9F4B-B6EF-11F47CD49411}" type="presParOf" srcId="{CB21BE36-1296-C042-940C-8F32C2CE05E4}" destId="{0328707B-AD86-754A-8907-D00EB57398F9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A45421ED-3E6C-6143-BB65-DA5C2B04F547}" type="doc">
      <dgm:prSet loTypeId="urn:microsoft.com/office/officeart/2009/3/layout/HorizontalOrganizationChar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A6B7DC9E-89EB-034E-B0D6-03C4F7959593}">
      <dgm:prSet phldrT="[Text]"/>
      <dgm:spPr>
        <a:solidFill>
          <a:schemeClr val="accent1"/>
        </a:solidFill>
        <a:ln>
          <a:noFill/>
        </a:ln>
      </dgm:spPr>
      <dgm:t>
        <a:bodyPr/>
        <a:lstStyle/>
        <a:p>
          <a:r>
            <a:rPr lang="es-ES_tradnl" noProof="0" dirty="0"/>
            <a:t>Cola estación de gestión</a:t>
          </a:r>
        </a:p>
      </dgm:t>
    </dgm:pt>
    <dgm:pt modelId="{B03D3238-7F54-0241-A892-D5B7D0FEA75C}" type="parTrans" cxnId="{F70B1A1C-4148-674A-B6A6-77B713FE883F}">
      <dgm:prSet/>
      <dgm:spPr/>
      <dgm:t>
        <a:bodyPr/>
        <a:lstStyle/>
        <a:p>
          <a:endParaRPr lang="en-GB"/>
        </a:p>
      </dgm:t>
    </dgm:pt>
    <dgm:pt modelId="{5B2E80E5-03E2-5F40-9D9F-FFBB7BFBA4BD}" type="sibTrans" cxnId="{F70B1A1C-4148-674A-B6A6-77B713FE883F}">
      <dgm:prSet/>
      <dgm:spPr/>
      <dgm:t>
        <a:bodyPr/>
        <a:lstStyle/>
        <a:p>
          <a:endParaRPr lang="en-GB"/>
        </a:p>
      </dgm:t>
    </dgm:pt>
    <dgm:pt modelId="{A080C9BE-8D37-E44E-9083-A1DA8DD211A1}">
      <dgm:prSet phldrT="[Text]"/>
      <dgm:spPr>
        <a:solidFill>
          <a:schemeClr val="accent1"/>
        </a:solidFill>
        <a:ln>
          <a:noFill/>
        </a:ln>
      </dgm:spPr>
      <dgm:t>
        <a:bodyPr/>
        <a:lstStyle/>
        <a:p>
          <a:r>
            <a:rPr lang="es-ES_tradnl" noProof="0" dirty="0"/>
            <a:t>Trámite migratorio</a:t>
          </a:r>
        </a:p>
      </dgm:t>
    </dgm:pt>
    <dgm:pt modelId="{3CB3907D-C141-864E-A823-05865E045907}" type="parTrans" cxnId="{D79EC852-39E5-644A-9F9B-DF01CD23FEDF}">
      <dgm:prSet/>
      <dgm:spPr/>
      <dgm:t>
        <a:bodyPr/>
        <a:lstStyle/>
        <a:p>
          <a:endParaRPr lang="en-GB"/>
        </a:p>
      </dgm:t>
    </dgm:pt>
    <dgm:pt modelId="{711AA750-4EAC-224B-BCA4-3A4DC8720DDD}" type="sibTrans" cxnId="{D79EC852-39E5-644A-9F9B-DF01CD23FEDF}">
      <dgm:prSet/>
      <dgm:spPr/>
      <dgm:t>
        <a:bodyPr/>
        <a:lstStyle/>
        <a:p>
          <a:endParaRPr lang="en-GB"/>
        </a:p>
      </dgm:t>
    </dgm:pt>
    <dgm:pt modelId="{A8E5BBF8-4A87-0849-821C-111F504DA40C}">
      <dgm:prSet phldrT="[Text]"/>
      <dgm:spPr>
        <a:solidFill>
          <a:schemeClr val="accent1"/>
        </a:solidFill>
        <a:ln>
          <a:noFill/>
        </a:ln>
      </dgm:spPr>
      <dgm:t>
        <a:bodyPr/>
        <a:lstStyle/>
        <a:p>
          <a:r>
            <a:rPr lang="es-ES_tradnl" noProof="0" dirty="0"/>
            <a:t>Trámite de aduanero</a:t>
          </a:r>
        </a:p>
      </dgm:t>
    </dgm:pt>
    <dgm:pt modelId="{AA7D3CCE-3739-4E49-9A91-93F7DCD73224}" type="parTrans" cxnId="{1EF2327B-FD12-1349-AFB6-2C1F8F3FB463}">
      <dgm:prSet/>
      <dgm:spPr/>
      <dgm:t>
        <a:bodyPr/>
        <a:lstStyle/>
        <a:p>
          <a:endParaRPr lang="en-GB"/>
        </a:p>
      </dgm:t>
    </dgm:pt>
    <dgm:pt modelId="{145A7449-0CDE-6C4A-9D7C-F9EF9B77AD48}" type="sibTrans" cxnId="{1EF2327B-FD12-1349-AFB6-2C1F8F3FB463}">
      <dgm:prSet/>
      <dgm:spPr/>
      <dgm:t>
        <a:bodyPr/>
        <a:lstStyle/>
        <a:p>
          <a:endParaRPr lang="en-GB"/>
        </a:p>
      </dgm:t>
    </dgm:pt>
    <dgm:pt modelId="{8A343243-D294-D543-9D8A-3414595A7D6A}">
      <dgm:prSet phldrT="[Text]"/>
      <dgm:spPr>
        <a:solidFill>
          <a:schemeClr val="accent1"/>
        </a:solidFill>
        <a:ln>
          <a:noFill/>
        </a:ln>
      </dgm:spPr>
      <dgm:t>
        <a:bodyPr/>
        <a:lstStyle/>
        <a:p>
          <a:r>
            <a:rPr lang="es-ES_tradnl" noProof="0" dirty="0"/>
            <a:t>Trámite migratorio</a:t>
          </a:r>
        </a:p>
      </dgm:t>
    </dgm:pt>
    <dgm:pt modelId="{69B7630A-E07D-D24F-9776-78152C2F4848}" type="parTrans" cxnId="{7C938F19-51DE-2649-A23F-959E5A15F85A}">
      <dgm:prSet/>
      <dgm:spPr/>
      <dgm:t>
        <a:bodyPr/>
        <a:lstStyle/>
        <a:p>
          <a:endParaRPr lang="en-GB"/>
        </a:p>
      </dgm:t>
    </dgm:pt>
    <dgm:pt modelId="{D068088A-386E-3B45-A937-5202E990808E}" type="sibTrans" cxnId="{7C938F19-51DE-2649-A23F-959E5A15F85A}">
      <dgm:prSet/>
      <dgm:spPr/>
      <dgm:t>
        <a:bodyPr/>
        <a:lstStyle/>
        <a:p>
          <a:endParaRPr lang="en-GB"/>
        </a:p>
      </dgm:t>
    </dgm:pt>
    <dgm:pt modelId="{D305918F-EDA1-024D-A327-6BB647E17621}">
      <dgm:prSet phldrT="[Text]"/>
      <dgm:spPr>
        <a:solidFill>
          <a:schemeClr val="accent1"/>
        </a:solidFill>
        <a:ln>
          <a:noFill/>
        </a:ln>
      </dgm:spPr>
      <dgm:t>
        <a:bodyPr/>
        <a:lstStyle/>
        <a:p>
          <a:r>
            <a:rPr lang="es-ES_tradnl" noProof="0" dirty="0"/>
            <a:t>Trámite de aduanero</a:t>
          </a:r>
        </a:p>
      </dgm:t>
    </dgm:pt>
    <dgm:pt modelId="{C9113797-4104-8A41-9286-948D7558E5DE}" type="parTrans" cxnId="{F8BAF27E-1AA5-5849-B0F4-AB30EA44B307}">
      <dgm:prSet/>
      <dgm:spPr/>
      <dgm:t>
        <a:bodyPr/>
        <a:lstStyle/>
        <a:p>
          <a:endParaRPr lang="en-GB"/>
        </a:p>
      </dgm:t>
    </dgm:pt>
    <dgm:pt modelId="{1C967D77-6BD8-134F-AABB-A5AE23683320}" type="sibTrans" cxnId="{F8BAF27E-1AA5-5849-B0F4-AB30EA44B307}">
      <dgm:prSet/>
      <dgm:spPr/>
      <dgm:t>
        <a:bodyPr/>
        <a:lstStyle/>
        <a:p>
          <a:endParaRPr lang="en-GB"/>
        </a:p>
      </dgm:t>
    </dgm:pt>
    <dgm:pt modelId="{1171B9E5-12F5-2844-995E-10FA09BA9664}">
      <dgm:prSet phldrT="[Text]"/>
      <dgm:spPr>
        <a:solidFill>
          <a:schemeClr val="accent1"/>
        </a:solidFill>
        <a:ln>
          <a:noFill/>
        </a:ln>
      </dgm:spPr>
      <dgm:t>
        <a:bodyPr/>
        <a:lstStyle/>
        <a:p>
          <a:r>
            <a:rPr lang="es-ES_tradnl" noProof="0" dirty="0"/>
            <a:t>Trámite migratorio</a:t>
          </a:r>
        </a:p>
      </dgm:t>
    </dgm:pt>
    <dgm:pt modelId="{A926801C-9EB7-114F-A851-F02891AAEBDD}" type="parTrans" cxnId="{778B87C4-2A20-4B41-BDA5-98CEC296C24C}">
      <dgm:prSet/>
      <dgm:spPr/>
      <dgm:t>
        <a:bodyPr/>
        <a:lstStyle/>
        <a:p>
          <a:endParaRPr lang="en-GB"/>
        </a:p>
      </dgm:t>
    </dgm:pt>
    <dgm:pt modelId="{9C381783-B1AA-0049-9EE2-6A764D83AC53}" type="sibTrans" cxnId="{778B87C4-2A20-4B41-BDA5-98CEC296C24C}">
      <dgm:prSet/>
      <dgm:spPr/>
      <dgm:t>
        <a:bodyPr/>
        <a:lstStyle/>
        <a:p>
          <a:endParaRPr lang="en-GB"/>
        </a:p>
      </dgm:t>
    </dgm:pt>
    <dgm:pt modelId="{A2DB45D0-6E1F-A947-A3A7-EC19FF72DE32}">
      <dgm:prSet phldrT="[Text]"/>
      <dgm:spPr>
        <a:solidFill>
          <a:schemeClr val="accent1"/>
        </a:solidFill>
        <a:ln>
          <a:noFill/>
        </a:ln>
      </dgm:spPr>
      <dgm:t>
        <a:bodyPr/>
        <a:lstStyle/>
        <a:p>
          <a:r>
            <a:rPr lang="es-ES_tradnl" noProof="0" dirty="0"/>
            <a:t>Trámite de aduanero</a:t>
          </a:r>
        </a:p>
      </dgm:t>
    </dgm:pt>
    <dgm:pt modelId="{21FB0C42-A7A6-4345-BBC2-8E41889DBEE3}" type="parTrans" cxnId="{6B18142E-363B-544B-88E0-332F0F1BCD09}">
      <dgm:prSet/>
      <dgm:spPr/>
      <dgm:t>
        <a:bodyPr/>
        <a:lstStyle/>
        <a:p>
          <a:endParaRPr lang="en-GB"/>
        </a:p>
      </dgm:t>
    </dgm:pt>
    <dgm:pt modelId="{899EB20B-0440-8841-B49F-1A51EF577D59}" type="sibTrans" cxnId="{6B18142E-363B-544B-88E0-332F0F1BCD09}">
      <dgm:prSet/>
      <dgm:spPr/>
      <dgm:t>
        <a:bodyPr/>
        <a:lstStyle/>
        <a:p>
          <a:endParaRPr lang="en-GB"/>
        </a:p>
      </dgm:t>
    </dgm:pt>
    <dgm:pt modelId="{BA7C930A-1F0F-EB47-A9EC-74C88B0AB67D}">
      <dgm:prSet phldrT="[Text]"/>
      <dgm:spPr>
        <a:solidFill>
          <a:schemeClr val="accent1"/>
        </a:solidFill>
        <a:ln>
          <a:noFill/>
        </a:ln>
      </dgm:spPr>
      <dgm:t>
        <a:bodyPr/>
        <a:lstStyle/>
        <a:p>
          <a:r>
            <a:rPr lang="es-ES_tradnl" noProof="0" dirty="0"/>
            <a:t>Llegada a bahía PCD</a:t>
          </a:r>
        </a:p>
      </dgm:t>
    </dgm:pt>
    <dgm:pt modelId="{4BCFF8C3-F112-FD43-932D-4754FBD059BB}" type="parTrans" cxnId="{28BC2B11-7B05-4141-B9DC-128B70ADEDE2}">
      <dgm:prSet/>
      <dgm:spPr/>
      <dgm:t>
        <a:bodyPr/>
        <a:lstStyle/>
        <a:p>
          <a:endParaRPr lang="en-GB"/>
        </a:p>
      </dgm:t>
    </dgm:pt>
    <dgm:pt modelId="{F303B0BC-DEF4-9F4A-8E6C-C75C08DF2CB6}" type="sibTrans" cxnId="{28BC2B11-7B05-4141-B9DC-128B70ADEDE2}">
      <dgm:prSet/>
      <dgm:spPr/>
      <dgm:t>
        <a:bodyPr/>
        <a:lstStyle/>
        <a:p>
          <a:endParaRPr lang="en-GB"/>
        </a:p>
      </dgm:t>
    </dgm:pt>
    <dgm:pt modelId="{E6AF9DE6-3E99-7042-9852-D58EEDFD578A}">
      <dgm:prSet phldrT="[Text]"/>
      <dgm:spPr>
        <a:solidFill>
          <a:schemeClr val="accent1"/>
        </a:solidFill>
        <a:ln>
          <a:noFill/>
        </a:ln>
      </dgm:spPr>
      <dgm:t>
        <a:bodyPr/>
        <a:lstStyle/>
        <a:p>
          <a:r>
            <a:rPr lang="es-ES_tradnl" noProof="0"/>
            <a:t>Cola para ingresar a NI</a:t>
          </a:r>
          <a:endParaRPr lang="es-ES_tradnl" noProof="0" dirty="0"/>
        </a:p>
      </dgm:t>
    </dgm:pt>
    <dgm:pt modelId="{E83D8851-7225-A84F-8AA5-3C33448BF838}" type="parTrans" cxnId="{19C30D26-A344-9D4A-94A8-0DFF21AAAC5B}">
      <dgm:prSet/>
      <dgm:spPr/>
      <dgm:t>
        <a:bodyPr/>
        <a:lstStyle/>
        <a:p>
          <a:endParaRPr lang="en-GB"/>
        </a:p>
      </dgm:t>
    </dgm:pt>
    <dgm:pt modelId="{26C84F7A-80BB-F241-8578-61DF6945A952}" type="sibTrans" cxnId="{19C30D26-A344-9D4A-94A8-0DFF21AAAC5B}">
      <dgm:prSet/>
      <dgm:spPr/>
      <dgm:t>
        <a:bodyPr/>
        <a:lstStyle/>
        <a:p>
          <a:endParaRPr lang="en-GB"/>
        </a:p>
      </dgm:t>
    </dgm:pt>
    <dgm:pt modelId="{7C825DD9-EF14-3140-8A24-D024E33B2E2D}">
      <dgm:prSet phldrT="[Text]"/>
      <dgm:spPr>
        <a:noFill/>
        <a:ln>
          <a:noFill/>
        </a:ln>
      </dgm:spPr>
      <dgm:t>
        <a:bodyPr/>
        <a:lstStyle/>
        <a:p>
          <a:r>
            <a:rPr lang="es-ES_tradnl" noProof="0" dirty="0"/>
            <a:t>Caseta NI</a:t>
          </a:r>
        </a:p>
      </dgm:t>
    </dgm:pt>
    <dgm:pt modelId="{C8595802-E47C-694A-A354-C59033447C86}" type="parTrans" cxnId="{F851E6D0-E65F-D840-966E-28B167A71064}">
      <dgm:prSet/>
      <dgm:spPr/>
      <dgm:t>
        <a:bodyPr/>
        <a:lstStyle/>
        <a:p>
          <a:endParaRPr lang="en-GB"/>
        </a:p>
      </dgm:t>
    </dgm:pt>
    <dgm:pt modelId="{021B723D-D1C2-204A-9A17-344FDF9C5943}" type="sibTrans" cxnId="{F851E6D0-E65F-D840-966E-28B167A71064}">
      <dgm:prSet/>
      <dgm:spPr/>
      <dgm:t>
        <a:bodyPr/>
        <a:lstStyle/>
        <a:p>
          <a:endParaRPr lang="en-GB"/>
        </a:p>
      </dgm:t>
    </dgm:pt>
    <dgm:pt modelId="{BEE279B5-87D1-EE46-BEEB-23D20090967C}">
      <dgm:prSet phldrT="[Text]"/>
      <dgm:spPr>
        <a:noFill/>
        <a:ln>
          <a:noFill/>
        </a:ln>
      </dgm:spPr>
      <dgm:t>
        <a:bodyPr/>
        <a:lstStyle/>
        <a:p>
          <a:r>
            <a:rPr lang="es-ES_tradnl" noProof="0" dirty="0"/>
            <a:t>Caseta NI</a:t>
          </a:r>
        </a:p>
      </dgm:t>
    </dgm:pt>
    <dgm:pt modelId="{A4041C05-0F5A-EF45-8D26-0E147C4DCA19}" type="parTrans" cxnId="{7275583E-5137-584A-9A8D-4CB54EA37196}">
      <dgm:prSet/>
      <dgm:spPr/>
      <dgm:t>
        <a:bodyPr/>
        <a:lstStyle/>
        <a:p>
          <a:endParaRPr lang="en-GB"/>
        </a:p>
      </dgm:t>
    </dgm:pt>
    <dgm:pt modelId="{F253F3C6-7BB0-7544-9404-6EA9789A7FB6}" type="sibTrans" cxnId="{7275583E-5137-584A-9A8D-4CB54EA37196}">
      <dgm:prSet/>
      <dgm:spPr/>
      <dgm:t>
        <a:bodyPr/>
        <a:lstStyle/>
        <a:p>
          <a:endParaRPr lang="en-GB"/>
        </a:p>
      </dgm:t>
    </dgm:pt>
    <dgm:pt modelId="{2E6C3A7D-F828-5F45-B423-E203F816F42C}">
      <dgm:prSet phldrT="[Text]"/>
      <dgm:spPr>
        <a:noFill/>
        <a:ln>
          <a:noFill/>
        </a:ln>
      </dgm:spPr>
      <dgm:t>
        <a:bodyPr/>
        <a:lstStyle/>
        <a:p>
          <a:r>
            <a:rPr lang="es-ES_tradnl" noProof="0" dirty="0"/>
            <a:t>Ingreso a NI</a:t>
          </a:r>
        </a:p>
      </dgm:t>
    </dgm:pt>
    <dgm:pt modelId="{C7D60D04-3018-2B41-AABB-701B169A0DF7}" type="parTrans" cxnId="{071EF359-4FAB-8B44-91EB-6C61A6B73D57}">
      <dgm:prSet/>
      <dgm:spPr/>
      <dgm:t>
        <a:bodyPr/>
        <a:lstStyle/>
        <a:p>
          <a:endParaRPr lang="en-GB"/>
        </a:p>
      </dgm:t>
    </dgm:pt>
    <dgm:pt modelId="{CA483C04-B479-EE42-A6D5-359979CA0F47}" type="sibTrans" cxnId="{071EF359-4FAB-8B44-91EB-6C61A6B73D57}">
      <dgm:prSet/>
      <dgm:spPr/>
      <dgm:t>
        <a:bodyPr/>
        <a:lstStyle/>
        <a:p>
          <a:endParaRPr lang="en-GB"/>
        </a:p>
      </dgm:t>
    </dgm:pt>
    <dgm:pt modelId="{99A3AF9F-704C-C247-8DC3-81B3D9D666F7}" type="pres">
      <dgm:prSet presAssocID="{A45421ED-3E6C-6143-BB65-DA5C2B04F547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7875D2FE-C2FB-0043-BEC7-89C7ECE3C716}" type="pres">
      <dgm:prSet presAssocID="{A6B7DC9E-89EB-034E-B0D6-03C4F7959593}" presName="hierRoot1" presStyleCnt="0">
        <dgm:presLayoutVars>
          <dgm:hierBranch val="init"/>
        </dgm:presLayoutVars>
      </dgm:prSet>
      <dgm:spPr/>
    </dgm:pt>
    <dgm:pt modelId="{7AD10E85-6748-9C40-8FD0-F5335BDF4927}" type="pres">
      <dgm:prSet presAssocID="{A6B7DC9E-89EB-034E-B0D6-03C4F7959593}" presName="rootComposite1" presStyleCnt="0"/>
      <dgm:spPr/>
    </dgm:pt>
    <dgm:pt modelId="{9F3B1C0B-78C3-3F48-8D06-A2ABF48515C2}" type="pres">
      <dgm:prSet presAssocID="{A6B7DC9E-89EB-034E-B0D6-03C4F7959593}" presName="rootText1" presStyleLbl="node0" presStyleIdx="0" presStyleCnt="1">
        <dgm:presLayoutVars>
          <dgm:chPref val="3"/>
        </dgm:presLayoutVars>
      </dgm:prSet>
      <dgm:spPr/>
    </dgm:pt>
    <dgm:pt modelId="{D4474E8F-D0B3-1D4D-8501-9A23F813D9E4}" type="pres">
      <dgm:prSet presAssocID="{A6B7DC9E-89EB-034E-B0D6-03C4F7959593}" presName="rootConnector1" presStyleLbl="node1" presStyleIdx="0" presStyleCnt="0"/>
      <dgm:spPr/>
    </dgm:pt>
    <dgm:pt modelId="{0E92A43C-7C4F-A14B-8FF0-F05C28F7503F}" type="pres">
      <dgm:prSet presAssocID="{A6B7DC9E-89EB-034E-B0D6-03C4F7959593}" presName="hierChild2" presStyleCnt="0"/>
      <dgm:spPr/>
    </dgm:pt>
    <dgm:pt modelId="{65F317A0-9303-BA41-B202-2B21B796CC41}" type="pres">
      <dgm:prSet presAssocID="{3CB3907D-C141-864E-A823-05865E045907}" presName="Name64" presStyleLbl="parChTrans1D2" presStyleIdx="0" presStyleCnt="3"/>
      <dgm:spPr/>
    </dgm:pt>
    <dgm:pt modelId="{4BA4A969-0B02-2C40-9A8A-95C187F77E55}" type="pres">
      <dgm:prSet presAssocID="{A080C9BE-8D37-E44E-9083-A1DA8DD211A1}" presName="hierRoot2" presStyleCnt="0">
        <dgm:presLayoutVars>
          <dgm:hierBranch val="init"/>
        </dgm:presLayoutVars>
      </dgm:prSet>
      <dgm:spPr/>
    </dgm:pt>
    <dgm:pt modelId="{F940AA91-889C-F740-B684-9B5DA482B68A}" type="pres">
      <dgm:prSet presAssocID="{A080C9BE-8D37-E44E-9083-A1DA8DD211A1}" presName="rootComposite" presStyleCnt="0"/>
      <dgm:spPr/>
    </dgm:pt>
    <dgm:pt modelId="{092B8E69-2C71-7848-B3DB-B6505C3D74BE}" type="pres">
      <dgm:prSet presAssocID="{A080C9BE-8D37-E44E-9083-A1DA8DD211A1}" presName="rootText" presStyleLbl="node2" presStyleIdx="0" presStyleCnt="3">
        <dgm:presLayoutVars>
          <dgm:chPref val="3"/>
        </dgm:presLayoutVars>
      </dgm:prSet>
      <dgm:spPr/>
    </dgm:pt>
    <dgm:pt modelId="{FC37A138-2AA4-0940-ACE0-7AA3F8092221}" type="pres">
      <dgm:prSet presAssocID="{A080C9BE-8D37-E44E-9083-A1DA8DD211A1}" presName="rootConnector" presStyleLbl="node2" presStyleIdx="0" presStyleCnt="3"/>
      <dgm:spPr/>
    </dgm:pt>
    <dgm:pt modelId="{262ECC50-0BCF-2B41-A1B9-54DD35B8304D}" type="pres">
      <dgm:prSet presAssocID="{A080C9BE-8D37-E44E-9083-A1DA8DD211A1}" presName="hierChild4" presStyleCnt="0"/>
      <dgm:spPr/>
    </dgm:pt>
    <dgm:pt modelId="{9D5F2DD1-9B67-2449-818B-4C4E2279D778}" type="pres">
      <dgm:prSet presAssocID="{AA7D3CCE-3739-4E49-9A91-93F7DCD73224}" presName="Name64" presStyleLbl="parChTrans1D3" presStyleIdx="0" presStyleCnt="3"/>
      <dgm:spPr/>
    </dgm:pt>
    <dgm:pt modelId="{1BD8055A-2DDE-7349-8E72-9966C569D508}" type="pres">
      <dgm:prSet presAssocID="{A8E5BBF8-4A87-0849-821C-111F504DA40C}" presName="hierRoot2" presStyleCnt="0">
        <dgm:presLayoutVars>
          <dgm:hierBranch val="init"/>
        </dgm:presLayoutVars>
      </dgm:prSet>
      <dgm:spPr/>
    </dgm:pt>
    <dgm:pt modelId="{8F44516B-5399-524F-8D91-07A423CE47F0}" type="pres">
      <dgm:prSet presAssocID="{A8E5BBF8-4A87-0849-821C-111F504DA40C}" presName="rootComposite" presStyleCnt="0"/>
      <dgm:spPr/>
    </dgm:pt>
    <dgm:pt modelId="{66D47407-E939-F242-BDC0-C29444900381}" type="pres">
      <dgm:prSet presAssocID="{A8E5BBF8-4A87-0849-821C-111F504DA40C}" presName="rootText" presStyleLbl="node3" presStyleIdx="0" presStyleCnt="3">
        <dgm:presLayoutVars>
          <dgm:chPref val="3"/>
        </dgm:presLayoutVars>
      </dgm:prSet>
      <dgm:spPr/>
    </dgm:pt>
    <dgm:pt modelId="{27A5BF0E-9330-4A40-B8A6-9AB057110E09}" type="pres">
      <dgm:prSet presAssocID="{A8E5BBF8-4A87-0849-821C-111F504DA40C}" presName="rootConnector" presStyleLbl="node3" presStyleIdx="0" presStyleCnt="3"/>
      <dgm:spPr/>
    </dgm:pt>
    <dgm:pt modelId="{C6A237B2-EE51-504F-93D2-A92C855E4170}" type="pres">
      <dgm:prSet presAssocID="{A8E5BBF8-4A87-0849-821C-111F504DA40C}" presName="hierChild4" presStyleCnt="0"/>
      <dgm:spPr/>
    </dgm:pt>
    <dgm:pt modelId="{DC9F093C-E412-E642-8EB7-E24082BB8458}" type="pres">
      <dgm:prSet presAssocID="{A8E5BBF8-4A87-0849-821C-111F504DA40C}" presName="hierChild5" presStyleCnt="0"/>
      <dgm:spPr/>
    </dgm:pt>
    <dgm:pt modelId="{947700BD-2DB8-E549-9629-181880F975CF}" type="pres">
      <dgm:prSet presAssocID="{A080C9BE-8D37-E44E-9083-A1DA8DD211A1}" presName="hierChild5" presStyleCnt="0"/>
      <dgm:spPr/>
    </dgm:pt>
    <dgm:pt modelId="{B9C8A6C0-558A-AC42-8D01-7CDBA99DC1E6}" type="pres">
      <dgm:prSet presAssocID="{69B7630A-E07D-D24F-9776-78152C2F4848}" presName="Name64" presStyleLbl="parChTrans1D2" presStyleIdx="1" presStyleCnt="3"/>
      <dgm:spPr/>
    </dgm:pt>
    <dgm:pt modelId="{A6E0B8E8-9E11-B14F-8673-AFE9F0EC9D9E}" type="pres">
      <dgm:prSet presAssocID="{8A343243-D294-D543-9D8A-3414595A7D6A}" presName="hierRoot2" presStyleCnt="0">
        <dgm:presLayoutVars>
          <dgm:hierBranch val="init"/>
        </dgm:presLayoutVars>
      </dgm:prSet>
      <dgm:spPr/>
    </dgm:pt>
    <dgm:pt modelId="{ED451625-26F4-BD4D-A8C8-5AB6403A8B34}" type="pres">
      <dgm:prSet presAssocID="{8A343243-D294-D543-9D8A-3414595A7D6A}" presName="rootComposite" presStyleCnt="0"/>
      <dgm:spPr/>
    </dgm:pt>
    <dgm:pt modelId="{00EBD9E1-171F-8C42-BDDE-533A737381E3}" type="pres">
      <dgm:prSet presAssocID="{8A343243-D294-D543-9D8A-3414595A7D6A}" presName="rootText" presStyleLbl="node2" presStyleIdx="1" presStyleCnt="3">
        <dgm:presLayoutVars>
          <dgm:chPref val="3"/>
        </dgm:presLayoutVars>
      </dgm:prSet>
      <dgm:spPr/>
    </dgm:pt>
    <dgm:pt modelId="{A8FA56B1-9385-1D47-A750-D546ACE18D6F}" type="pres">
      <dgm:prSet presAssocID="{8A343243-D294-D543-9D8A-3414595A7D6A}" presName="rootConnector" presStyleLbl="node2" presStyleIdx="1" presStyleCnt="3"/>
      <dgm:spPr/>
    </dgm:pt>
    <dgm:pt modelId="{29B08C95-3A18-D744-A0EE-853574F06654}" type="pres">
      <dgm:prSet presAssocID="{8A343243-D294-D543-9D8A-3414595A7D6A}" presName="hierChild4" presStyleCnt="0"/>
      <dgm:spPr/>
    </dgm:pt>
    <dgm:pt modelId="{0A69BEBF-E90C-F247-9318-853B68666CB2}" type="pres">
      <dgm:prSet presAssocID="{C9113797-4104-8A41-9286-948D7558E5DE}" presName="Name64" presStyleLbl="parChTrans1D3" presStyleIdx="1" presStyleCnt="3"/>
      <dgm:spPr/>
    </dgm:pt>
    <dgm:pt modelId="{7429FA13-269A-C54D-8821-C0030D1098C5}" type="pres">
      <dgm:prSet presAssocID="{D305918F-EDA1-024D-A327-6BB647E17621}" presName="hierRoot2" presStyleCnt="0">
        <dgm:presLayoutVars>
          <dgm:hierBranch val="init"/>
        </dgm:presLayoutVars>
      </dgm:prSet>
      <dgm:spPr/>
    </dgm:pt>
    <dgm:pt modelId="{38FBC313-60B8-B24C-84D2-533331CAD00C}" type="pres">
      <dgm:prSet presAssocID="{D305918F-EDA1-024D-A327-6BB647E17621}" presName="rootComposite" presStyleCnt="0"/>
      <dgm:spPr/>
    </dgm:pt>
    <dgm:pt modelId="{E37E4AE0-6F6A-964A-BC87-AE9C30C6A3AD}" type="pres">
      <dgm:prSet presAssocID="{D305918F-EDA1-024D-A327-6BB647E17621}" presName="rootText" presStyleLbl="node3" presStyleIdx="1" presStyleCnt="3">
        <dgm:presLayoutVars>
          <dgm:chPref val="3"/>
        </dgm:presLayoutVars>
      </dgm:prSet>
      <dgm:spPr/>
    </dgm:pt>
    <dgm:pt modelId="{D76AB966-1E2A-C94A-B783-2779DE3F7C25}" type="pres">
      <dgm:prSet presAssocID="{D305918F-EDA1-024D-A327-6BB647E17621}" presName="rootConnector" presStyleLbl="node3" presStyleIdx="1" presStyleCnt="3"/>
      <dgm:spPr/>
    </dgm:pt>
    <dgm:pt modelId="{1EA3F2D5-5972-494B-9FCE-BB2F22B87DC2}" type="pres">
      <dgm:prSet presAssocID="{D305918F-EDA1-024D-A327-6BB647E17621}" presName="hierChild4" presStyleCnt="0"/>
      <dgm:spPr/>
    </dgm:pt>
    <dgm:pt modelId="{5B7E973C-A011-7547-9210-3B508B58F62F}" type="pres">
      <dgm:prSet presAssocID="{4BCFF8C3-F112-FD43-932D-4754FBD059BB}" presName="Name64" presStyleLbl="parChTrans1D4" presStyleIdx="0" presStyleCnt="5"/>
      <dgm:spPr/>
    </dgm:pt>
    <dgm:pt modelId="{A8B11E8E-9999-5A47-94BF-3C46A8B92E9A}" type="pres">
      <dgm:prSet presAssocID="{BA7C930A-1F0F-EB47-A9EC-74C88B0AB67D}" presName="hierRoot2" presStyleCnt="0">
        <dgm:presLayoutVars>
          <dgm:hierBranch val="init"/>
        </dgm:presLayoutVars>
      </dgm:prSet>
      <dgm:spPr/>
    </dgm:pt>
    <dgm:pt modelId="{301392BA-835C-7445-B0FD-35519AC6205A}" type="pres">
      <dgm:prSet presAssocID="{BA7C930A-1F0F-EB47-A9EC-74C88B0AB67D}" presName="rootComposite" presStyleCnt="0"/>
      <dgm:spPr/>
    </dgm:pt>
    <dgm:pt modelId="{EE132E24-0582-E148-AD1C-FCE5DD2E1B8C}" type="pres">
      <dgm:prSet presAssocID="{BA7C930A-1F0F-EB47-A9EC-74C88B0AB67D}" presName="rootText" presStyleLbl="node4" presStyleIdx="0" presStyleCnt="5">
        <dgm:presLayoutVars>
          <dgm:chPref val="3"/>
        </dgm:presLayoutVars>
      </dgm:prSet>
      <dgm:spPr/>
    </dgm:pt>
    <dgm:pt modelId="{2CB3347A-4E4D-0243-B70A-78FFF0DB696B}" type="pres">
      <dgm:prSet presAssocID="{BA7C930A-1F0F-EB47-A9EC-74C88B0AB67D}" presName="rootConnector" presStyleLbl="node4" presStyleIdx="0" presStyleCnt="5"/>
      <dgm:spPr/>
    </dgm:pt>
    <dgm:pt modelId="{ACC45FF7-8401-7344-9B22-BB4399CA7AFA}" type="pres">
      <dgm:prSet presAssocID="{BA7C930A-1F0F-EB47-A9EC-74C88B0AB67D}" presName="hierChild4" presStyleCnt="0"/>
      <dgm:spPr/>
    </dgm:pt>
    <dgm:pt modelId="{D5095FED-5F1E-6C43-8055-6D0C208C036C}" type="pres">
      <dgm:prSet presAssocID="{E83D8851-7225-A84F-8AA5-3C33448BF838}" presName="Name64" presStyleLbl="parChTrans1D4" presStyleIdx="1" presStyleCnt="5"/>
      <dgm:spPr/>
    </dgm:pt>
    <dgm:pt modelId="{0B13A730-D386-FB47-8D92-D442D0DF8338}" type="pres">
      <dgm:prSet presAssocID="{E6AF9DE6-3E99-7042-9852-D58EEDFD578A}" presName="hierRoot2" presStyleCnt="0">
        <dgm:presLayoutVars>
          <dgm:hierBranch val="init"/>
        </dgm:presLayoutVars>
      </dgm:prSet>
      <dgm:spPr/>
    </dgm:pt>
    <dgm:pt modelId="{61FE12FB-4A8A-8B4D-AEF7-EACBD1C8B650}" type="pres">
      <dgm:prSet presAssocID="{E6AF9DE6-3E99-7042-9852-D58EEDFD578A}" presName="rootComposite" presStyleCnt="0"/>
      <dgm:spPr/>
    </dgm:pt>
    <dgm:pt modelId="{6C1CC567-E940-574F-AEF5-843CE627718A}" type="pres">
      <dgm:prSet presAssocID="{E6AF9DE6-3E99-7042-9852-D58EEDFD578A}" presName="rootText" presStyleLbl="node4" presStyleIdx="1" presStyleCnt="5">
        <dgm:presLayoutVars>
          <dgm:chPref val="3"/>
        </dgm:presLayoutVars>
      </dgm:prSet>
      <dgm:spPr/>
    </dgm:pt>
    <dgm:pt modelId="{A22D42D2-8E46-CF4D-82F1-CA5D7EFE9112}" type="pres">
      <dgm:prSet presAssocID="{E6AF9DE6-3E99-7042-9852-D58EEDFD578A}" presName="rootConnector" presStyleLbl="node4" presStyleIdx="1" presStyleCnt="5"/>
      <dgm:spPr/>
    </dgm:pt>
    <dgm:pt modelId="{10D4E28C-EF67-F549-B845-3907AA8F7129}" type="pres">
      <dgm:prSet presAssocID="{E6AF9DE6-3E99-7042-9852-D58EEDFD578A}" presName="hierChild4" presStyleCnt="0"/>
      <dgm:spPr/>
    </dgm:pt>
    <dgm:pt modelId="{D4E62240-4AD1-FD48-B590-4A0837499129}" type="pres">
      <dgm:prSet presAssocID="{C7D60D04-3018-2B41-AABB-701B169A0DF7}" presName="Name64" presStyleLbl="parChTrans1D4" presStyleIdx="2" presStyleCnt="5"/>
      <dgm:spPr/>
    </dgm:pt>
    <dgm:pt modelId="{D250CBCF-ACB4-994C-A983-4141D841B3CE}" type="pres">
      <dgm:prSet presAssocID="{2E6C3A7D-F828-5F45-B423-E203F816F42C}" presName="hierRoot2" presStyleCnt="0">
        <dgm:presLayoutVars>
          <dgm:hierBranch val="init"/>
        </dgm:presLayoutVars>
      </dgm:prSet>
      <dgm:spPr/>
    </dgm:pt>
    <dgm:pt modelId="{DD3B20FE-C734-CA44-B7F5-2CFA27D9A8C5}" type="pres">
      <dgm:prSet presAssocID="{2E6C3A7D-F828-5F45-B423-E203F816F42C}" presName="rootComposite" presStyleCnt="0"/>
      <dgm:spPr/>
    </dgm:pt>
    <dgm:pt modelId="{C689B740-1E96-EA47-BE94-311C04607774}" type="pres">
      <dgm:prSet presAssocID="{2E6C3A7D-F828-5F45-B423-E203F816F42C}" presName="rootText" presStyleLbl="node4" presStyleIdx="2" presStyleCnt="5">
        <dgm:presLayoutVars>
          <dgm:chPref val="3"/>
        </dgm:presLayoutVars>
      </dgm:prSet>
      <dgm:spPr/>
    </dgm:pt>
    <dgm:pt modelId="{815E5D74-CFFE-6742-8CA8-0E7D7DB96FB2}" type="pres">
      <dgm:prSet presAssocID="{2E6C3A7D-F828-5F45-B423-E203F816F42C}" presName="rootConnector" presStyleLbl="node4" presStyleIdx="2" presStyleCnt="5"/>
      <dgm:spPr/>
    </dgm:pt>
    <dgm:pt modelId="{D62C89D2-8D20-034A-81C5-25939D3306BF}" type="pres">
      <dgm:prSet presAssocID="{2E6C3A7D-F828-5F45-B423-E203F816F42C}" presName="hierChild4" presStyleCnt="0"/>
      <dgm:spPr/>
    </dgm:pt>
    <dgm:pt modelId="{1C14D017-1E6A-924E-9B72-D6991098D2DB}" type="pres">
      <dgm:prSet presAssocID="{C8595802-E47C-694A-A354-C59033447C86}" presName="Name64" presStyleLbl="parChTrans1D4" presStyleIdx="3" presStyleCnt="5"/>
      <dgm:spPr/>
    </dgm:pt>
    <dgm:pt modelId="{E1DF0142-EA89-E347-B069-E863665FD2F4}" type="pres">
      <dgm:prSet presAssocID="{7C825DD9-EF14-3140-8A24-D024E33B2E2D}" presName="hierRoot2" presStyleCnt="0">
        <dgm:presLayoutVars>
          <dgm:hierBranch val="init"/>
        </dgm:presLayoutVars>
      </dgm:prSet>
      <dgm:spPr/>
    </dgm:pt>
    <dgm:pt modelId="{423020AF-AFC9-F241-817A-766FBBA7BEDC}" type="pres">
      <dgm:prSet presAssocID="{7C825DD9-EF14-3140-8A24-D024E33B2E2D}" presName="rootComposite" presStyleCnt="0"/>
      <dgm:spPr/>
    </dgm:pt>
    <dgm:pt modelId="{7695D8D3-C6C0-6242-B533-BFEF67573A33}" type="pres">
      <dgm:prSet presAssocID="{7C825DD9-EF14-3140-8A24-D024E33B2E2D}" presName="rootText" presStyleLbl="node4" presStyleIdx="3" presStyleCnt="5">
        <dgm:presLayoutVars>
          <dgm:chPref val="3"/>
        </dgm:presLayoutVars>
      </dgm:prSet>
      <dgm:spPr/>
    </dgm:pt>
    <dgm:pt modelId="{082CCCBB-863F-254B-A7BF-9FA048141B8C}" type="pres">
      <dgm:prSet presAssocID="{7C825DD9-EF14-3140-8A24-D024E33B2E2D}" presName="rootConnector" presStyleLbl="node4" presStyleIdx="3" presStyleCnt="5"/>
      <dgm:spPr/>
    </dgm:pt>
    <dgm:pt modelId="{3CA9347D-A778-784C-B6CD-D64FC6D2535C}" type="pres">
      <dgm:prSet presAssocID="{7C825DD9-EF14-3140-8A24-D024E33B2E2D}" presName="hierChild4" presStyleCnt="0"/>
      <dgm:spPr/>
    </dgm:pt>
    <dgm:pt modelId="{A28A7F94-DFBA-D04F-9458-359B4085B68F}" type="pres">
      <dgm:prSet presAssocID="{7C825DD9-EF14-3140-8A24-D024E33B2E2D}" presName="hierChild5" presStyleCnt="0"/>
      <dgm:spPr/>
    </dgm:pt>
    <dgm:pt modelId="{7AC5FC11-3753-4247-8800-E0C2F21C3F1E}" type="pres">
      <dgm:prSet presAssocID="{A4041C05-0F5A-EF45-8D26-0E147C4DCA19}" presName="Name64" presStyleLbl="parChTrans1D4" presStyleIdx="4" presStyleCnt="5"/>
      <dgm:spPr/>
    </dgm:pt>
    <dgm:pt modelId="{B7D7F118-BCE8-3742-B5DD-C915B84E261B}" type="pres">
      <dgm:prSet presAssocID="{BEE279B5-87D1-EE46-BEEB-23D20090967C}" presName="hierRoot2" presStyleCnt="0">
        <dgm:presLayoutVars>
          <dgm:hierBranch val="init"/>
        </dgm:presLayoutVars>
      </dgm:prSet>
      <dgm:spPr/>
    </dgm:pt>
    <dgm:pt modelId="{6905ABE7-E90B-9A4C-AD68-56F6438F15CC}" type="pres">
      <dgm:prSet presAssocID="{BEE279B5-87D1-EE46-BEEB-23D20090967C}" presName="rootComposite" presStyleCnt="0"/>
      <dgm:spPr/>
    </dgm:pt>
    <dgm:pt modelId="{78A9D5E0-F0AB-374B-A304-4038C4E6852C}" type="pres">
      <dgm:prSet presAssocID="{BEE279B5-87D1-EE46-BEEB-23D20090967C}" presName="rootText" presStyleLbl="node4" presStyleIdx="4" presStyleCnt="5">
        <dgm:presLayoutVars>
          <dgm:chPref val="3"/>
        </dgm:presLayoutVars>
      </dgm:prSet>
      <dgm:spPr/>
    </dgm:pt>
    <dgm:pt modelId="{AA6EA17F-F0A7-274A-8D8B-DCE154A52685}" type="pres">
      <dgm:prSet presAssocID="{BEE279B5-87D1-EE46-BEEB-23D20090967C}" presName="rootConnector" presStyleLbl="node4" presStyleIdx="4" presStyleCnt="5"/>
      <dgm:spPr/>
    </dgm:pt>
    <dgm:pt modelId="{E5724397-FEAB-B444-AF75-98E85C8FB72D}" type="pres">
      <dgm:prSet presAssocID="{BEE279B5-87D1-EE46-BEEB-23D20090967C}" presName="hierChild4" presStyleCnt="0"/>
      <dgm:spPr/>
    </dgm:pt>
    <dgm:pt modelId="{CE958AD2-30B4-C648-9A8C-C2314F70FFC7}" type="pres">
      <dgm:prSet presAssocID="{BEE279B5-87D1-EE46-BEEB-23D20090967C}" presName="hierChild5" presStyleCnt="0"/>
      <dgm:spPr/>
    </dgm:pt>
    <dgm:pt modelId="{47C986CD-952D-A243-B33A-D9FAD0392B7D}" type="pres">
      <dgm:prSet presAssocID="{2E6C3A7D-F828-5F45-B423-E203F816F42C}" presName="hierChild5" presStyleCnt="0"/>
      <dgm:spPr/>
    </dgm:pt>
    <dgm:pt modelId="{546E0A1B-952E-B24E-8F55-E52FE1A15DD8}" type="pres">
      <dgm:prSet presAssocID="{E6AF9DE6-3E99-7042-9852-D58EEDFD578A}" presName="hierChild5" presStyleCnt="0"/>
      <dgm:spPr/>
    </dgm:pt>
    <dgm:pt modelId="{6B7078F0-B8C6-844F-9CA2-8289B18A9D18}" type="pres">
      <dgm:prSet presAssocID="{BA7C930A-1F0F-EB47-A9EC-74C88B0AB67D}" presName="hierChild5" presStyleCnt="0"/>
      <dgm:spPr/>
    </dgm:pt>
    <dgm:pt modelId="{D3E93708-D400-3346-9210-AACE72C9EF70}" type="pres">
      <dgm:prSet presAssocID="{D305918F-EDA1-024D-A327-6BB647E17621}" presName="hierChild5" presStyleCnt="0"/>
      <dgm:spPr/>
    </dgm:pt>
    <dgm:pt modelId="{6904A678-A25E-8A45-94F7-2BA273D1228F}" type="pres">
      <dgm:prSet presAssocID="{8A343243-D294-D543-9D8A-3414595A7D6A}" presName="hierChild5" presStyleCnt="0"/>
      <dgm:spPr/>
    </dgm:pt>
    <dgm:pt modelId="{43D387DF-CDC1-B644-868C-70A10D075EA9}" type="pres">
      <dgm:prSet presAssocID="{A926801C-9EB7-114F-A851-F02891AAEBDD}" presName="Name64" presStyleLbl="parChTrans1D2" presStyleIdx="2" presStyleCnt="3"/>
      <dgm:spPr/>
    </dgm:pt>
    <dgm:pt modelId="{A2816247-36D5-9647-B00F-579FD5D7C419}" type="pres">
      <dgm:prSet presAssocID="{1171B9E5-12F5-2844-995E-10FA09BA9664}" presName="hierRoot2" presStyleCnt="0">
        <dgm:presLayoutVars>
          <dgm:hierBranch val="init"/>
        </dgm:presLayoutVars>
      </dgm:prSet>
      <dgm:spPr/>
    </dgm:pt>
    <dgm:pt modelId="{6D179E4F-C00A-0842-8803-48CABE46B3E0}" type="pres">
      <dgm:prSet presAssocID="{1171B9E5-12F5-2844-995E-10FA09BA9664}" presName="rootComposite" presStyleCnt="0"/>
      <dgm:spPr/>
    </dgm:pt>
    <dgm:pt modelId="{24913782-A61B-3C49-B4C0-73F78DD60BEA}" type="pres">
      <dgm:prSet presAssocID="{1171B9E5-12F5-2844-995E-10FA09BA9664}" presName="rootText" presStyleLbl="node2" presStyleIdx="2" presStyleCnt="3">
        <dgm:presLayoutVars>
          <dgm:chPref val="3"/>
        </dgm:presLayoutVars>
      </dgm:prSet>
      <dgm:spPr/>
    </dgm:pt>
    <dgm:pt modelId="{8653D958-1B66-EB42-A1B5-885E0DD3ABF1}" type="pres">
      <dgm:prSet presAssocID="{1171B9E5-12F5-2844-995E-10FA09BA9664}" presName="rootConnector" presStyleLbl="node2" presStyleIdx="2" presStyleCnt="3"/>
      <dgm:spPr/>
    </dgm:pt>
    <dgm:pt modelId="{D0C23E4E-F43E-524A-85D4-EA1EB3EB0F81}" type="pres">
      <dgm:prSet presAssocID="{1171B9E5-12F5-2844-995E-10FA09BA9664}" presName="hierChild4" presStyleCnt="0"/>
      <dgm:spPr/>
    </dgm:pt>
    <dgm:pt modelId="{8CD9D660-3DAA-294D-8D38-1302A8D69365}" type="pres">
      <dgm:prSet presAssocID="{21FB0C42-A7A6-4345-BBC2-8E41889DBEE3}" presName="Name64" presStyleLbl="parChTrans1D3" presStyleIdx="2" presStyleCnt="3"/>
      <dgm:spPr/>
    </dgm:pt>
    <dgm:pt modelId="{6AC5042F-804F-7742-9919-DB401916D320}" type="pres">
      <dgm:prSet presAssocID="{A2DB45D0-6E1F-A947-A3A7-EC19FF72DE32}" presName="hierRoot2" presStyleCnt="0">
        <dgm:presLayoutVars>
          <dgm:hierBranch val="init"/>
        </dgm:presLayoutVars>
      </dgm:prSet>
      <dgm:spPr/>
    </dgm:pt>
    <dgm:pt modelId="{28DB61C0-BCDC-0C42-8DA4-5EF3B5E435D9}" type="pres">
      <dgm:prSet presAssocID="{A2DB45D0-6E1F-A947-A3A7-EC19FF72DE32}" presName="rootComposite" presStyleCnt="0"/>
      <dgm:spPr/>
    </dgm:pt>
    <dgm:pt modelId="{D775269F-3B01-8542-BC65-2793AEDE38CA}" type="pres">
      <dgm:prSet presAssocID="{A2DB45D0-6E1F-A947-A3A7-EC19FF72DE32}" presName="rootText" presStyleLbl="node3" presStyleIdx="2" presStyleCnt="3">
        <dgm:presLayoutVars>
          <dgm:chPref val="3"/>
        </dgm:presLayoutVars>
      </dgm:prSet>
      <dgm:spPr/>
    </dgm:pt>
    <dgm:pt modelId="{9F633F60-F318-D548-A873-44C082355808}" type="pres">
      <dgm:prSet presAssocID="{A2DB45D0-6E1F-A947-A3A7-EC19FF72DE32}" presName="rootConnector" presStyleLbl="node3" presStyleIdx="2" presStyleCnt="3"/>
      <dgm:spPr/>
    </dgm:pt>
    <dgm:pt modelId="{4C2F26AF-482A-4E49-93B7-86F000C67A4A}" type="pres">
      <dgm:prSet presAssocID="{A2DB45D0-6E1F-A947-A3A7-EC19FF72DE32}" presName="hierChild4" presStyleCnt="0"/>
      <dgm:spPr/>
    </dgm:pt>
    <dgm:pt modelId="{F89B30F1-DB59-3145-9B8D-6A06DDEDD821}" type="pres">
      <dgm:prSet presAssocID="{A2DB45D0-6E1F-A947-A3A7-EC19FF72DE32}" presName="hierChild5" presStyleCnt="0"/>
      <dgm:spPr/>
    </dgm:pt>
    <dgm:pt modelId="{EF19A579-E040-F340-AC32-34359B8D472D}" type="pres">
      <dgm:prSet presAssocID="{1171B9E5-12F5-2844-995E-10FA09BA9664}" presName="hierChild5" presStyleCnt="0"/>
      <dgm:spPr/>
    </dgm:pt>
    <dgm:pt modelId="{2A3D6E1D-4053-8B41-9B09-A129A8C3E7F5}" type="pres">
      <dgm:prSet presAssocID="{A6B7DC9E-89EB-034E-B0D6-03C4F7959593}" presName="hierChild3" presStyleCnt="0"/>
      <dgm:spPr/>
    </dgm:pt>
  </dgm:ptLst>
  <dgm:cxnLst>
    <dgm:cxn modelId="{44E79F04-D04E-EF47-B58B-C0BFFDFDB9A3}" type="presOf" srcId="{D305918F-EDA1-024D-A327-6BB647E17621}" destId="{D76AB966-1E2A-C94A-B783-2779DE3F7C25}" srcOrd="1" destOrd="0" presId="urn:microsoft.com/office/officeart/2009/3/layout/HorizontalOrganizationChart"/>
    <dgm:cxn modelId="{28BC2B11-7B05-4141-B9DC-128B70ADEDE2}" srcId="{D305918F-EDA1-024D-A327-6BB647E17621}" destId="{BA7C930A-1F0F-EB47-A9EC-74C88B0AB67D}" srcOrd="0" destOrd="0" parTransId="{4BCFF8C3-F112-FD43-932D-4754FBD059BB}" sibTransId="{F303B0BC-DEF4-9F4A-8E6C-C75C08DF2CB6}"/>
    <dgm:cxn modelId="{7C938F19-51DE-2649-A23F-959E5A15F85A}" srcId="{A6B7DC9E-89EB-034E-B0D6-03C4F7959593}" destId="{8A343243-D294-D543-9D8A-3414595A7D6A}" srcOrd="1" destOrd="0" parTransId="{69B7630A-E07D-D24F-9776-78152C2F4848}" sibTransId="{D068088A-386E-3B45-A937-5202E990808E}"/>
    <dgm:cxn modelId="{19481C1A-2AEA-E84C-BC9F-1B0AA84C2DAB}" type="presOf" srcId="{E83D8851-7225-A84F-8AA5-3C33448BF838}" destId="{D5095FED-5F1E-6C43-8055-6D0C208C036C}" srcOrd="0" destOrd="0" presId="urn:microsoft.com/office/officeart/2009/3/layout/HorizontalOrganizationChart"/>
    <dgm:cxn modelId="{F70B1A1C-4148-674A-B6A6-77B713FE883F}" srcId="{A45421ED-3E6C-6143-BB65-DA5C2B04F547}" destId="{A6B7DC9E-89EB-034E-B0D6-03C4F7959593}" srcOrd="0" destOrd="0" parTransId="{B03D3238-7F54-0241-A892-D5B7D0FEA75C}" sibTransId="{5B2E80E5-03E2-5F40-9D9F-FFBB7BFBA4BD}"/>
    <dgm:cxn modelId="{19C30D26-A344-9D4A-94A8-0DFF21AAAC5B}" srcId="{BA7C930A-1F0F-EB47-A9EC-74C88B0AB67D}" destId="{E6AF9DE6-3E99-7042-9852-D58EEDFD578A}" srcOrd="0" destOrd="0" parTransId="{E83D8851-7225-A84F-8AA5-3C33448BF838}" sibTransId="{26C84F7A-80BB-F241-8578-61DF6945A952}"/>
    <dgm:cxn modelId="{1294532B-9F5F-A74C-A59F-8BC40FCFC641}" type="presOf" srcId="{7C825DD9-EF14-3140-8A24-D024E33B2E2D}" destId="{082CCCBB-863F-254B-A7BF-9FA048141B8C}" srcOrd="1" destOrd="0" presId="urn:microsoft.com/office/officeart/2009/3/layout/HorizontalOrganizationChart"/>
    <dgm:cxn modelId="{6B18142E-363B-544B-88E0-332F0F1BCD09}" srcId="{1171B9E5-12F5-2844-995E-10FA09BA9664}" destId="{A2DB45D0-6E1F-A947-A3A7-EC19FF72DE32}" srcOrd="0" destOrd="0" parTransId="{21FB0C42-A7A6-4345-BBC2-8E41889DBEE3}" sibTransId="{899EB20B-0440-8841-B49F-1A51EF577D59}"/>
    <dgm:cxn modelId="{6FFE6030-DB2F-A742-894E-5E7C50BA35D7}" type="presOf" srcId="{A4041C05-0F5A-EF45-8D26-0E147C4DCA19}" destId="{7AC5FC11-3753-4247-8800-E0C2F21C3F1E}" srcOrd="0" destOrd="0" presId="urn:microsoft.com/office/officeart/2009/3/layout/HorizontalOrganizationChart"/>
    <dgm:cxn modelId="{D95BD631-F089-1C49-8BC4-CA243494B375}" type="presOf" srcId="{A6B7DC9E-89EB-034E-B0D6-03C4F7959593}" destId="{9F3B1C0B-78C3-3F48-8D06-A2ABF48515C2}" srcOrd="0" destOrd="0" presId="urn:microsoft.com/office/officeart/2009/3/layout/HorizontalOrganizationChart"/>
    <dgm:cxn modelId="{C0BB0239-8731-294A-A1A0-75AB0FA9A859}" type="presOf" srcId="{BA7C930A-1F0F-EB47-A9EC-74C88B0AB67D}" destId="{EE132E24-0582-E148-AD1C-FCE5DD2E1B8C}" srcOrd="0" destOrd="0" presId="urn:microsoft.com/office/officeart/2009/3/layout/HorizontalOrganizationChart"/>
    <dgm:cxn modelId="{ED97BC3A-A7F6-594C-9D2B-9B0186B72C1D}" type="presOf" srcId="{C8595802-E47C-694A-A354-C59033447C86}" destId="{1C14D017-1E6A-924E-9B72-D6991098D2DB}" srcOrd="0" destOrd="0" presId="urn:microsoft.com/office/officeart/2009/3/layout/HorizontalOrganizationChart"/>
    <dgm:cxn modelId="{7275583E-5137-584A-9A8D-4CB54EA37196}" srcId="{2E6C3A7D-F828-5F45-B423-E203F816F42C}" destId="{BEE279B5-87D1-EE46-BEEB-23D20090967C}" srcOrd="1" destOrd="0" parTransId="{A4041C05-0F5A-EF45-8D26-0E147C4DCA19}" sibTransId="{F253F3C6-7BB0-7544-9404-6EA9789A7FB6}"/>
    <dgm:cxn modelId="{23847B47-C633-7F47-859F-F5429295DED6}" type="presOf" srcId="{A2DB45D0-6E1F-A947-A3A7-EC19FF72DE32}" destId="{9F633F60-F318-D548-A873-44C082355808}" srcOrd="1" destOrd="0" presId="urn:microsoft.com/office/officeart/2009/3/layout/HorizontalOrganizationChart"/>
    <dgm:cxn modelId="{49432050-24F5-7543-BF05-28C5B97A39F0}" type="presOf" srcId="{8A343243-D294-D543-9D8A-3414595A7D6A}" destId="{A8FA56B1-9385-1D47-A750-D546ACE18D6F}" srcOrd="1" destOrd="0" presId="urn:microsoft.com/office/officeart/2009/3/layout/HorizontalOrganizationChart"/>
    <dgm:cxn modelId="{FEF5AC51-31AA-9E45-AAD7-06A23088F5BD}" type="presOf" srcId="{E6AF9DE6-3E99-7042-9852-D58EEDFD578A}" destId="{6C1CC567-E940-574F-AEF5-843CE627718A}" srcOrd="0" destOrd="0" presId="urn:microsoft.com/office/officeart/2009/3/layout/HorizontalOrganizationChart"/>
    <dgm:cxn modelId="{D79EC852-39E5-644A-9F9B-DF01CD23FEDF}" srcId="{A6B7DC9E-89EB-034E-B0D6-03C4F7959593}" destId="{A080C9BE-8D37-E44E-9083-A1DA8DD211A1}" srcOrd="0" destOrd="0" parTransId="{3CB3907D-C141-864E-A823-05865E045907}" sibTransId="{711AA750-4EAC-224B-BCA4-3A4DC8720DDD}"/>
    <dgm:cxn modelId="{071EF359-4FAB-8B44-91EB-6C61A6B73D57}" srcId="{E6AF9DE6-3E99-7042-9852-D58EEDFD578A}" destId="{2E6C3A7D-F828-5F45-B423-E203F816F42C}" srcOrd="0" destOrd="0" parTransId="{C7D60D04-3018-2B41-AABB-701B169A0DF7}" sibTransId="{CA483C04-B479-EE42-A6D5-359979CA0F47}"/>
    <dgm:cxn modelId="{18644A5C-3021-6F44-8BF9-5A9260FCAE51}" type="presOf" srcId="{A45421ED-3E6C-6143-BB65-DA5C2B04F547}" destId="{99A3AF9F-704C-C247-8DC3-81B3D9D666F7}" srcOrd="0" destOrd="0" presId="urn:microsoft.com/office/officeart/2009/3/layout/HorizontalOrganizationChart"/>
    <dgm:cxn modelId="{F90AC264-326C-7D42-A05D-D6803929FEA1}" type="presOf" srcId="{2E6C3A7D-F828-5F45-B423-E203F816F42C}" destId="{815E5D74-CFFE-6742-8CA8-0E7D7DB96FB2}" srcOrd="1" destOrd="0" presId="urn:microsoft.com/office/officeart/2009/3/layout/HorizontalOrganizationChart"/>
    <dgm:cxn modelId="{2FF04567-C423-6D4F-96C4-3BFA9970A7FF}" type="presOf" srcId="{1171B9E5-12F5-2844-995E-10FA09BA9664}" destId="{24913782-A61B-3C49-B4C0-73F78DD60BEA}" srcOrd="0" destOrd="0" presId="urn:microsoft.com/office/officeart/2009/3/layout/HorizontalOrganizationChart"/>
    <dgm:cxn modelId="{429B5068-DADC-1940-B967-F7A322476ED1}" type="presOf" srcId="{21FB0C42-A7A6-4345-BBC2-8E41889DBEE3}" destId="{8CD9D660-3DAA-294D-8D38-1302A8D69365}" srcOrd="0" destOrd="0" presId="urn:microsoft.com/office/officeart/2009/3/layout/HorizontalOrganizationChart"/>
    <dgm:cxn modelId="{C6F4656F-A6F6-1946-831E-5B43272E342E}" type="presOf" srcId="{E6AF9DE6-3E99-7042-9852-D58EEDFD578A}" destId="{A22D42D2-8E46-CF4D-82F1-CA5D7EFE9112}" srcOrd="1" destOrd="0" presId="urn:microsoft.com/office/officeart/2009/3/layout/HorizontalOrganizationChart"/>
    <dgm:cxn modelId="{1EF2327B-FD12-1349-AFB6-2C1F8F3FB463}" srcId="{A080C9BE-8D37-E44E-9083-A1DA8DD211A1}" destId="{A8E5BBF8-4A87-0849-821C-111F504DA40C}" srcOrd="0" destOrd="0" parTransId="{AA7D3CCE-3739-4E49-9A91-93F7DCD73224}" sibTransId="{145A7449-0CDE-6C4A-9D7C-F9EF9B77AD48}"/>
    <dgm:cxn modelId="{5A99247C-351C-3646-8769-F282A9BB2C82}" type="presOf" srcId="{69B7630A-E07D-D24F-9776-78152C2F4848}" destId="{B9C8A6C0-558A-AC42-8D01-7CDBA99DC1E6}" srcOrd="0" destOrd="0" presId="urn:microsoft.com/office/officeart/2009/3/layout/HorizontalOrganizationChart"/>
    <dgm:cxn modelId="{F8BAF27E-1AA5-5849-B0F4-AB30EA44B307}" srcId="{8A343243-D294-D543-9D8A-3414595A7D6A}" destId="{D305918F-EDA1-024D-A327-6BB647E17621}" srcOrd="0" destOrd="0" parTransId="{C9113797-4104-8A41-9286-948D7558E5DE}" sibTransId="{1C967D77-6BD8-134F-AABB-A5AE23683320}"/>
    <dgm:cxn modelId="{396CCE84-11A6-8A47-A8EA-48DF390CCBF1}" type="presOf" srcId="{A080C9BE-8D37-E44E-9083-A1DA8DD211A1}" destId="{092B8E69-2C71-7848-B3DB-B6505C3D74BE}" srcOrd="0" destOrd="0" presId="urn:microsoft.com/office/officeart/2009/3/layout/HorizontalOrganizationChart"/>
    <dgm:cxn modelId="{FF3A4389-E981-6544-AD02-7D1322A0D6B0}" type="presOf" srcId="{2E6C3A7D-F828-5F45-B423-E203F816F42C}" destId="{C689B740-1E96-EA47-BE94-311C04607774}" srcOrd="0" destOrd="0" presId="urn:microsoft.com/office/officeart/2009/3/layout/HorizontalOrganizationChart"/>
    <dgm:cxn modelId="{69FDEA92-FE25-5A46-8177-C722B21AAC56}" type="presOf" srcId="{A8E5BBF8-4A87-0849-821C-111F504DA40C}" destId="{66D47407-E939-F242-BDC0-C29444900381}" srcOrd="0" destOrd="0" presId="urn:microsoft.com/office/officeart/2009/3/layout/HorizontalOrganizationChart"/>
    <dgm:cxn modelId="{9BD4A193-1326-A343-A9C9-E294B0C923C9}" type="presOf" srcId="{A926801C-9EB7-114F-A851-F02891AAEBDD}" destId="{43D387DF-CDC1-B644-868C-70A10D075EA9}" srcOrd="0" destOrd="0" presId="urn:microsoft.com/office/officeart/2009/3/layout/HorizontalOrganizationChart"/>
    <dgm:cxn modelId="{4C11D997-AA11-774D-8925-9259E05F9C9D}" type="presOf" srcId="{BA7C930A-1F0F-EB47-A9EC-74C88B0AB67D}" destId="{2CB3347A-4E4D-0243-B70A-78FFF0DB696B}" srcOrd="1" destOrd="0" presId="urn:microsoft.com/office/officeart/2009/3/layout/HorizontalOrganizationChart"/>
    <dgm:cxn modelId="{1F5CE09F-2610-9E49-9294-DF439C51B266}" type="presOf" srcId="{3CB3907D-C141-864E-A823-05865E045907}" destId="{65F317A0-9303-BA41-B202-2B21B796CC41}" srcOrd="0" destOrd="0" presId="urn:microsoft.com/office/officeart/2009/3/layout/HorizontalOrganizationChart"/>
    <dgm:cxn modelId="{76FD3EA0-0E10-724D-9B4A-E7116264E0C9}" type="presOf" srcId="{AA7D3CCE-3739-4E49-9A91-93F7DCD73224}" destId="{9D5F2DD1-9B67-2449-818B-4C4E2279D778}" srcOrd="0" destOrd="0" presId="urn:microsoft.com/office/officeart/2009/3/layout/HorizontalOrganizationChart"/>
    <dgm:cxn modelId="{DFBE64A0-FA09-E043-BDD7-899F334B8E80}" type="presOf" srcId="{C7D60D04-3018-2B41-AABB-701B169A0DF7}" destId="{D4E62240-4AD1-FD48-B590-4A0837499129}" srcOrd="0" destOrd="0" presId="urn:microsoft.com/office/officeart/2009/3/layout/HorizontalOrganizationChart"/>
    <dgm:cxn modelId="{EE88A0AC-F412-174C-AC77-032C0613AF43}" type="presOf" srcId="{1171B9E5-12F5-2844-995E-10FA09BA9664}" destId="{8653D958-1B66-EB42-A1B5-885E0DD3ABF1}" srcOrd="1" destOrd="0" presId="urn:microsoft.com/office/officeart/2009/3/layout/HorizontalOrganizationChart"/>
    <dgm:cxn modelId="{53F6A2B2-845B-804F-9174-A093D2E2F9BC}" type="presOf" srcId="{D305918F-EDA1-024D-A327-6BB647E17621}" destId="{E37E4AE0-6F6A-964A-BC87-AE9C30C6A3AD}" srcOrd="0" destOrd="0" presId="urn:microsoft.com/office/officeart/2009/3/layout/HorizontalOrganizationChart"/>
    <dgm:cxn modelId="{A7C7AEC0-8C9A-4245-80DB-1BF635C1B197}" type="presOf" srcId="{BEE279B5-87D1-EE46-BEEB-23D20090967C}" destId="{AA6EA17F-F0A7-274A-8D8B-DCE154A52685}" srcOrd="1" destOrd="0" presId="urn:microsoft.com/office/officeart/2009/3/layout/HorizontalOrganizationChart"/>
    <dgm:cxn modelId="{778B87C4-2A20-4B41-BDA5-98CEC296C24C}" srcId="{A6B7DC9E-89EB-034E-B0D6-03C4F7959593}" destId="{1171B9E5-12F5-2844-995E-10FA09BA9664}" srcOrd="2" destOrd="0" parTransId="{A926801C-9EB7-114F-A851-F02891AAEBDD}" sibTransId="{9C381783-B1AA-0049-9EE2-6A764D83AC53}"/>
    <dgm:cxn modelId="{C2B65DC5-9CFC-4F41-8F97-7FC777EE1426}" type="presOf" srcId="{A2DB45D0-6E1F-A947-A3A7-EC19FF72DE32}" destId="{D775269F-3B01-8542-BC65-2793AEDE38CA}" srcOrd="0" destOrd="0" presId="urn:microsoft.com/office/officeart/2009/3/layout/HorizontalOrganizationChart"/>
    <dgm:cxn modelId="{FACD3BC7-D855-E141-9129-C28E95B71519}" type="presOf" srcId="{7C825DD9-EF14-3140-8A24-D024E33B2E2D}" destId="{7695D8D3-C6C0-6242-B533-BFEF67573A33}" srcOrd="0" destOrd="0" presId="urn:microsoft.com/office/officeart/2009/3/layout/HorizontalOrganizationChart"/>
    <dgm:cxn modelId="{F851E6D0-E65F-D840-966E-28B167A71064}" srcId="{2E6C3A7D-F828-5F45-B423-E203F816F42C}" destId="{7C825DD9-EF14-3140-8A24-D024E33B2E2D}" srcOrd="0" destOrd="0" parTransId="{C8595802-E47C-694A-A354-C59033447C86}" sibTransId="{021B723D-D1C2-204A-9A17-344FDF9C5943}"/>
    <dgm:cxn modelId="{884BCADA-D5A4-4448-B34C-85A2FA2BD03D}" type="presOf" srcId="{C9113797-4104-8A41-9286-948D7558E5DE}" destId="{0A69BEBF-E90C-F247-9318-853B68666CB2}" srcOrd="0" destOrd="0" presId="urn:microsoft.com/office/officeart/2009/3/layout/HorizontalOrganizationChart"/>
    <dgm:cxn modelId="{653D77DC-9E4D-6C46-BC9A-7A43CA684CC7}" type="presOf" srcId="{A080C9BE-8D37-E44E-9083-A1DA8DD211A1}" destId="{FC37A138-2AA4-0940-ACE0-7AA3F8092221}" srcOrd="1" destOrd="0" presId="urn:microsoft.com/office/officeart/2009/3/layout/HorizontalOrganizationChart"/>
    <dgm:cxn modelId="{4D370ADD-4EBF-9A45-B63E-3E5DE40EE706}" type="presOf" srcId="{A6B7DC9E-89EB-034E-B0D6-03C4F7959593}" destId="{D4474E8F-D0B3-1D4D-8501-9A23F813D9E4}" srcOrd="1" destOrd="0" presId="urn:microsoft.com/office/officeart/2009/3/layout/HorizontalOrganizationChart"/>
    <dgm:cxn modelId="{10E888DD-17D3-474E-A904-26DCF06F7730}" type="presOf" srcId="{4BCFF8C3-F112-FD43-932D-4754FBD059BB}" destId="{5B7E973C-A011-7547-9210-3B508B58F62F}" srcOrd="0" destOrd="0" presId="urn:microsoft.com/office/officeart/2009/3/layout/HorizontalOrganizationChart"/>
    <dgm:cxn modelId="{22F021E5-12F1-6F45-85F4-64082BE40977}" type="presOf" srcId="{A8E5BBF8-4A87-0849-821C-111F504DA40C}" destId="{27A5BF0E-9330-4A40-B8A6-9AB057110E09}" srcOrd="1" destOrd="0" presId="urn:microsoft.com/office/officeart/2009/3/layout/HorizontalOrganizationChart"/>
    <dgm:cxn modelId="{4030B5E5-B975-294A-96ED-6005EF85302B}" type="presOf" srcId="{8A343243-D294-D543-9D8A-3414595A7D6A}" destId="{00EBD9E1-171F-8C42-BDDE-533A737381E3}" srcOrd="0" destOrd="0" presId="urn:microsoft.com/office/officeart/2009/3/layout/HorizontalOrganizationChart"/>
    <dgm:cxn modelId="{C094F7E7-4941-AA40-8358-41206D9B987B}" type="presOf" srcId="{BEE279B5-87D1-EE46-BEEB-23D20090967C}" destId="{78A9D5E0-F0AB-374B-A304-4038C4E6852C}" srcOrd="0" destOrd="0" presId="urn:microsoft.com/office/officeart/2009/3/layout/HorizontalOrganizationChart"/>
    <dgm:cxn modelId="{40C3C969-66AF-8746-934A-1825032BA9F5}" type="presParOf" srcId="{99A3AF9F-704C-C247-8DC3-81B3D9D666F7}" destId="{7875D2FE-C2FB-0043-BEC7-89C7ECE3C716}" srcOrd="0" destOrd="0" presId="urn:microsoft.com/office/officeart/2009/3/layout/HorizontalOrganizationChart"/>
    <dgm:cxn modelId="{56F36270-90C7-464A-8D7F-28D445E3D3AA}" type="presParOf" srcId="{7875D2FE-C2FB-0043-BEC7-89C7ECE3C716}" destId="{7AD10E85-6748-9C40-8FD0-F5335BDF4927}" srcOrd="0" destOrd="0" presId="urn:microsoft.com/office/officeart/2009/3/layout/HorizontalOrganizationChart"/>
    <dgm:cxn modelId="{BBADE41A-6FF2-AD49-9D76-7CD8CD8BE031}" type="presParOf" srcId="{7AD10E85-6748-9C40-8FD0-F5335BDF4927}" destId="{9F3B1C0B-78C3-3F48-8D06-A2ABF48515C2}" srcOrd="0" destOrd="0" presId="urn:microsoft.com/office/officeart/2009/3/layout/HorizontalOrganizationChart"/>
    <dgm:cxn modelId="{9D3DFC47-4497-E044-AC59-0F74C06019CA}" type="presParOf" srcId="{7AD10E85-6748-9C40-8FD0-F5335BDF4927}" destId="{D4474E8F-D0B3-1D4D-8501-9A23F813D9E4}" srcOrd="1" destOrd="0" presId="urn:microsoft.com/office/officeart/2009/3/layout/HorizontalOrganizationChart"/>
    <dgm:cxn modelId="{0263B8A5-823E-4C42-906D-D44E3D5CB2B4}" type="presParOf" srcId="{7875D2FE-C2FB-0043-BEC7-89C7ECE3C716}" destId="{0E92A43C-7C4F-A14B-8FF0-F05C28F7503F}" srcOrd="1" destOrd="0" presId="urn:microsoft.com/office/officeart/2009/3/layout/HorizontalOrganizationChart"/>
    <dgm:cxn modelId="{1F8F990A-800F-BA45-8B50-28383AAA1CC7}" type="presParOf" srcId="{0E92A43C-7C4F-A14B-8FF0-F05C28F7503F}" destId="{65F317A0-9303-BA41-B202-2B21B796CC41}" srcOrd="0" destOrd="0" presId="urn:microsoft.com/office/officeart/2009/3/layout/HorizontalOrganizationChart"/>
    <dgm:cxn modelId="{92826B36-05F8-4449-8227-DCCF6B3A061F}" type="presParOf" srcId="{0E92A43C-7C4F-A14B-8FF0-F05C28F7503F}" destId="{4BA4A969-0B02-2C40-9A8A-95C187F77E55}" srcOrd="1" destOrd="0" presId="urn:microsoft.com/office/officeart/2009/3/layout/HorizontalOrganizationChart"/>
    <dgm:cxn modelId="{31955640-7141-AD48-8055-41B2126F23E5}" type="presParOf" srcId="{4BA4A969-0B02-2C40-9A8A-95C187F77E55}" destId="{F940AA91-889C-F740-B684-9B5DA482B68A}" srcOrd="0" destOrd="0" presId="urn:microsoft.com/office/officeart/2009/3/layout/HorizontalOrganizationChart"/>
    <dgm:cxn modelId="{27CECAEF-BB36-EB47-9DED-B407C900F37C}" type="presParOf" srcId="{F940AA91-889C-F740-B684-9B5DA482B68A}" destId="{092B8E69-2C71-7848-B3DB-B6505C3D74BE}" srcOrd="0" destOrd="0" presId="urn:microsoft.com/office/officeart/2009/3/layout/HorizontalOrganizationChart"/>
    <dgm:cxn modelId="{4ABF9849-2EA9-8B4D-91BF-CDA6A9EDBDAC}" type="presParOf" srcId="{F940AA91-889C-F740-B684-9B5DA482B68A}" destId="{FC37A138-2AA4-0940-ACE0-7AA3F8092221}" srcOrd="1" destOrd="0" presId="urn:microsoft.com/office/officeart/2009/3/layout/HorizontalOrganizationChart"/>
    <dgm:cxn modelId="{CBB40559-D4E1-164F-BE05-208F65F8C930}" type="presParOf" srcId="{4BA4A969-0B02-2C40-9A8A-95C187F77E55}" destId="{262ECC50-0BCF-2B41-A1B9-54DD35B8304D}" srcOrd="1" destOrd="0" presId="urn:microsoft.com/office/officeart/2009/3/layout/HorizontalOrganizationChart"/>
    <dgm:cxn modelId="{E149B72C-EA7C-E64C-BD87-32F6D4E36188}" type="presParOf" srcId="{262ECC50-0BCF-2B41-A1B9-54DD35B8304D}" destId="{9D5F2DD1-9B67-2449-818B-4C4E2279D778}" srcOrd="0" destOrd="0" presId="urn:microsoft.com/office/officeart/2009/3/layout/HorizontalOrganizationChart"/>
    <dgm:cxn modelId="{E0CCC45D-1CE5-DE42-B9E7-9294CCCF960F}" type="presParOf" srcId="{262ECC50-0BCF-2B41-A1B9-54DD35B8304D}" destId="{1BD8055A-2DDE-7349-8E72-9966C569D508}" srcOrd="1" destOrd="0" presId="urn:microsoft.com/office/officeart/2009/3/layout/HorizontalOrganizationChart"/>
    <dgm:cxn modelId="{BA9581CB-5441-2944-9568-A64E586BF789}" type="presParOf" srcId="{1BD8055A-2DDE-7349-8E72-9966C569D508}" destId="{8F44516B-5399-524F-8D91-07A423CE47F0}" srcOrd="0" destOrd="0" presId="urn:microsoft.com/office/officeart/2009/3/layout/HorizontalOrganizationChart"/>
    <dgm:cxn modelId="{0C89397D-B25D-8846-87C5-3077E02EC3CE}" type="presParOf" srcId="{8F44516B-5399-524F-8D91-07A423CE47F0}" destId="{66D47407-E939-F242-BDC0-C29444900381}" srcOrd="0" destOrd="0" presId="urn:microsoft.com/office/officeart/2009/3/layout/HorizontalOrganizationChart"/>
    <dgm:cxn modelId="{4CF00929-92B6-6041-A766-FC0EA66A33F5}" type="presParOf" srcId="{8F44516B-5399-524F-8D91-07A423CE47F0}" destId="{27A5BF0E-9330-4A40-B8A6-9AB057110E09}" srcOrd="1" destOrd="0" presId="urn:microsoft.com/office/officeart/2009/3/layout/HorizontalOrganizationChart"/>
    <dgm:cxn modelId="{8C05356F-542A-284B-90EC-776BA590FC7A}" type="presParOf" srcId="{1BD8055A-2DDE-7349-8E72-9966C569D508}" destId="{C6A237B2-EE51-504F-93D2-A92C855E4170}" srcOrd="1" destOrd="0" presId="urn:microsoft.com/office/officeart/2009/3/layout/HorizontalOrganizationChart"/>
    <dgm:cxn modelId="{41E304F1-11C4-2D42-AB9A-367BB456403E}" type="presParOf" srcId="{1BD8055A-2DDE-7349-8E72-9966C569D508}" destId="{DC9F093C-E412-E642-8EB7-E24082BB8458}" srcOrd="2" destOrd="0" presId="urn:microsoft.com/office/officeart/2009/3/layout/HorizontalOrganizationChart"/>
    <dgm:cxn modelId="{2F836D58-3AE7-564F-A26D-82168E419137}" type="presParOf" srcId="{4BA4A969-0B02-2C40-9A8A-95C187F77E55}" destId="{947700BD-2DB8-E549-9629-181880F975CF}" srcOrd="2" destOrd="0" presId="urn:microsoft.com/office/officeart/2009/3/layout/HorizontalOrganizationChart"/>
    <dgm:cxn modelId="{04B52F60-3CEF-E74B-B9FD-DB32537373CC}" type="presParOf" srcId="{0E92A43C-7C4F-A14B-8FF0-F05C28F7503F}" destId="{B9C8A6C0-558A-AC42-8D01-7CDBA99DC1E6}" srcOrd="2" destOrd="0" presId="urn:microsoft.com/office/officeart/2009/3/layout/HorizontalOrganizationChart"/>
    <dgm:cxn modelId="{B27AFF20-6888-8743-8E63-19036D724D6A}" type="presParOf" srcId="{0E92A43C-7C4F-A14B-8FF0-F05C28F7503F}" destId="{A6E0B8E8-9E11-B14F-8673-AFE9F0EC9D9E}" srcOrd="3" destOrd="0" presId="urn:microsoft.com/office/officeart/2009/3/layout/HorizontalOrganizationChart"/>
    <dgm:cxn modelId="{5A865A1B-7850-6544-898A-C60076292677}" type="presParOf" srcId="{A6E0B8E8-9E11-B14F-8673-AFE9F0EC9D9E}" destId="{ED451625-26F4-BD4D-A8C8-5AB6403A8B34}" srcOrd="0" destOrd="0" presId="urn:microsoft.com/office/officeart/2009/3/layout/HorizontalOrganizationChart"/>
    <dgm:cxn modelId="{45E4774E-DD73-1D40-9700-47B4B8FD51D8}" type="presParOf" srcId="{ED451625-26F4-BD4D-A8C8-5AB6403A8B34}" destId="{00EBD9E1-171F-8C42-BDDE-533A737381E3}" srcOrd="0" destOrd="0" presId="urn:microsoft.com/office/officeart/2009/3/layout/HorizontalOrganizationChart"/>
    <dgm:cxn modelId="{E3D7D7D2-2F10-734B-880C-892315257D0F}" type="presParOf" srcId="{ED451625-26F4-BD4D-A8C8-5AB6403A8B34}" destId="{A8FA56B1-9385-1D47-A750-D546ACE18D6F}" srcOrd="1" destOrd="0" presId="urn:microsoft.com/office/officeart/2009/3/layout/HorizontalOrganizationChart"/>
    <dgm:cxn modelId="{670618E8-9BE6-4543-AD45-9289F7BDBC5B}" type="presParOf" srcId="{A6E0B8E8-9E11-B14F-8673-AFE9F0EC9D9E}" destId="{29B08C95-3A18-D744-A0EE-853574F06654}" srcOrd="1" destOrd="0" presId="urn:microsoft.com/office/officeart/2009/3/layout/HorizontalOrganizationChart"/>
    <dgm:cxn modelId="{0EC7F7A3-71BE-494F-B2B8-65C32A37B66F}" type="presParOf" srcId="{29B08C95-3A18-D744-A0EE-853574F06654}" destId="{0A69BEBF-E90C-F247-9318-853B68666CB2}" srcOrd="0" destOrd="0" presId="urn:microsoft.com/office/officeart/2009/3/layout/HorizontalOrganizationChart"/>
    <dgm:cxn modelId="{5E97F177-8992-D342-8728-73E96B32EE7D}" type="presParOf" srcId="{29B08C95-3A18-D744-A0EE-853574F06654}" destId="{7429FA13-269A-C54D-8821-C0030D1098C5}" srcOrd="1" destOrd="0" presId="urn:microsoft.com/office/officeart/2009/3/layout/HorizontalOrganizationChart"/>
    <dgm:cxn modelId="{988D3266-7883-104B-BEF9-BBD9FC8C492A}" type="presParOf" srcId="{7429FA13-269A-C54D-8821-C0030D1098C5}" destId="{38FBC313-60B8-B24C-84D2-533331CAD00C}" srcOrd="0" destOrd="0" presId="urn:microsoft.com/office/officeart/2009/3/layout/HorizontalOrganizationChart"/>
    <dgm:cxn modelId="{5D8ACD0B-77E7-764A-A217-A55EE08C05DC}" type="presParOf" srcId="{38FBC313-60B8-B24C-84D2-533331CAD00C}" destId="{E37E4AE0-6F6A-964A-BC87-AE9C30C6A3AD}" srcOrd="0" destOrd="0" presId="urn:microsoft.com/office/officeart/2009/3/layout/HorizontalOrganizationChart"/>
    <dgm:cxn modelId="{7EBAEAF1-4F38-794E-819D-C792B79AB5DF}" type="presParOf" srcId="{38FBC313-60B8-B24C-84D2-533331CAD00C}" destId="{D76AB966-1E2A-C94A-B783-2779DE3F7C25}" srcOrd="1" destOrd="0" presId="urn:microsoft.com/office/officeart/2009/3/layout/HorizontalOrganizationChart"/>
    <dgm:cxn modelId="{D6A609E5-D7B1-2340-86D0-6FCE1F6B2FCE}" type="presParOf" srcId="{7429FA13-269A-C54D-8821-C0030D1098C5}" destId="{1EA3F2D5-5972-494B-9FCE-BB2F22B87DC2}" srcOrd="1" destOrd="0" presId="urn:microsoft.com/office/officeart/2009/3/layout/HorizontalOrganizationChart"/>
    <dgm:cxn modelId="{247EF72F-6855-9E42-99EF-1CA2AB5BFFB2}" type="presParOf" srcId="{1EA3F2D5-5972-494B-9FCE-BB2F22B87DC2}" destId="{5B7E973C-A011-7547-9210-3B508B58F62F}" srcOrd="0" destOrd="0" presId="urn:microsoft.com/office/officeart/2009/3/layout/HorizontalOrganizationChart"/>
    <dgm:cxn modelId="{3720597A-0367-A34E-9ADB-D60771200195}" type="presParOf" srcId="{1EA3F2D5-5972-494B-9FCE-BB2F22B87DC2}" destId="{A8B11E8E-9999-5A47-94BF-3C46A8B92E9A}" srcOrd="1" destOrd="0" presId="urn:microsoft.com/office/officeart/2009/3/layout/HorizontalOrganizationChart"/>
    <dgm:cxn modelId="{A48C063A-0010-734B-8A88-ABC9C58599D2}" type="presParOf" srcId="{A8B11E8E-9999-5A47-94BF-3C46A8B92E9A}" destId="{301392BA-835C-7445-B0FD-35519AC6205A}" srcOrd="0" destOrd="0" presId="urn:microsoft.com/office/officeart/2009/3/layout/HorizontalOrganizationChart"/>
    <dgm:cxn modelId="{9E82EC12-CDDA-D749-9E4F-1F4910C70489}" type="presParOf" srcId="{301392BA-835C-7445-B0FD-35519AC6205A}" destId="{EE132E24-0582-E148-AD1C-FCE5DD2E1B8C}" srcOrd="0" destOrd="0" presId="urn:microsoft.com/office/officeart/2009/3/layout/HorizontalOrganizationChart"/>
    <dgm:cxn modelId="{D2DC73C9-25A3-0A48-BFFF-301CFD66819C}" type="presParOf" srcId="{301392BA-835C-7445-B0FD-35519AC6205A}" destId="{2CB3347A-4E4D-0243-B70A-78FFF0DB696B}" srcOrd="1" destOrd="0" presId="urn:microsoft.com/office/officeart/2009/3/layout/HorizontalOrganizationChart"/>
    <dgm:cxn modelId="{4EF8BC01-17E4-9E4F-A3D7-CCA77FC831B0}" type="presParOf" srcId="{A8B11E8E-9999-5A47-94BF-3C46A8B92E9A}" destId="{ACC45FF7-8401-7344-9B22-BB4399CA7AFA}" srcOrd="1" destOrd="0" presId="urn:microsoft.com/office/officeart/2009/3/layout/HorizontalOrganizationChart"/>
    <dgm:cxn modelId="{3BEBEB23-60B3-C042-963D-B53C4AEDBB4C}" type="presParOf" srcId="{ACC45FF7-8401-7344-9B22-BB4399CA7AFA}" destId="{D5095FED-5F1E-6C43-8055-6D0C208C036C}" srcOrd="0" destOrd="0" presId="urn:microsoft.com/office/officeart/2009/3/layout/HorizontalOrganizationChart"/>
    <dgm:cxn modelId="{854C4CDB-A3D4-9A43-A60E-EB4D69E0722C}" type="presParOf" srcId="{ACC45FF7-8401-7344-9B22-BB4399CA7AFA}" destId="{0B13A730-D386-FB47-8D92-D442D0DF8338}" srcOrd="1" destOrd="0" presId="urn:microsoft.com/office/officeart/2009/3/layout/HorizontalOrganizationChart"/>
    <dgm:cxn modelId="{05F065B1-34F0-A244-A5E8-D88F5E782254}" type="presParOf" srcId="{0B13A730-D386-FB47-8D92-D442D0DF8338}" destId="{61FE12FB-4A8A-8B4D-AEF7-EACBD1C8B650}" srcOrd="0" destOrd="0" presId="urn:microsoft.com/office/officeart/2009/3/layout/HorizontalOrganizationChart"/>
    <dgm:cxn modelId="{1AF76754-1DF2-2F40-B452-C22FBECD0FF8}" type="presParOf" srcId="{61FE12FB-4A8A-8B4D-AEF7-EACBD1C8B650}" destId="{6C1CC567-E940-574F-AEF5-843CE627718A}" srcOrd="0" destOrd="0" presId="urn:microsoft.com/office/officeart/2009/3/layout/HorizontalOrganizationChart"/>
    <dgm:cxn modelId="{534D36AE-6F29-C943-9476-FBECB336947F}" type="presParOf" srcId="{61FE12FB-4A8A-8B4D-AEF7-EACBD1C8B650}" destId="{A22D42D2-8E46-CF4D-82F1-CA5D7EFE9112}" srcOrd="1" destOrd="0" presId="urn:microsoft.com/office/officeart/2009/3/layout/HorizontalOrganizationChart"/>
    <dgm:cxn modelId="{8C69F600-F022-6C44-A4AD-917782CDC312}" type="presParOf" srcId="{0B13A730-D386-FB47-8D92-D442D0DF8338}" destId="{10D4E28C-EF67-F549-B845-3907AA8F7129}" srcOrd="1" destOrd="0" presId="urn:microsoft.com/office/officeart/2009/3/layout/HorizontalOrganizationChart"/>
    <dgm:cxn modelId="{9A72EC39-AC39-C14B-B86C-168255AA214C}" type="presParOf" srcId="{10D4E28C-EF67-F549-B845-3907AA8F7129}" destId="{D4E62240-4AD1-FD48-B590-4A0837499129}" srcOrd="0" destOrd="0" presId="urn:microsoft.com/office/officeart/2009/3/layout/HorizontalOrganizationChart"/>
    <dgm:cxn modelId="{3FFAE61B-5456-994C-9C63-B7C147D10198}" type="presParOf" srcId="{10D4E28C-EF67-F549-B845-3907AA8F7129}" destId="{D250CBCF-ACB4-994C-A983-4141D841B3CE}" srcOrd="1" destOrd="0" presId="urn:microsoft.com/office/officeart/2009/3/layout/HorizontalOrganizationChart"/>
    <dgm:cxn modelId="{70B0E825-585C-E242-AEF3-358F80B5C6AE}" type="presParOf" srcId="{D250CBCF-ACB4-994C-A983-4141D841B3CE}" destId="{DD3B20FE-C734-CA44-B7F5-2CFA27D9A8C5}" srcOrd="0" destOrd="0" presId="urn:microsoft.com/office/officeart/2009/3/layout/HorizontalOrganizationChart"/>
    <dgm:cxn modelId="{B616FD37-F6E8-884F-8833-847F23303FF1}" type="presParOf" srcId="{DD3B20FE-C734-CA44-B7F5-2CFA27D9A8C5}" destId="{C689B740-1E96-EA47-BE94-311C04607774}" srcOrd="0" destOrd="0" presId="urn:microsoft.com/office/officeart/2009/3/layout/HorizontalOrganizationChart"/>
    <dgm:cxn modelId="{576ABA7E-3E17-224F-9BC1-EE78E92D5CF7}" type="presParOf" srcId="{DD3B20FE-C734-CA44-B7F5-2CFA27D9A8C5}" destId="{815E5D74-CFFE-6742-8CA8-0E7D7DB96FB2}" srcOrd="1" destOrd="0" presId="urn:microsoft.com/office/officeart/2009/3/layout/HorizontalOrganizationChart"/>
    <dgm:cxn modelId="{C8747442-E976-4A45-AD39-270AC5CE4FC1}" type="presParOf" srcId="{D250CBCF-ACB4-994C-A983-4141D841B3CE}" destId="{D62C89D2-8D20-034A-81C5-25939D3306BF}" srcOrd="1" destOrd="0" presId="urn:microsoft.com/office/officeart/2009/3/layout/HorizontalOrganizationChart"/>
    <dgm:cxn modelId="{E131A626-2C02-064E-B9B4-98B261293A14}" type="presParOf" srcId="{D62C89D2-8D20-034A-81C5-25939D3306BF}" destId="{1C14D017-1E6A-924E-9B72-D6991098D2DB}" srcOrd="0" destOrd="0" presId="urn:microsoft.com/office/officeart/2009/3/layout/HorizontalOrganizationChart"/>
    <dgm:cxn modelId="{F2F8403B-9E85-2D47-B14F-16752030D3AD}" type="presParOf" srcId="{D62C89D2-8D20-034A-81C5-25939D3306BF}" destId="{E1DF0142-EA89-E347-B069-E863665FD2F4}" srcOrd="1" destOrd="0" presId="urn:microsoft.com/office/officeart/2009/3/layout/HorizontalOrganizationChart"/>
    <dgm:cxn modelId="{F69E34DC-2ED0-EF4D-9105-DFD3C6065AB7}" type="presParOf" srcId="{E1DF0142-EA89-E347-B069-E863665FD2F4}" destId="{423020AF-AFC9-F241-817A-766FBBA7BEDC}" srcOrd="0" destOrd="0" presId="urn:microsoft.com/office/officeart/2009/3/layout/HorizontalOrganizationChart"/>
    <dgm:cxn modelId="{24C88AEF-21F0-E440-B3A5-56E44834A74D}" type="presParOf" srcId="{423020AF-AFC9-F241-817A-766FBBA7BEDC}" destId="{7695D8D3-C6C0-6242-B533-BFEF67573A33}" srcOrd="0" destOrd="0" presId="urn:microsoft.com/office/officeart/2009/3/layout/HorizontalOrganizationChart"/>
    <dgm:cxn modelId="{40CCD687-721F-8B4A-9AF1-8F45B9962856}" type="presParOf" srcId="{423020AF-AFC9-F241-817A-766FBBA7BEDC}" destId="{082CCCBB-863F-254B-A7BF-9FA048141B8C}" srcOrd="1" destOrd="0" presId="urn:microsoft.com/office/officeart/2009/3/layout/HorizontalOrganizationChart"/>
    <dgm:cxn modelId="{80AC2841-BE83-0D4F-BD14-D8AC0D9D1E14}" type="presParOf" srcId="{E1DF0142-EA89-E347-B069-E863665FD2F4}" destId="{3CA9347D-A778-784C-B6CD-D64FC6D2535C}" srcOrd="1" destOrd="0" presId="urn:microsoft.com/office/officeart/2009/3/layout/HorizontalOrganizationChart"/>
    <dgm:cxn modelId="{18FB2539-6424-3D42-8C47-65C4269DE6E7}" type="presParOf" srcId="{E1DF0142-EA89-E347-B069-E863665FD2F4}" destId="{A28A7F94-DFBA-D04F-9458-359B4085B68F}" srcOrd="2" destOrd="0" presId="urn:microsoft.com/office/officeart/2009/3/layout/HorizontalOrganizationChart"/>
    <dgm:cxn modelId="{C32091AC-FE84-4745-BE66-B20B79F75B6F}" type="presParOf" srcId="{D62C89D2-8D20-034A-81C5-25939D3306BF}" destId="{7AC5FC11-3753-4247-8800-E0C2F21C3F1E}" srcOrd="2" destOrd="0" presId="urn:microsoft.com/office/officeart/2009/3/layout/HorizontalOrganizationChart"/>
    <dgm:cxn modelId="{6DBC2A9D-871C-3449-843F-3A783028E67C}" type="presParOf" srcId="{D62C89D2-8D20-034A-81C5-25939D3306BF}" destId="{B7D7F118-BCE8-3742-B5DD-C915B84E261B}" srcOrd="3" destOrd="0" presId="urn:microsoft.com/office/officeart/2009/3/layout/HorizontalOrganizationChart"/>
    <dgm:cxn modelId="{4870F614-5E39-C24E-8028-246331267039}" type="presParOf" srcId="{B7D7F118-BCE8-3742-B5DD-C915B84E261B}" destId="{6905ABE7-E90B-9A4C-AD68-56F6438F15CC}" srcOrd="0" destOrd="0" presId="urn:microsoft.com/office/officeart/2009/3/layout/HorizontalOrganizationChart"/>
    <dgm:cxn modelId="{2DEA6BB1-FAEE-9C45-A410-4272BABB2EF0}" type="presParOf" srcId="{6905ABE7-E90B-9A4C-AD68-56F6438F15CC}" destId="{78A9D5E0-F0AB-374B-A304-4038C4E6852C}" srcOrd="0" destOrd="0" presId="urn:microsoft.com/office/officeart/2009/3/layout/HorizontalOrganizationChart"/>
    <dgm:cxn modelId="{5896027E-4BC6-7E4C-A335-1253BF1007A7}" type="presParOf" srcId="{6905ABE7-E90B-9A4C-AD68-56F6438F15CC}" destId="{AA6EA17F-F0A7-274A-8D8B-DCE154A52685}" srcOrd="1" destOrd="0" presId="urn:microsoft.com/office/officeart/2009/3/layout/HorizontalOrganizationChart"/>
    <dgm:cxn modelId="{C9D297DF-C7DB-A14C-BE22-7F9F2FEEF082}" type="presParOf" srcId="{B7D7F118-BCE8-3742-B5DD-C915B84E261B}" destId="{E5724397-FEAB-B444-AF75-98E85C8FB72D}" srcOrd="1" destOrd="0" presId="urn:microsoft.com/office/officeart/2009/3/layout/HorizontalOrganizationChart"/>
    <dgm:cxn modelId="{C23873FF-EAC2-B240-9327-FE74B04F3B3A}" type="presParOf" srcId="{B7D7F118-BCE8-3742-B5DD-C915B84E261B}" destId="{CE958AD2-30B4-C648-9A8C-C2314F70FFC7}" srcOrd="2" destOrd="0" presId="urn:microsoft.com/office/officeart/2009/3/layout/HorizontalOrganizationChart"/>
    <dgm:cxn modelId="{68DE816F-0998-9646-8A38-F7E420AE29A7}" type="presParOf" srcId="{D250CBCF-ACB4-994C-A983-4141D841B3CE}" destId="{47C986CD-952D-A243-B33A-D9FAD0392B7D}" srcOrd="2" destOrd="0" presId="urn:microsoft.com/office/officeart/2009/3/layout/HorizontalOrganizationChart"/>
    <dgm:cxn modelId="{71835C98-F3FC-1C4F-B3EA-6584C5E889F3}" type="presParOf" srcId="{0B13A730-D386-FB47-8D92-D442D0DF8338}" destId="{546E0A1B-952E-B24E-8F55-E52FE1A15DD8}" srcOrd="2" destOrd="0" presId="urn:microsoft.com/office/officeart/2009/3/layout/HorizontalOrganizationChart"/>
    <dgm:cxn modelId="{8D3E6933-95C3-2B40-B8FC-1BD9A4445207}" type="presParOf" srcId="{A8B11E8E-9999-5A47-94BF-3C46A8B92E9A}" destId="{6B7078F0-B8C6-844F-9CA2-8289B18A9D18}" srcOrd="2" destOrd="0" presId="urn:microsoft.com/office/officeart/2009/3/layout/HorizontalOrganizationChart"/>
    <dgm:cxn modelId="{241700A2-52CE-6744-8C31-3CEED748AE0A}" type="presParOf" srcId="{7429FA13-269A-C54D-8821-C0030D1098C5}" destId="{D3E93708-D400-3346-9210-AACE72C9EF70}" srcOrd="2" destOrd="0" presId="urn:microsoft.com/office/officeart/2009/3/layout/HorizontalOrganizationChart"/>
    <dgm:cxn modelId="{558BCE05-DFEC-AF4A-8F17-EB4F22BD8574}" type="presParOf" srcId="{A6E0B8E8-9E11-B14F-8673-AFE9F0EC9D9E}" destId="{6904A678-A25E-8A45-94F7-2BA273D1228F}" srcOrd="2" destOrd="0" presId="urn:microsoft.com/office/officeart/2009/3/layout/HorizontalOrganizationChart"/>
    <dgm:cxn modelId="{15D2C8C4-936F-B644-A9B5-CED452D5E940}" type="presParOf" srcId="{0E92A43C-7C4F-A14B-8FF0-F05C28F7503F}" destId="{43D387DF-CDC1-B644-868C-70A10D075EA9}" srcOrd="4" destOrd="0" presId="urn:microsoft.com/office/officeart/2009/3/layout/HorizontalOrganizationChart"/>
    <dgm:cxn modelId="{EF0A9E67-0513-2E43-80A0-1B09C6615443}" type="presParOf" srcId="{0E92A43C-7C4F-A14B-8FF0-F05C28F7503F}" destId="{A2816247-36D5-9647-B00F-579FD5D7C419}" srcOrd="5" destOrd="0" presId="urn:microsoft.com/office/officeart/2009/3/layout/HorizontalOrganizationChart"/>
    <dgm:cxn modelId="{61434303-3ED4-8642-A62C-A4FCF5BF4151}" type="presParOf" srcId="{A2816247-36D5-9647-B00F-579FD5D7C419}" destId="{6D179E4F-C00A-0842-8803-48CABE46B3E0}" srcOrd="0" destOrd="0" presId="urn:microsoft.com/office/officeart/2009/3/layout/HorizontalOrganizationChart"/>
    <dgm:cxn modelId="{5BE2CE92-D547-A449-88D7-F366CCD5FCFB}" type="presParOf" srcId="{6D179E4F-C00A-0842-8803-48CABE46B3E0}" destId="{24913782-A61B-3C49-B4C0-73F78DD60BEA}" srcOrd="0" destOrd="0" presId="urn:microsoft.com/office/officeart/2009/3/layout/HorizontalOrganizationChart"/>
    <dgm:cxn modelId="{498B486F-9033-E54B-99BC-84B0F125D238}" type="presParOf" srcId="{6D179E4F-C00A-0842-8803-48CABE46B3E0}" destId="{8653D958-1B66-EB42-A1B5-885E0DD3ABF1}" srcOrd="1" destOrd="0" presId="urn:microsoft.com/office/officeart/2009/3/layout/HorizontalOrganizationChart"/>
    <dgm:cxn modelId="{06CA5420-64D8-D549-93C6-ED3969DDC85D}" type="presParOf" srcId="{A2816247-36D5-9647-B00F-579FD5D7C419}" destId="{D0C23E4E-F43E-524A-85D4-EA1EB3EB0F81}" srcOrd="1" destOrd="0" presId="urn:microsoft.com/office/officeart/2009/3/layout/HorizontalOrganizationChart"/>
    <dgm:cxn modelId="{0B9E83D6-FACF-E243-B44A-1FF97BADDE56}" type="presParOf" srcId="{D0C23E4E-F43E-524A-85D4-EA1EB3EB0F81}" destId="{8CD9D660-3DAA-294D-8D38-1302A8D69365}" srcOrd="0" destOrd="0" presId="urn:microsoft.com/office/officeart/2009/3/layout/HorizontalOrganizationChart"/>
    <dgm:cxn modelId="{5E18C321-7CE6-9347-AEEC-C624F9867DA9}" type="presParOf" srcId="{D0C23E4E-F43E-524A-85D4-EA1EB3EB0F81}" destId="{6AC5042F-804F-7742-9919-DB401916D320}" srcOrd="1" destOrd="0" presId="urn:microsoft.com/office/officeart/2009/3/layout/HorizontalOrganizationChart"/>
    <dgm:cxn modelId="{7608BA3D-9BE9-0441-A19A-3C817B22E5E3}" type="presParOf" srcId="{6AC5042F-804F-7742-9919-DB401916D320}" destId="{28DB61C0-BCDC-0C42-8DA4-5EF3B5E435D9}" srcOrd="0" destOrd="0" presId="urn:microsoft.com/office/officeart/2009/3/layout/HorizontalOrganizationChart"/>
    <dgm:cxn modelId="{05F5FAC7-D7C5-944B-BE1E-134F3071DDD5}" type="presParOf" srcId="{28DB61C0-BCDC-0C42-8DA4-5EF3B5E435D9}" destId="{D775269F-3B01-8542-BC65-2793AEDE38CA}" srcOrd="0" destOrd="0" presId="urn:microsoft.com/office/officeart/2009/3/layout/HorizontalOrganizationChart"/>
    <dgm:cxn modelId="{7B6FFAAA-8334-6E4B-8D55-15F13EBC3FCE}" type="presParOf" srcId="{28DB61C0-BCDC-0C42-8DA4-5EF3B5E435D9}" destId="{9F633F60-F318-D548-A873-44C082355808}" srcOrd="1" destOrd="0" presId="urn:microsoft.com/office/officeart/2009/3/layout/HorizontalOrganizationChart"/>
    <dgm:cxn modelId="{A2FAC987-8FEF-A048-92EC-A79235DAAF1F}" type="presParOf" srcId="{6AC5042F-804F-7742-9919-DB401916D320}" destId="{4C2F26AF-482A-4E49-93B7-86F000C67A4A}" srcOrd="1" destOrd="0" presId="urn:microsoft.com/office/officeart/2009/3/layout/HorizontalOrganizationChart"/>
    <dgm:cxn modelId="{58345DAC-428E-9548-A99A-B5CCC2363383}" type="presParOf" srcId="{6AC5042F-804F-7742-9919-DB401916D320}" destId="{F89B30F1-DB59-3145-9B8D-6A06DDEDD821}" srcOrd="2" destOrd="0" presId="urn:microsoft.com/office/officeart/2009/3/layout/HorizontalOrganizationChart"/>
    <dgm:cxn modelId="{32A4F4C4-DE44-6244-9B36-76950925E8F9}" type="presParOf" srcId="{A2816247-36D5-9647-B00F-579FD5D7C419}" destId="{EF19A579-E040-F340-AC32-34359B8D472D}" srcOrd="2" destOrd="0" presId="urn:microsoft.com/office/officeart/2009/3/layout/HorizontalOrganizationChart"/>
    <dgm:cxn modelId="{0C384875-C3D6-D843-91A1-1F51EDE87C1D}" type="presParOf" srcId="{7875D2FE-C2FB-0043-BEC7-89C7ECE3C716}" destId="{2A3D6E1D-4053-8B41-9B09-A129A8C3E7F5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A45421ED-3E6C-6143-BB65-DA5C2B04F547}" type="doc">
      <dgm:prSet loTypeId="urn:microsoft.com/office/officeart/2009/3/layout/HorizontalOrganizationChar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A6B7DC9E-89EB-034E-B0D6-03C4F7959593}">
      <dgm:prSet phldrT="[Text]"/>
      <dgm:spPr>
        <a:solidFill>
          <a:schemeClr val="accent1"/>
        </a:solidFill>
        <a:ln>
          <a:noFill/>
        </a:ln>
      </dgm:spPr>
      <dgm:t>
        <a:bodyPr/>
        <a:lstStyle/>
        <a:p>
          <a:r>
            <a:rPr lang="es-ES_tradnl" noProof="0" dirty="0"/>
            <a:t>Cola estación de gestión</a:t>
          </a:r>
        </a:p>
      </dgm:t>
    </dgm:pt>
    <dgm:pt modelId="{B03D3238-7F54-0241-A892-D5B7D0FEA75C}" type="parTrans" cxnId="{F70B1A1C-4148-674A-B6A6-77B713FE883F}">
      <dgm:prSet/>
      <dgm:spPr/>
      <dgm:t>
        <a:bodyPr/>
        <a:lstStyle/>
        <a:p>
          <a:endParaRPr lang="en-GB"/>
        </a:p>
      </dgm:t>
    </dgm:pt>
    <dgm:pt modelId="{5B2E80E5-03E2-5F40-9D9F-FFBB7BFBA4BD}" type="sibTrans" cxnId="{F70B1A1C-4148-674A-B6A6-77B713FE883F}">
      <dgm:prSet/>
      <dgm:spPr/>
      <dgm:t>
        <a:bodyPr/>
        <a:lstStyle/>
        <a:p>
          <a:endParaRPr lang="en-GB"/>
        </a:p>
      </dgm:t>
    </dgm:pt>
    <dgm:pt modelId="{A080C9BE-8D37-E44E-9083-A1DA8DD211A1}">
      <dgm:prSet phldrT="[Text]"/>
      <dgm:spPr>
        <a:solidFill>
          <a:schemeClr val="accent1"/>
        </a:solidFill>
        <a:ln>
          <a:noFill/>
        </a:ln>
      </dgm:spPr>
      <dgm:t>
        <a:bodyPr/>
        <a:lstStyle/>
        <a:p>
          <a:r>
            <a:rPr lang="es-ES_tradnl" noProof="0" dirty="0"/>
            <a:t>Trámite migratorio</a:t>
          </a:r>
        </a:p>
      </dgm:t>
    </dgm:pt>
    <dgm:pt modelId="{3CB3907D-C141-864E-A823-05865E045907}" type="parTrans" cxnId="{D79EC852-39E5-644A-9F9B-DF01CD23FEDF}">
      <dgm:prSet/>
      <dgm:spPr/>
      <dgm:t>
        <a:bodyPr/>
        <a:lstStyle/>
        <a:p>
          <a:endParaRPr lang="en-GB"/>
        </a:p>
      </dgm:t>
    </dgm:pt>
    <dgm:pt modelId="{711AA750-4EAC-224B-BCA4-3A4DC8720DDD}" type="sibTrans" cxnId="{D79EC852-39E5-644A-9F9B-DF01CD23FEDF}">
      <dgm:prSet/>
      <dgm:spPr/>
      <dgm:t>
        <a:bodyPr/>
        <a:lstStyle/>
        <a:p>
          <a:endParaRPr lang="en-GB"/>
        </a:p>
      </dgm:t>
    </dgm:pt>
    <dgm:pt modelId="{A8E5BBF8-4A87-0849-821C-111F504DA40C}">
      <dgm:prSet phldrT="[Text]"/>
      <dgm:spPr>
        <a:solidFill>
          <a:schemeClr val="accent1"/>
        </a:solidFill>
        <a:ln>
          <a:noFill/>
        </a:ln>
      </dgm:spPr>
      <dgm:t>
        <a:bodyPr/>
        <a:lstStyle/>
        <a:p>
          <a:r>
            <a:rPr lang="es-ES_tradnl" noProof="0" dirty="0"/>
            <a:t>Trámite de aduanero</a:t>
          </a:r>
        </a:p>
      </dgm:t>
    </dgm:pt>
    <dgm:pt modelId="{AA7D3CCE-3739-4E49-9A91-93F7DCD73224}" type="parTrans" cxnId="{1EF2327B-FD12-1349-AFB6-2C1F8F3FB463}">
      <dgm:prSet/>
      <dgm:spPr/>
      <dgm:t>
        <a:bodyPr/>
        <a:lstStyle/>
        <a:p>
          <a:endParaRPr lang="en-GB"/>
        </a:p>
      </dgm:t>
    </dgm:pt>
    <dgm:pt modelId="{145A7449-0CDE-6C4A-9D7C-F9EF9B77AD48}" type="sibTrans" cxnId="{1EF2327B-FD12-1349-AFB6-2C1F8F3FB463}">
      <dgm:prSet/>
      <dgm:spPr/>
      <dgm:t>
        <a:bodyPr/>
        <a:lstStyle/>
        <a:p>
          <a:endParaRPr lang="en-GB"/>
        </a:p>
      </dgm:t>
    </dgm:pt>
    <dgm:pt modelId="{8A343243-D294-D543-9D8A-3414595A7D6A}">
      <dgm:prSet phldrT="[Text]"/>
      <dgm:spPr>
        <a:solidFill>
          <a:schemeClr val="accent1"/>
        </a:solidFill>
        <a:ln>
          <a:noFill/>
        </a:ln>
      </dgm:spPr>
      <dgm:t>
        <a:bodyPr/>
        <a:lstStyle/>
        <a:p>
          <a:r>
            <a:rPr lang="es-ES_tradnl" noProof="0" dirty="0"/>
            <a:t>Trámite migratorio</a:t>
          </a:r>
        </a:p>
      </dgm:t>
    </dgm:pt>
    <dgm:pt modelId="{69B7630A-E07D-D24F-9776-78152C2F4848}" type="parTrans" cxnId="{7C938F19-51DE-2649-A23F-959E5A15F85A}">
      <dgm:prSet/>
      <dgm:spPr/>
      <dgm:t>
        <a:bodyPr/>
        <a:lstStyle/>
        <a:p>
          <a:endParaRPr lang="en-GB"/>
        </a:p>
      </dgm:t>
    </dgm:pt>
    <dgm:pt modelId="{D068088A-386E-3B45-A937-5202E990808E}" type="sibTrans" cxnId="{7C938F19-51DE-2649-A23F-959E5A15F85A}">
      <dgm:prSet/>
      <dgm:spPr/>
      <dgm:t>
        <a:bodyPr/>
        <a:lstStyle/>
        <a:p>
          <a:endParaRPr lang="en-GB"/>
        </a:p>
      </dgm:t>
    </dgm:pt>
    <dgm:pt modelId="{D305918F-EDA1-024D-A327-6BB647E17621}">
      <dgm:prSet phldrT="[Text]"/>
      <dgm:spPr>
        <a:solidFill>
          <a:schemeClr val="accent1"/>
        </a:solidFill>
        <a:ln>
          <a:noFill/>
        </a:ln>
      </dgm:spPr>
      <dgm:t>
        <a:bodyPr/>
        <a:lstStyle/>
        <a:p>
          <a:r>
            <a:rPr lang="es-ES_tradnl" noProof="0" dirty="0"/>
            <a:t>Trámite de aduanero</a:t>
          </a:r>
        </a:p>
      </dgm:t>
    </dgm:pt>
    <dgm:pt modelId="{C9113797-4104-8A41-9286-948D7558E5DE}" type="parTrans" cxnId="{F8BAF27E-1AA5-5849-B0F4-AB30EA44B307}">
      <dgm:prSet/>
      <dgm:spPr/>
      <dgm:t>
        <a:bodyPr/>
        <a:lstStyle/>
        <a:p>
          <a:endParaRPr lang="en-GB"/>
        </a:p>
      </dgm:t>
    </dgm:pt>
    <dgm:pt modelId="{1C967D77-6BD8-134F-AABB-A5AE23683320}" type="sibTrans" cxnId="{F8BAF27E-1AA5-5849-B0F4-AB30EA44B307}">
      <dgm:prSet/>
      <dgm:spPr/>
      <dgm:t>
        <a:bodyPr/>
        <a:lstStyle/>
        <a:p>
          <a:endParaRPr lang="en-GB"/>
        </a:p>
      </dgm:t>
    </dgm:pt>
    <dgm:pt modelId="{1171B9E5-12F5-2844-995E-10FA09BA9664}">
      <dgm:prSet phldrT="[Text]"/>
      <dgm:spPr>
        <a:solidFill>
          <a:schemeClr val="accent1"/>
        </a:solidFill>
        <a:ln>
          <a:noFill/>
        </a:ln>
      </dgm:spPr>
      <dgm:t>
        <a:bodyPr/>
        <a:lstStyle/>
        <a:p>
          <a:r>
            <a:rPr lang="es-ES_tradnl" noProof="0" dirty="0"/>
            <a:t>Trámite migratorio</a:t>
          </a:r>
        </a:p>
      </dgm:t>
    </dgm:pt>
    <dgm:pt modelId="{A926801C-9EB7-114F-A851-F02891AAEBDD}" type="parTrans" cxnId="{778B87C4-2A20-4B41-BDA5-98CEC296C24C}">
      <dgm:prSet/>
      <dgm:spPr/>
      <dgm:t>
        <a:bodyPr/>
        <a:lstStyle/>
        <a:p>
          <a:endParaRPr lang="en-GB"/>
        </a:p>
      </dgm:t>
    </dgm:pt>
    <dgm:pt modelId="{9C381783-B1AA-0049-9EE2-6A764D83AC53}" type="sibTrans" cxnId="{778B87C4-2A20-4B41-BDA5-98CEC296C24C}">
      <dgm:prSet/>
      <dgm:spPr/>
      <dgm:t>
        <a:bodyPr/>
        <a:lstStyle/>
        <a:p>
          <a:endParaRPr lang="en-GB"/>
        </a:p>
      </dgm:t>
    </dgm:pt>
    <dgm:pt modelId="{A2DB45D0-6E1F-A947-A3A7-EC19FF72DE32}">
      <dgm:prSet phldrT="[Text]"/>
      <dgm:spPr>
        <a:solidFill>
          <a:schemeClr val="accent1"/>
        </a:solidFill>
        <a:ln>
          <a:noFill/>
        </a:ln>
      </dgm:spPr>
      <dgm:t>
        <a:bodyPr/>
        <a:lstStyle/>
        <a:p>
          <a:r>
            <a:rPr lang="es-ES_tradnl" noProof="0" dirty="0"/>
            <a:t>Trámite de aduanero</a:t>
          </a:r>
        </a:p>
      </dgm:t>
    </dgm:pt>
    <dgm:pt modelId="{21FB0C42-A7A6-4345-BBC2-8E41889DBEE3}" type="parTrans" cxnId="{6B18142E-363B-544B-88E0-332F0F1BCD09}">
      <dgm:prSet/>
      <dgm:spPr/>
      <dgm:t>
        <a:bodyPr/>
        <a:lstStyle/>
        <a:p>
          <a:endParaRPr lang="en-GB"/>
        </a:p>
      </dgm:t>
    </dgm:pt>
    <dgm:pt modelId="{899EB20B-0440-8841-B49F-1A51EF577D59}" type="sibTrans" cxnId="{6B18142E-363B-544B-88E0-332F0F1BCD09}">
      <dgm:prSet/>
      <dgm:spPr/>
      <dgm:t>
        <a:bodyPr/>
        <a:lstStyle/>
        <a:p>
          <a:endParaRPr lang="en-GB"/>
        </a:p>
      </dgm:t>
    </dgm:pt>
    <dgm:pt modelId="{BA7C930A-1F0F-EB47-A9EC-74C88B0AB67D}">
      <dgm:prSet phldrT="[Text]"/>
      <dgm:spPr>
        <a:solidFill>
          <a:schemeClr val="accent1"/>
        </a:solidFill>
        <a:ln>
          <a:noFill/>
        </a:ln>
      </dgm:spPr>
      <dgm:t>
        <a:bodyPr/>
        <a:lstStyle/>
        <a:p>
          <a:r>
            <a:rPr lang="es-ES_tradnl" noProof="0" dirty="0"/>
            <a:t>Llegada a bahía PCD</a:t>
          </a:r>
        </a:p>
      </dgm:t>
    </dgm:pt>
    <dgm:pt modelId="{4BCFF8C3-F112-FD43-932D-4754FBD059BB}" type="parTrans" cxnId="{28BC2B11-7B05-4141-B9DC-128B70ADEDE2}">
      <dgm:prSet/>
      <dgm:spPr/>
      <dgm:t>
        <a:bodyPr/>
        <a:lstStyle/>
        <a:p>
          <a:endParaRPr lang="en-GB"/>
        </a:p>
      </dgm:t>
    </dgm:pt>
    <dgm:pt modelId="{F303B0BC-DEF4-9F4A-8E6C-C75C08DF2CB6}" type="sibTrans" cxnId="{28BC2B11-7B05-4141-B9DC-128B70ADEDE2}">
      <dgm:prSet/>
      <dgm:spPr/>
      <dgm:t>
        <a:bodyPr/>
        <a:lstStyle/>
        <a:p>
          <a:endParaRPr lang="en-GB"/>
        </a:p>
      </dgm:t>
    </dgm:pt>
    <dgm:pt modelId="{E6AF9DE6-3E99-7042-9852-D58EEDFD578A}">
      <dgm:prSet phldrT="[Text]"/>
      <dgm:spPr>
        <a:solidFill>
          <a:schemeClr val="accent1"/>
        </a:solidFill>
        <a:ln>
          <a:noFill/>
        </a:ln>
      </dgm:spPr>
      <dgm:t>
        <a:bodyPr/>
        <a:lstStyle/>
        <a:p>
          <a:r>
            <a:rPr lang="es-ES_tradnl" noProof="0"/>
            <a:t>Cola para ingresar a NI</a:t>
          </a:r>
          <a:endParaRPr lang="es-ES_tradnl" noProof="0" dirty="0"/>
        </a:p>
      </dgm:t>
    </dgm:pt>
    <dgm:pt modelId="{E83D8851-7225-A84F-8AA5-3C33448BF838}" type="parTrans" cxnId="{19C30D26-A344-9D4A-94A8-0DFF21AAAC5B}">
      <dgm:prSet/>
      <dgm:spPr/>
      <dgm:t>
        <a:bodyPr/>
        <a:lstStyle/>
        <a:p>
          <a:endParaRPr lang="en-GB"/>
        </a:p>
      </dgm:t>
    </dgm:pt>
    <dgm:pt modelId="{26C84F7A-80BB-F241-8578-61DF6945A952}" type="sibTrans" cxnId="{19C30D26-A344-9D4A-94A8-0DFF21AAAC5B}">
      <dgm:prSet/>
      <dgm:spPr/>
      <dgm:t>
        <a:bodyPr/>
        <a:lstStyle/>
        <a:p>
          <a:endParaRPr lang="en-GB"/>
        </a:p>
      </dgm:t>
    </dgm:pt>
    <dgm:pt modelId="{7C825DD9-EF14-3140-8A24-D024E33B2E2D}">
      <dgm:prSet phldrT="[Text]"/>
      <dgm:spPr>
        <a:noFill/>
        <a:ln>
          <a:noFill/>
        </a:ln>
      </dgm:spPr>
      <dgm:t>
        <a:bodyPr/>
        <a:lstStyle/>
        <a:p>
          <a:r>
            <a:rPr lang="es-ES_tradnl" noProof="0" dirty="0"/>
            <a:t>Caseta NI</a:t>
          </a:r>
        </a:p>
      </dgm:t>
    </dgm:pt>
    <dgm:pt modelId="{C8595802-E47C-694A-A354-C59033447C86}" type="parTrans" cxnId="{F851E6D0-E65F-D840-966E-28B167A71064}">
      <dgm:prSet/>
      <dgm:spPr/>
      <dgm:t>
        <a:bodyPr/>
        <a:lstStyle/>
        <a:p>
          <a:endParaRPr lang="en-GB"/>
        </a:p>
      </dgm:t>
    </dgm:pt>
    <dgm:pt modelId="{021B723D-D1C2-204A-9A17-344FDF9C5943}" type="sibTrans" cxnId="{F851E6D0-E65F-D840-966E-28B167A71064}">
      <dgm:prSet/>
      <dgm:spPr/>
      <dgm:t>
        <a:bodyPr/>
        <a:lstStyle/>
        <a:p>
          <a:endParaRPr lang="en-GB"/>
        </a:p>
      </dgm:t>
    </dgm:pt>
    <dgm:pt modelId="{BEE279B5-87D1-EE46-BEEB-23D20090967C}">
      <dgm:prSet phldrT="[Text]"/>
      <dgm:spPr>
        <a:noFill/>
        <a:ln>
          <a:noFill/>
        </a:ln>
      </dgm:spPr>
      <dgm:t>
        <a:bodyPr/>
        <a:lstStyle/>
        <a:p>
          <a:r>
            <a:rPr lang="es-ES_tradnl" noProof="0" dirty="0"/>
            <a:t>Caseta NI</a:t>
          </a:r>
        </a:p>
      </dgm:t>
    </dgm:pt>
    <dgm:pt modelId="{A4041C05-0F5A-EF45-8D26-0E147C4DCA19}" type="parTrans" cxnId="{7275583E-5137-584A-9A8D-4CB54EA37196}">
      <dgm:prSet/>
      <dgm:spPr/>
      <dgm:t>
        <a:bodyPr/>
        <a:lstStyle/>
        <a:p>
          <a:endParaRPr lang="en-GB"/>
        </a:p>
      </dgm:t>
    </dgm:pt>
    <dgm:pt modelId="{F253F3C6-7BB0-7544-9404-6EA9789A7FB6}" type="sibTrans" cxnId="{7275583E-5137-584A-9A8D-4CB54EA37196}">
      <dgm:prSet/>
      <dgm:spPr/>
      <dgm:t>
        <a:bodyPr/>
        <a:lstStyle/>
        <a:p>
          <a:endParaRPr lang="en-GB"/>
        </a:p>
      </dgm:t>
    </dgm:pt>
    <dgm:pt modelId="{2E6C3A7D-F828-5F45-B423-E203F816F42C}">
      <dgm:prSet phldrT="[Text]"/>
      <dgm:spPr>
        <a:solidFill>
          <a:schemeClr val="accent1"/>
        </a:solidFill>
        <a:ln>
          <a:noFill/>
        </a:ln>
      </dgm:spPr>
      <dgm:t>
        <a:bodyPr/>
        <a:lstStyle/>
        <a:p>
          <a:r>
            <a:rPr lang="es-ES_tradnl" noProof="0" dirty="0"/>
            <a:t>Ingreso a NI</a:t>
          </a:r>
        </a:p>
      </dgm:t>
    </dgm:pt>
    <dgm:pt modelId="{C7D60D04-3018-2B41-AABB-701B169A0DF7}" type="parTrans" cxnId="{071EF359-4FAB-8B44-91EB-6C61A6B73D57}">
      <dgm:prSet/>
      <dgm:spPr/>
      <dgm:t>
        <a:bodyPr/>
        <a:lstStyle/>
        <a:p>
          <a:endParaRPr lang="en-GB"/>
        </a:p>
      </dgm:t>
    </dgm:pt>
    <dgm:pt modelId="{CA483C04-B479-EE42-A6D5-359979CA0F47}" type="sibTrans" cxnId="{071EF359-4FAB-8B44-91EB-6C61A6B73D57}">
      <dgm:prSet/>
      <dgm:spPr/>
      <dgm:t>
        <a:bodyPr/>
        <a:lstStyle/>
        <a:p>
          <a:endParaRPr lang="en-GB"/>
        </a:p>
      </dgm:t>
    </dgm:pt>
    <dgm:pt modelId="{99A3AF9F-704C-C247-8DC3-81B3D9D666F7}" type="pres">
      <dgm:prSet presAssocID="{A45421ED-3E6C-6143-BB65-DA5C2B04F547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7875D2FE-C2FB-0043-BEC7-89C7ECE3C716}" type="pres">
      <dgm:prSet presAssocID="{A6B7DC9E-89EB-034E-B0D6-03C4F7959593}" presName="hierRoot1" presStyleCnt="0">
        <dgm:presLayoutVars>
          <dgm:hierBranch val="init"/>
        </dgm:presLayoutVars>
      </dgm:prSet>
      <dgm:spPr/>
    </dgm:pt>
    <dgm:pt modelId="{7AD10E85-6748-9C40-8FD0-F5335BDF4927}" type="pres">
      <dgm:prSet presAssocID="{A6B7DC9E-89EB-034E-B0D6-03C4F7959593}" presName="rootComposite1" presStyleCnt="0"/>
      <dgm:spPr/>
    </dgm:pt>
    <dgm:pt modelId="{9F3B1C0B-78C3-3F48-8D06-A2ABF48515C2}" type="pres">
      <dgm:prSet presAssocID="{A6B7DC9E-89EB-034E-B0D6-03C4F7959593}" presName="rootText1" presStyleLbl="node0" presStyleIdx="0" presStyleCnt="1">
        <dgm:presLayoutVars>
          <dgm:chPref val="3"/>
        </dgm:presLayoutVars>
      </dgm:prSet>
      <dgm:spPr/>
    </dgm:pt>
    <dgm:pt modelId="{D4474E8F-D0B3-1D4D-8501-9A23F813D9E4}" type="pres">
      <dgm:prSet presAssocID="{A6B7DC9E-89EB-034E-B0D6-03C4F7959593}" presName="rootConnector1" presStyleLbl="node1" presStyleIdx="0" presStyleCnt="0"/>
      <dgm:spPr/>
    </dgm:pt>
    <dgm:pt modelId="{0E92A43C-7C4F-A14B-8FF0-F05C28F7503F}" type="pres">
      <dgm:prSet presAssocID="{A6B7DC9E-89EB-034E-B0D6-03C4F7959593}" presName="hierChild2" presStyleCnt="0"/>
      <dgm:spPr/>
    </dgm:pt>
    <dgm:pt modelId="{65F317A0-9303-BA41-B202-2B21B796CC41}" type="pres">
      <dgm:prSet presAssocID="{3CB3907D-C141-864E-A823-05865E045907}" presName="Name64" presStyleLbl="parChTrans1D2" presStyleIdx="0" presStyleCnt="3"/>
      <dgm:spPr/>
    </dgm:pt>
    <dgm:pt modelId="{4BA4A969-0B02-2C40-9A8A-95C187F77E55}" type="pres">
      <dgm:prSet presAssocID="{A080C9BE-8D37-E44E-9083-A1DA8DD211A1}" presName="hierRoot2" presStyleCnt="0">
        <dgm:presLayoutVars>
          <dgm:hierBranch val="init"/>
        </dgm:presLayoutVars>
      </dgm:prSet>
      <dgm:spPr/>
    </dgm:pt>
    <dgm:pt modelId="{F940AA91-889C-F740-B684-9B5DA482B68A}" type="pres">
      <dgm:prSet presAssocID="{A080C9BE-8D37-E44E-9083-A1DA8DD211A1}" presName="rootComposite" presStyleCnt="0"/>
      <dgm:spPr/>
    </dgm:pt>
    <dgm:pt modelId="{092B8E69-2C71-7848-B3DB-B6505C3D74BE}" type="pres">
      <dgm:prSet presAssocID="{A080C9BE-8D37-E44E-9083-A1DA8DD211A1}" presName="rootText" presStyleLbl="node2" presStyleIdx="0" presStyleCnt="3">
        <dgm:presLayoutVars>
          <dgm:chPref val="3"/>
        </dgm:presLayoutVars>
      </dgm:prSet>
      <dgm:spPr/>
    </dgm:pt>
    <dgm:pt modelId="{FC37A138-2AA4-0940-ACE0-7AA3F8092221}" type="pres">
      <dgm:prSet presAssocID="{A080C9BE-8D37-E44E-9083-A1DA8DD211A1}" presName="rootConnector" presStyleLbl="node2" presStyleIdx="0" presStyleCnt="3"/>
      <dgm:spPr/>
    </dgm:pt>
    <dgm:pt modelId="{262ECC50-0BCF-2B41-A1B9-54DD35B8304D}" type="pres">
      <dgm:prSet presAssocID="{A080C9BE-8D37-E44E-9083-A1DA8DD211A1}" presName="hierChild4" presStyleCnt="0"/>
      <dgm:spPr/>
    </dgm:pt>
    <dgm:pt modelId="{9D5F2DD1-9B67-2449-818B-4C4E2279D778}" type="pres">
      <dgm:prSet presAssocID="{AA7D3CCE-3739-4E49-9A91-93F7DCD73224}" presName="Name64" presStyleLbl="parChTrans1D3" presStyleIdx="0" presStyleCnt="3"/>
      <dgm:spPr/>
    </dgm:pt>
    <dgm:pt modelId="{1BD8055A-2DDE-7349-8E72-9966C569D508}" type="pres">
      <dgm:prSet presAssocID="{A8E5BBF8-4A87-0849-821C-111F504DA40C}" presName="hierRoot2" presStyleCnt="0">
        <dgm:presLayoutVars>
          <dgm:hierBranch val="init"/>
        </dgm:presLayoutVars>
      </dgm:prSet>
      <dgm:spPr/>
    </dgm:pt>
    <dgm:pt modelId="{8F44516B-5399-524F-8D91-07A423CE47F0}" type="pres">
      <dgm:prSet presAssocID="{A8E5BBF8-4A87-0849-821C-111F504DA40C}" presName="rootComposite" presStyleCnt="0"/>
      <dgm:spPr/>
    </dgm:pt>
    <dgm:pt modelId="{66D47407-E939-F242-BDC0-C29444900381}" type="pres">
      <dgm:prSet presAssocID="{A8E5BBF8-4A87-0849-821C-111F504DA40C}" presName="rootText" presStyleLbl="node3" presStyleIdx="0" presStyleCnt="3">
        <dgm:presLayoutVars>
          <dgm:chPref val="3"/>
        </dgm:presLayoutVars>
      </dgm:prSet>
      <dgm:spPr/>
    </dgm:pt>
    <dgm:pt modelId="{27A5BF0E-9330-4A40-B8A6-9AB057110E09}" type="pres">
      <dgm:prSet presAssocID="{A8E5BBF8-4A87-0849-821C-111F504DA40C}" presName="rootConnector" presStyleLbl="node3" presStyleIdx="0" presStyleCnt="3"/>
      <dgm:spPr/>
    </dgm:pt>
    <dgm:pt modelId="{C6A237B2-EE51-504F-93D2-A92C855E4170}" type="pres">
      <dgm:prSet presAssocID="{A8E5BBF8-4A87-0849-821C-111F504DA40C}" presName="hierChild4" presStyleCnt="0"/>
      <dgm:spPr/>
    </dgm:pt>
    <dgm:pt modelId="{DC9F093C-E412-E642-8EB7-E24082BB8458}" type="pres">
      <dgm:prSet presAssocID="{A8E5BBF8-4A87-0849-821C-111F504DA40C}" presName="hierChild5" presStyleCnt="0"/>
      <dgm:spPr/>
    </dgm:pt>
    <dgm:pt modelId="{947700BD-2DB8-E549-9629-181880F975CF}" type="pres">
      <dgm:prSet presAssocID="{A080C9BE-8D37-E44E-9083-A1DA8DD211A1}" presName="hierChild5" presStyleCnt="0"/>
      <dgm:spPr/>
    </dgm:pt>
    <dgm:pt modelId="{B9C8A6C0-558A-AC42-8D01-7CDBA99DC1E6}" type="pres">
      <dgm:prSet presAssocID="{69B7630A-E07D-D24F-9776-78152C2F4848}" presName="Name64" presStyleLbl="parChTrans1D2" presStyleIdx="1" presStyleCnt="3"/>
      <dgm:spPr/>
    </dgm:pt>
    <dgm:pt modelId="{A6E0B8E8-9E11-B14F-8673-AFE9F0EC9D9E}" type="pres">
      <dgm:prSet presAssocID="{8A343243-D294-D543-9D8A-3414595A7D6A}" presName="hierRoot2" presStyleCnt="0">
        <dgm:presLayoutVars>
          <dgm:hierBranch val="init"/>
        </dgm:presLayoutVars>
      </dgm:prSet>
      <dgm:spPr/>
    </dgm:pt>
    <dgm:pt modelId="{ED451625-26F4-BD4D-A8C8-5AB6403A8B34}" type="pres">
      <dgm:prSet presAssocID="{8A343243-D294-D543-9D8A-3414595A7D6A}" presName="rootComposite" presStyleCnt="0"/>
      <dgm:spPr/>
    </dgm:pt>
    <dgm:pt modelId="{00EBD9E1-171F-8C42-BDDE-533A737381E3}" type="pres">
      <dgm:prSet presAssocID="{8A343243-D294-D543-9D8A-3414595A7D6A}" presName="rootText" presStyleLbl="node2" presStyleIdx="1" presStyleCnt="3">
        <dgm:presLayoutVars>
          <dgm:chPref val="3"/>
        </dgm:presLayoutVars>
      </dgm:prSet>
      <dgm:spPr/>
    </dgm:pt>
    <dgm:pt modelId="{A8FA56B1-9385-1D47-A750-D546ACE18D6F}" type="pres">
      <dgm:prSet presAssocID="{8A343243-D294-D543-9D8A-3414595A7D6A}" presName="rootConnector" presStyleLbl="node2" presStyleIdx="1" presStyleCnt="3"/>
      <dgm:spPr/>
    </dgm:pt>
    <dgm:pt modelId="{29B08C95-3A18-D744-A0EE-853574F06654}" type="pres">
      <dgm:prSet presAssocID="{8A343243-D294-D543-9D8A-3414595A7D6A}" presName="hierChild4" presStyleCnt="0"/>
      <dgm:spPr/>
    </dgm:pt>
    <dgm:pt modelId="{0A69BEBF-E90C-F247-9318-853B68666CB2}" type="pres">
      <dgm:prSet presAssocID="{C9113797-4104-8A41-9286-948D7558E5DE}" presName="Name64" presStyleLbl="parChTrans1D3" presStyleIdx="1" presStyleCnt="3"/>
      <dgm:spPr/>
    </dgm:pt>
    <dgm:pt modelId="{7429FA13-269A-C54D-8821-C0030D1098C5}" type="pres">
      <dgm:prSet presAssocID="{D305918F-EDA1-024D-A327-6BB647E17621}" presName="hierRoot2" presStyleCnt="0">
        <dgm:presLayoutVars>
          <dgm:hierBranch val="init"/>
        </dgm:presLayoutVars>
      </dgm:prSet>
      <dgm:spPr/>
    </dgm:pt>
    <dgm:pt modelId="{38FBC313-60B8-B24C-84D2-533331CAD00C}" type="pres">
      <dgm:prSet presAssocID="{D305918F-EDA1-024D-A327-6BB647E17621}" presName="rootComposite" presStyleCnt="0"/>
      <dgm:spPr/>
    </dgm:pt>
    <dgm:pt modelId="{E37E4AE0-6F6A-964A-BC87-AE9C30C6A3AD}" type="pres">
      <dgm:prSet presAssocID="{D305918F-EDA1-024D-A327-6BB647E17621}" presName="rootText" presStyleLbl="node3" presStyleIdx="1" presStyleCnt="3">
        <dgm:presLayoutVars>
          <dgm:chPref val="3"/>
        </dgm:presLayoutVars>
      </dgm:prSet>
      <dgm:spPr/>
    </dgm:pt>
    <dgm:pt modelId="{D76AB966-1E2A-C94A-B783-2779DE3F7C25}" type="pres">
      <dgm:prSet presAssocID="{D305918F-EDA1-024D-A327-6BB647E17621}" presName="rootConnector" presStyleLbl="node3" presStyleIdx="1" presStyleCnt="3"/>
      <dgm:spPr/>
    </dgm:pt>
    <dgm:pt modelId="{1EA3F2D5-5972-494B-9FCE-BB2F22B87DC2}" type="pres">
      <dgm:prSet presAssocID="{D305918F-EDA1-024D-A327-6BB647E17621}" presName="hierChild4" presStyleCnt="0"/>
      <dgm:spPr/>
    </dgm:pt>
    <dgm:pt modelId="{5B7E973C-A011-7547-9210-3B508B58F62F}" type="pres">
      <dgm:prSet presAssocID="{4BCFF8C3-F112-FD43-932D-4754FBD059BB}" presName="Name64" presStyleLbl="parChTrans1D4" presStyleIdx="0" presStyleCnt="5"/>
      <dgm:spPr/>
    </dgm:pt>
    <dgm:pt modelId="{A8B11E8E-9999-5A47-94BF-3C46A8B92E9A}" type="pres">
      <dgm:prSet presAssocID="{BA7C930A-1F0F-EB47-A9EC-74C88B0AB67D}" presName="hierRoot2" presStyleCnt="0">
        <dgm:presLayoutVars>
          <dgm:hierBranch val="init"/>
        </dgm:presLayoutVars>
      </dgm:prSet>
      <dgm:spPr/>
    </dgm:pt>
    <dgm:pt modelId="{301392BA-835C-7445-B0FD-35519AC6205A}" type="pres">
      <dgm:prSet presAssocID="{BA7C930A-1F0F-EB47-A9EC-74C88B0AB67D}" presName="rootComposite" presStyleCnt="0"/>
      <dgm:spPr/>
    </dgm:pt>
    <dgm:pt modelId="{EE132E24-0582-E148-AD1C-FCE5DD2E1B8C}" type="pres">
      <dgm:prSet presAssocID="{BA7C930A-1F0F-EB47-A9EC-74C88B0AB67D}" presName="rootText" presStyleLbl="node4" presStyleIdx="0" presStyleCnt="5">
        <dgm:presLayoutVars>
          <dgm:chPref val="3"/>
        </dgm:presLayoutVars>
      </dgm:prSet>
      <dgm:spPr/>
    </dgm:pt>
    <dgm:pt modelId="{2CB3347A-4E4D-0243-B70A-78FFF0DB696B}" type="pres">
      <dgm:prSet presAssocID="{BA7C930A-1F0F-EB47-A9EC-74C88B0AB67D}" presName="rootConnector" presStyleLbl="node4" presStyleIdx="0" presStyleCnt="5"/>
      <dgm:spPr/>
    </dgm:pt>
    <dgm:pt modelId="{ACC45FF7-8401-7344-9B22-BB4399CA7AFA}" type="pres">
      <dgm:prSet presAssocID="{BA7C930A-1F0F-EB47-A9EC-74C88B0AB67D}" presName="hierChild4" presStyleCnt="0"/>
      <dgm:spPr/>
    </dgm:pt>
    <dgm:pt modelId="{D5095FED-5F1E-6C43-8055-6D0C208C036C}" type="pres">
      <dgm:prSet presAssocID="{E83D8851-7225-A84F-8AA5-3C33448BF838}" presName="Name64" presStyleLbl="parChTrans1D4" presStyleIdx="1" presStyleCnt="5"/>
      <dgm:spPr/>
    </dgm:pt>
    <dgm:pt modelId="{0B13A730-D386-FB47-8D92-D442D0DF8338}" type="pres">
      <dgm:prSet presAssocID="{E6AF9DE6-3E99-7042-9852-D58EEDFD578A}" presName="hierRoot2" presStyleCnt="0">
        <dgm:presLayoutVars>
          <dgm:hierBranch val="init"/>
        </dgm:presLayoutVars>
      </dgm:prSet>
      <dgm:spPr/>
    </dgm:pt>
    <dgm:pt modelId="{61FE12FB-4A8A-8B4D-AEF7-EACBD1C8B650}" type="pres">
      <dgm:prSet presAssocID="{E6AF9DE6-3E99-7042-9852-D58EEDFD578A}" presName="rootComposite" presStyleCnt="0"/>
      <dgm:spPr/>
    </dgm:pt>
    <dgm:pt modelId="{6C1CC567-E940-574F-AEF5-843CE627718A}" type="pres">
      <dgm:prSet presAssocID="{E6AF9DE6-3E99-7042-9852-D58EEDFD578A}" presName="rootText" presStyleLbl="node4" presStyleIdx="1" presStyleCnt="5">
        <dgm:presLayoutVars>
          <dgm:chPref val="3"/>
        </dgm:presLayoutVars>
      </dgm:prSet>
      <dgm:spPr/>
    </dgm:pt>
    <dgm:pt modelId="{A22D42D2-8E46-CF4D-82F1-CA5D7EFE9112}" type="pres">
      <dgm:prSet presAssocID="{E6AF9DE6-3E99-7042-9852-D58EEDFD578A}" presName="rootConnector" presStyleLbl="node4" presStyleIdx="1" presStyleCnt="5"/>
      <dgm:spPr/>
    </dgm:pt>
    <dgm:pt modelId="{10D4E28C-EF67-F549-B845-3907AA8F7129}" type="pres">
      <dgm:prSet presAssocID="{E6AF9DE6-3E99-7042-9852-D58EEDFD578A}" presName="hierChild4" presStyleCnt="0"/>
      <dgm:spPr/>
    </dgm:pt>
    <dgm:pt modelId="{D4E62240-4AD1-FD48-B590-4A0837499129}" type="pres">
      <dgm:prSet presAssocID="{C7D60D04-3018-2B41-AABB-701B169A0DF7}" presName="Name64" presStyleLbl="parChTrans1D4" presStyleIdx="2" presStyleCnt="5"/>
      <dgm:spPr/>
    </dgm:pt>
    <dgm:pt modelId="{D250CBCF-ACB4-994C-A983-4141D841B3CE}" type="pres">
      <dgm:prSet presAssocID="{2E6C3A7D-F828-5F45-B423-E203F816F42C}" presName="hierRoot2" presStyleCnt="0">
        <dgm:presLayoutVars>
          <dgm:hierBranch val="init"/>
        </dgm:presLayoutVars>
      </dgm:prSet>
      <dgm:spPr/>
    </dgm:pt>
    <dgm:pt modelId="{DD3B20FE-C734-CA44-B7F5-2CFA27D9A8C5}" type="pres">
      <dgm:prSet presAssocID="{2E6C3A7D-F828-5F45-B423-E203F816F42C}" presName="rootComposite" presStyleCnt="0"/>
      <dgm:spPr/>
    </dgm:pt>
    <dgm:pt modelId="{C689B740-1E96-EA47-BE94-311C04607774}" type="pres">
      <dgm:prSet presAssocID="{2E6C3A7D-F828-5F45-B423-E203F816F42C}" presName="rootText" presStyleLbl="node4" presStyleIdx="2" presStyleCnt="5">
        <dgm:presLayoutVars>
          <dgm:chPref val="3"/>
        </dgm:presLayoutVars>
      </dgm:prSet>
      <dgm:spPr/>
    </dgm:pt>
    <dgm:pt modelId="{815E5D74-CFFE-6742-8CA8-0E7D7DB96FB2}" type="pres">
      <dgm:prSet presAssocID="{2E6C3A7D-F828-5F45-B423-E203F816F42C}" presName="rootConnector" presStyleLbl="node4" presStyleIdx="2" presStyleCnt="5"/>
      <dgm:spPr/>
    </dgm:pt>
    <dgm:pt modelId="{D62C89D2-8D20-034A-81C5-25939D3306BF}" type="pres">
      <dgm:prSet presAssocID="{2E6C3A7D-F828-5F45-B423-E203F816F42C}" presName="hierChild4" presStyleCnt="0"/>
      <dgm:spPr/>
    </dgm:pt>
    <dgm:pt modelId="{1C14D017-1E6A-924E-9B72-D6991098D2DB}" type="pres">
      <dgm:prSet presAssocID="{C8595802-E47C-694A-A354-C59033447C86}" presName="Name64" presStyleLbl="parChTrans1D4" presStyleIdx="3" presStyleCnt="5"/>
      <dgm:spPr/>
    </dgm:pt>
    <dgm:pt modelId="{E1DF0142-EA89-E347-B069-E863665FD2F4}" type="pres">
      <dgm:prSet presAssocID="{7C825DD9-EF14-3140-8A24-D024E33B2E2D}" presName="hierRoot2" presStyleCnt="0">
        <dgm:presLayoutVars>
          <dgm:hierBranch val="init"/>
        </dgm:presLayoutVars>
      </dgm:prSet>
      <dgm:spPr/>
    </dgm:pt>
    <dgm:pt modelId="{423020AF-AFC9-F241-817A-766FBBA7BEDC}" type="pres">
      <dgm:prSet presAssocID="{7C825DD9-EF14-3140-8A24-D024E33B2E2D}" presName="rootComposite" presStyleCnt="0"/>
      <dgm:spPr/>
    </dgm:pt>
    <dgm:pt modelId="{7695D8D3-C6C0-6242-B533-BFEF67573A33}" type="pres">
      <dgm:prSet presAssocID="{7C825DD9-EF14-3140-8A24-D024E33B2E2D}" presName="rootText" presStyleLbl="node4" presStyleIdx="3" presStyleCnt="5">
        <dgm:presLayoutVars>
          <dgm:chPref val="3"/>
        </dgm:presLayoutVars>
      </dgm:prSet>
      <dgm:spPr/>
    </dgm:pt>
    <dgm:pt modelId="{082CCCBB-863F-254B-A7BF-9FA048141B8C}" type="pres">
      <dgm:prSet presAssocID="{7C825DD9-EF14-3140-8A24-D024E33B2E2D}" presName="rootConnector" presStyleLbl="node4" presStyleIdx="3" presStyleCnt="5"/>
      <dgm:spPr/>
    </dgm:pt>
    <dgm:pt modelId="{3CA9347D-A778-784C-B6CD-D64FC6D2535C}" type="pres">
      <dgm:prSet presAssocID="{7C825DD9-EF14-3140-8A24-D024E33B2E2D}" presName="hierChild4" presStyleCnt="0"/>
      <dgm:spPr/>
    </dgm:pt>
    <dgm:pt modelId="{A28A7F94-DFBA-D04F-9458-359B4085B68F}" type="pres">
      <dgm:prSet presAssocID="{7C825DD9-EF14-3140-8A24-D024E33B2E2D}" presName="hierChild5" presStyleCnt="0"/>
      <dgm:spPr/>
    </dgm:pt>
    <dgm:pt modelId="{7AC5FC11-3753-4247-8800-E0C2F21C3F1E}" type="pres">
      <dgm:prSet presAssocID="{A4041C05-0F5A-EF45-8D26-0E147C4DCA19}" presName="Name64" presStyleLbl="parChTrans1D4" presStyleIdx="4" presStyleCnt="5"/>
      <dgm:spPr/>
    </dgm:pt>
    <dgm:pt modelId="{B7D7F118-BCE8-3742-B5DD-C915B84E261B}" type="pres">
      <dgm:prSet presAssocID="{BEE279B5-87D1-EE46-BEEB-23D20090967C}" presName="hierRoot2" presStyleCnt="0">
        <dgm:presLayoutVars>
          <dgm:hierBranch val="init"/>
        </dgm:presLayoutVars>
      </dgm:prSet>
      <dgm:spPr/>
    </dgm:pt>
    <dgm:pt modelId="{6905ABE7-E90B-9A4C-AD68-56F6438F15CC}" type="pres">
      <dgm:prSet presAssocID="{BEE279B5-87D1-EE46-BEEB-23D20090967C}" presName="rootComposite" presStyleCnt="0"/>
      <dgm:spPr/>
    </dgm:pt>
    <dgm:pt modelId="{78A9D5E0-F0AB-374B-A304-4038C4E6852C}" type="pres">
      <dgm:prSet presAssocID="{BEE279B5-87D1-EE46-BEEB-23D20090967C}" presName="rootText" presStyleLbl="node4" presStyleIdx="4" presStyleCnt="5">
        <dgm:presLayoutVars>
          <dgm:chPref val="3"/>
        </dgm:presLayoutVars>
      </dgm:prSet>
      <dgm:spPr/>
    </dgm:pt>
    <dgm:pt modelId="{AA6EA17F-F0A7-274A-8D8B-DCE154A52685}" type="pres">
      <dgm:prSet presAssocID="{BEE279B5-87D1-EE46-BEEB-23D20090967C}" presName="rootConnector" presStyleLbl="node4" presStyleIdx="4" presStyleCnt="5"/>
      <dgm:spPr/>
    </dgm:pt>
    <dgm:pt modelId="{E5724397-FEAB-B444-AF75-98E85C8FB72D}" type="pres">
      <dgm:prSet presAssocID="{BEE279B5-87D1-EE46-BEEB-23D20090967C}" presName="hierChild4" presStyleCnt="0"/>
      <dgm:spPr/>
    </dgm:pt>
    <dgm:pt modelId="{CE958AD2-30B4-C648-9A8C-C2314F70FFC7}" type="pres">
      <dgm:prSet presAssocID="{BEE279B5-87D1-EE46-BEEB-23D20090967C}" presName="hierChild5" presStyleCnt="0"/>
      <dgm:spPr/>
    </dgm:pt>
    <dgm:pt modelId="{47C986CD-952D-A243-B33A-D9FAD0392B7D}" type="pres">
      <dgm:prSet presAssocID="{2E6C3A7D-F828-5F45-B423-E203F816F42C}" presName="hierChild5" presStyleCnt="0"/>
      <dgm:spPr/>
    </dgm:pt>
    <dgm:pt modelId="{546E0A1B-952E-B24E-8F55-E52FE1A15DD8}" type="pres">
      <dgm:prSet presAssocID="{E6AF9DE6-3E99-7042-9852-D58EEDFD578A}" presName="hierChild5" presStyleCnt="0"/>
      <dgm:spPr/>
    </dgm:pt>
    <dgm:pt modelId="{6B7078F0-B8C6-844F-9CA2-8289B18A9D18}" type="pres">
      <dgm:prSet presAssocID="{BA7C930A-1F0F-EB47-A9EC-74C88B0AB67D}" presName="hierChild5" presStyleCnt="0"/>
      <dgm:spPr/>
    </dgm:pt>
    <dgm:pt modelId="{D3E93708-D400-3346-9210-AACE72C9EF70}" type="pres">
      <dgm:prSet presAssocID="{D305918F-EDA1-024D-A327-6BB647E17621}" presName="hierChild5" presStyleCnt="0"/>
      <dgm:spPr/>
    </dgm:pt>
    <dgm:pt modelId="{6904A678-A25E-8A45-94F7-2BA273D1228F}" type="pres">
      <dgm:prSet presAssocID="{8A343243-D294-D543-9D8A-3414595A7D6A}" presName="hierChild5" presStyleCnt="0"/>
      <dgm:spPr/>
    </dgm:pt>
    <dgm:pt modelId="{43D387DF-CDC1-B644-868C-70A10D075EA9}" type="pres">
      <dgm:prSet presAssocID="{A926801C-9EB7-114F-A851-F02891AAEBDD}" presName="Name64" presStyleLbl="parChTrans1D2" presStyleIdx="2" presStyleCnt="3"/>
      <dgm:spPr/>
    </dgm:pt>
    <dgm:pt modelId="{A2816247-36D5-9647-B00F-579FD5D7C419}" type="pres">
      <dgm:prSet presAssocID="{1171B9E5-12F5-2844-995E-10FA09BA9664}" presName="hierRoot2" presStyleCnt="0">
        <dgm:presLayoutVars>
          <dgm:hierBranch val="init"/>
        </dgm:presLayoutVars>
      </dgm:prSet>
      <dgm:spPr/>
    </dgm:pt>
    <dgm:pt modelId="{6D179E4F-C00A-0842-8803-48CABE46B3E0}" type="pres">
      <dgm:prSet presAssocID="{1171B9E5-12F5-2844-995E-10FA09BA9664}" presName="rootComposite" presStyleCnt="0"/>
      <dgm:spPr/>
    </dgm:pt>
    <dgm:pt modelId="{24913782-A61B-3C49-B4C0-73F78DD60BEA}" type="pres">
      <dgm:prSet presAssocID="{1171B9E5-12F5-2844-995E-10FA09BA9664}" presName="rootText" presStyleLbl="node2" presStyleIdx="2" presStyleCnt="3">
        <dgm:presLayoutVars>
          <dgm:chPref val="3"/>
        </dgm:presLayoutVars>
      </dgm:prSet>
      <dgm:spPr/>
    </dgm:pt>
    <dgm:pt modelId="{8653D958-1B66-EB42-A1B5-885E0DD3ABF1}" type="pres">
      <dgm:prSet presAssocID="{1171B9E5-12F5-2844-995E-10FA09BA9664}" presName="rootConnector" presStyleLbl="node2" presStyleIdx="2" presStyleCnt="3"/>
      <dgm:spPr/>
    </dgm:pt>
    <dgm:pt modelId="{D0C23E4E-F43E-524A-85D4-EA1EB3EB0F81}" type="pres">
      <dgm:prSet presAssocID="{1171B9E5-12F5-2844-995E-10FA09BA9664}" presName="hierChild4" presStyleCnt="0"/>
      <dgm:spPr/>
    </dgm:pt>
    <dgm:pt modelId="{8CD9D660-3DAA-294D-8D38-1302A8D69365}" type="pres">
      <dgm:prSet presAssocID="{21FB0C42-A7A6-4345-BBC2-8E41889DBEE3}" presName="Name64" presStyleLbl="parChTrans1D3" presStyleIdx="2" presStyleCnt="3"/>
      <dgm:spPr/>
    </dgm:pt>
    <dgm:pt modelId="{6AC5042F-804F-7742-9919-DB401916D320}" type="pres">
      <dgm:prSet presAssocID="{A2DB45D0-6E1F-A947-A3A7-EC19FF72DE32}" presName="hierRoot2" presStyleCnt="0">
        <dgm:presLayoutVars>
          <dgm:hierBranch val="init"/>
        </dgm:presLayoutVars>
      </dgm:prSet>
      <dgm:spPr/>
    </dgm:pt>
    <dgm:pt modelId="{28DB61C0-BCDC-0C42-8DA4-5EF3B5E435D9}" type="pres">
      <dgm:prSet presAssocID="{A2DB45D0-6E1F-A947-A3A7-EC19FF72DE32}" presName="rootComposite" presStyleCnt="0"/>
      <dgm:spPr/>
    </dgm:pt>
    <dgm:pt modelId="{D775269F-3B01-8542-BC65-2793AEDE38CA}" type="pres">
      <dgm:prSet presAssocID="{A2DB45D0-6E1F-A947-A3A7-EC19FF72DE32}" presName="rootText" presStyleLbl="node3" presStyleIdx="2" presStyleCnt="3">
        <dgm:presLayoutVars>
          <dgm:chPref val="3"/>
        </dgm:presLayoutVars>
      </dgm:prSet>
      <dgm:spPr/>
    </dgm:pt>
    <dgm:pt modelId="{9F633F60-F318-D548-A873-44C082355808}" type="pres">
      <dgm:prSet presAssocID="{A2DB45D0-6E1F-A947-A3A7-EC19FF72DE32}" presName="rootConnector" presStyleLbl="node3" presStyleIdx="2" presStyleCnt="3"/>
      <dgm:spPr/>
    </dgm:pt>
    <dgm:pt modelId="{4C2F26AF-482A-4E49-93B7-86F000C67A4A}" type="pres">
      <dgm:prSet presAssocID="{A2DB45D0-6E1F-A947-A3A7-EC19FF72DE32}" presName="hierChild4" presStyleCnt="0"/>
      <dgm:spPr/>
    </dgm:pt>
    <dgm:pt modelId="{F89B30F1-DB59-3145-9B8D-6A06DDEDD821}" type="pres">
      <dgm:prSet presAssocID="{A2DB45D0-6E1F-A947-A3A7-EC19FF72DE32}" presName="hierChild5" presStyleCnt="0"/>
      <dgm:spPr/>
    </dgm:pt>
    <dgm:pt modelId="{EF19A579-E040-F340-AC32-34359B8D472D}" type="pres">
      <dgm:prSet presAssocID="{1171B9E5-12F5-2844-995E-10FA09BA9664}" presName="hierChild5" presStyleCnt="0"/>
      <dgm:spPr/>
    </dgm:pt>
    <dgm:pt modelId="{2A3D6E1D-4053-8B41-9B09-A129A8C3E7F5}" type="pres">
      <dgm:prSet presAssocID="{A6B7DC9E-89EB-034E-B0D6-03C4F7959593}" presName="hierChild3" presStyleCnt="0"/>
      <dgm:spPr/>
    </dgm:pt>
  </dgm:ptLst>
  <dgm:cxnLst>
    <dgm:cxn modelId="{44E79F04-D04E-EF47-B58B-C0BFFDFDB9A3}" type="presOf" srcId="{D305918F-EDA1-024D-A327-6BB647E17621}" destId="{D76AB966-1E2A-C94A-B783-2779DE3F7C25}" srcOrd="1" destOrd="0" presId="urn:microsoft.com/office/officeart/2009/3/layout/HorizontalOrganizationChart"/>
    <dgm:cxn modelId="{28BC2B11-7B05-4141-B9DC-128B70ADEDE2}" srcId="{D305918F-EDA1-024D-A327-6BB647E17621}" destId="{BA7C930A-1F0F-EB47-A9EC-74C88B0AB67D}" srcOrd="0" destOrd="0" parTransId="{4BCFF8C3-F112-FD43-932D-4754FBD059BB}" sibTransId="{F303B0BC-DEF4-9F4A-8E6C-C75C08DF2CB6}"/>
    <dgm:cxn modelId="{7C938F19-51DE-2649-A23F-959E5A15F85A}" srcId="{A6B7DC9E-89EB-034E-B0D6-03C4F7959593}" destId="{8A343243-D294-D543-9D8A-3414595A7D6A}" srcOrd="1" destOrd="0" parTransId="{69B7630A-E07D-D24F-9776-78152C2F4848}" sibTransId="{D068088A-386E-3B45-A937-5202E990808E}"/>
    <dgm:cxn modelId="{19481C1A-2AEA-E84C-BC9F-1B0AA84C2DAB}" type="presOf" srcId="{E83D8851-7225-A84F-8AA5-3C33448BF838}" destId="{D5095FED-5F1E-6C43-8055-6D0C208C036C}" srcOrd="0" destOrd="0" presId="urn:microsoft.com/office/officeart/2009/3/layout/HorizontalOrganizationChart"/>
    <dgm:cxn modelId="{F70B1A1C-4148-674A-B6A6-77B713FE883F}" srcId="{A45421ED-3E6C-6143-BB65-DA5C2B04F547}" destId="{A6B7DC9E-89EB-034E-B0D6-03C4F7959593}" srcOrd="0" destOrd="0" parTransId="{B03D3238-7F54-0241-A892-D5B7D0FEA75C}" sibTransId="{5B2E80E5-03E2-5F40-9D9F-FFBB7BFBA4BD}"/>
    <dgm:cxn modelId="{19C30D26-A344-9D4A-94A8-0DFF21AAAC5B}" srcId="{BA7C930A-1F0F-EB47-A9EC-74C88B0AB67D}" destId="{E6AF9DE6-3E99-7042-9852-D58EEDFD578A}" srcOrd="0" destOrd="0" parTransId="{E83D8851-7225-A84F-8AA5-3C33448BF838}" sibTransId="{26C84F7A-80BB-F241-8578-61DF6945A952}"/>
    <dgm:cxn modelId="{1294532B-9F5F-A74C-A59F-8BC40FCFC641}" type="presOf" srcId="{7C825DD9-EF14-3140-8A24-D024E33B2E2D}" destId="{082CCCBB-863F-254B-A7BF-9FA048141B8C}" srcOrd="1" destOrd="0" presId="urn:microsoft.com/office/officeart/2009/3/layout/HorizontalOrganizationChart"/>
    <dgm:cxn modelId="{6B18142E-363B-544B-88E0-332F0F1BCD09}" srcId="{1171B9E5-12F5-2844-995E-10FA09BA9664}" destId="{A2DB45D0-6E1F-A947-A3A7-EC19FF72DE32}" srcOrd="0" destOrd="0" parTransId="{21FB0C42-A7A6-4345-BBC2-8E41889DBEE3}" sibTransId="{899EB20B-0440-8841-B49F-1A51EF577D59}"/>
    <dgm:cxn modelId="{6FFE6030-DB2F-A742-894E-5E7C50BA35D7}" type="presOf" srcId="{A4041C05-0F5A-EF45-8D26-0E147C4DCA19}" destId="{7AC5FC11-3753-4247-8800-E0C2F21C3F1E}" srcOrd="0" destOrd="0" presId="urn:microsoft.com/office/officeart/2009/3/layout/HorizontalOrganizationChart"/>
    <dgm:cxn modelId="{D95BD631-F089-1C49-8BC4-CA243494B375}" type="presOf" srcId="{A6B7DC9E-89EB-034E-B0D6-03C4F7959593}" destId="{9F3B1C0B-78C3-3F48-8D06-A2ABF48515C2}" srcOrd="0" destOrd="0" presId="urn:microsoft.com/office/officeart/2009/3/layout/HorizontalOrganizationChart"/>
    <dgm:cxn modelId="{C0BB0239-8731-294A-A1A0-75AB0FA9A859}" type="presOf" srcId="{BA7C930A-1F0F-EB47-A9EC-74C88B0AB67D}" destId="{EE132E24-0582-E148-AD1C-FCE5DD2E1B8C}" srcOrd="0" destOrd="0" presId="urn:microsoft.com/office/officeart/2009/3/layout/HorizontalOrganizationChart"/>
    <dgm:cxn modelId="{ED97BC3A-A7F6-594C-9D2B-9B0186B72C1D}" type="presOf" srcId="{C8595802-E47C-694A-A354-C59033447C86}" destId="{1C14D017-1E6A-924E-9B72-D6991098D2DB}" srcOrd="0" destOrd="0" presId="urn:microsoft.com/office/officeart/2009/3/layout/HorizontalOrganizationChart"/>
    <dgm:cxn modelId="{7275583E-5137-584A-9A8D-4CB54EA37196}" srcId="{2E6C3A7D-F828-5F45-B423-E203F816F42C}" destId="{BEE279B5-87D1-EE46-BEEB-23D20090967C}" srcOrd="1" destOrd="0" parTransId="{A4041C05-0F5A-EF45-8D26-0E147C4DCA19}" sibTransId="{F253F3C6-7BB0-7544-9404-6EA9789A7FB6}"/>
    <dgm:cxn modelId="{23847B47-C633-7F47-859F-F5429295DED6}" type="presOf" srcId="{A2DB45D0-6E1F-A947-A3A7-EC19FF72DE32}" destId="{9F633F60-F318-D548-A873-44C082355808}" srcOrd="1" destOrd="0" presId="urn:microsoft.com/office/officeart/2009/3/layout/HorizontalOrganizationChart"/>
    <dgm:cxn modelId="{49432050-24F5-7543-BF05-28C5B97A39F0}" type="presOf" srcId="{8A343243-D294-D543-9D8A-3414595A7D6A}" destId="{A8FA56B1-9385-1D47-A750-D546ACE18D6F}" srcOrd="1" destOrd="0" presId="urn:microsoft.com/office/officeart/2009/3/layout/HorizontalOrganizationChart"/>
    <dgm:cxn modelId="{FEF5AC51-31AA-9E45-AAD7-06A23088F5BD}" type="presOf" srcId="{E6AF9DE6-3E99-7042-9852-D58EEDFD578A}" destId="{6C1CC567-E940-574F-AEF5-843CE627718A}" srcOrd="0" destOrd="0" presId="urn:microsoft.com/office/officeart/2009/3/layout/HorizontalOrganizationChart"/>
    <dgm:cxn modelId="{D79EC852-39E5-644A-9F9B-DF01CD23FEDF}" srcId="{A6B7DC9E-89EB-034E-B0D6-03C4F7959593}" destId="{A080C9BE-8D37-E44E-9083-A1DA8DD211A1}" srcOrd="0" destOrd="0" parTransId="{3CB3907D-C141-864E-A823-05865E045907}" sibTransId="{711AA750-4EAC-224B-BCA4-3A4DC8720DDD}"/>
    <dgm:cxn modelId="{071EF359-4FAB-8B44-91EB-6C61A6B73D57}" srcId="{E6AF9DE6-3E99-7042-9852-D58EEDFD578A}" destId="{2E6C3A7D-F828-5F45-B423-E203F816F42C}" srcOrd="0" destOrd="0" parTransId="{C7D60D04-3018-2B41-AABB-701B169A0DF7}" sibTransId="{CA483C04-B479-EE42-A6D5-359979CA0F47}"/>
    <dgm:cxn modelId="{18644A5C-3021-6F44-8BF9-5A9260FCAE51}" type="presOf" srcId="{A45421ED-3E6C-6143-BB65-DA5C2B04F547}" destId="{99A3AF9F-704C-C247-8DC3-81B3D9D666F7}" srcOrd="0" destOrd="0" presId="urn:microsoft.com/office/officeart/2009/3/layout/HorizontalOrganizationChart"/>
    <dgm:cxn modelId="{F90AC264-326C-7D42-A05D-D6803929FEA1}" type="presOf" srcId="{2E6C3A7D-F828-5F45-B423-E203F816F42C}" destId="{815E5D74-CFFE-6742-8CA8-0E7D7DB96FB2}" srcOrd="1" destOrd="0" presId="urn:microsoft.com/office/officeart/2009/3/layout/HorizontalOrganizationChart"/>
    <dgm:cxn modelId="{2FF04567-C423-6D4F-96C4-3BFA9970A7FF}" type="presOf" srcId="{1171B9E5-12F5-2844-995E-10FA09BA9664}" destId="{24913782-A61B-3C49-B4C0-73F78DD60BEA}" srcOrd="0" destOrd="0" presId="urn:microsoft.com/office/officeart/2009/3/layout/HorizontalOrganizationChart"/>
    <dgm:cxn modelId="{429B5068-DADC-1940-B967-F7A322476ED1}" type="presOf" srcId="{21FB0C42-A7A6-4345-BBC2-8E41889DBEE3}" destId="{8CD9D660-3DAA-294D-8D38-1302A8D69365}" srcOrd="0" destOrd="0" presId="urn:microsoft.com/office/officeart/2009/3/layout/HorizontalOrganizationChart"/>
    <dgm:cxn modelId="{C6F4656F-A6F6-1946-831E-5B43272E342E}" type="presOf" srcId="{E6AF9DE6-3E99-7042-9852-D58EEDFD578A}" destId="{A22D42D2-8E46-CF4D-82F1-CA5D7EFE9112}" srcOrd="1" destOrd="0" presId="urn:microsoft.com/office/officeart/2009/3/layout/HorizontalOrganizationChart"/>
    <dgm:cxn modelId="{1EF2327B-FD12-1349-AFB6-2C1F8F3FB463}" srcId="{A080C9BE-8D37-E44E-9083-A1DA8DD211A1}" destId="{A8E5BBF8-4A87-0849-821C-111F504DA40C}" srcOrd="0" destOrd="0" parTransId="{AA7D3CCE-3739-4E49-9A91-93F7DCD73224}" sibTransId="{145A7449-0CDE-6C4A-9D7C-F9EF9B77AD48}"/>
    <dgm:cxn modelId="{5A99247C-351C-3646-8769-F282A9BB2C82}" type="presOf" srcId="{69B7630A-E07D-D24F-9776-78152C2F4848}" destId="{B9C8A6C0-558A-AC42-8D01-7CDBA99DC1E6}" srcOrd="0" destOrd="0" presId="urn:microsoft.com/office/officeart/2009/3/layout/HorizontalOrganizationChart"/>
    <dgm:cxn modelId="{F8BAF27E-1AA5-5849-B0F4-AB30EA44B307}" srcId="{8A343243-D294-D543-9D8A-3414595A7D6A}" destId="{D305918F-EDA1-024D-A327-6BB647E17621}" srcOrd="0" destOrd="0" parTransId="{C9113797-4104-8A41-9286-948D7558E5DE}" sibTransId="{1C967D77-6BD8-134F-AABB-A5AE23683320}"/>
    <dgm:cxn modelId="{396CCE84-11A6-8A47-A8EA-48DF390CCBF1}" type="presOf" srcId="{A080C9BE-8D37-E44E-9083-A1DA8DD211A1}" destId="{092B8E69-2C71-7848-B3DB-B6505C3D74BE}" srcOrd="0" destOrd="0" presId="urn:microsoft.com/office/officeart/2009/3/layout/HorizontalOrganizationChart"/>
    <dgm:cxn modelId="{FF3A4389-E981-6544-AD02-7D1322A0D6B0}" type="presOf" srcId="{2E6C3A7D-F828-5F45-B423-E203F816F42C}" destId="{C689B740-1E96-EA47-BE94-311C04607774}" srcOrd="0" destOrd="0" presId="urn:microsoft.com/office/officeart/2009/3/layout/HorizontalOrganizationChart"/>
    <dgm:cxn modelId="{69FDEA92-FE25-5A46-8177-C722B21AAC56}" type="presOf" srcId="{A8E5BBF8-4A87-0849-821C-111F504DA40C}" destId="{66D47407-E939-F242-BDC0-C29444900381}" srcOrd="0" destOrd="0" presId="urn:microsoft.com/office/officeart/2009/3/layout/HorizontalOrganizationChart"/>
    <dgm:cxn modelId="{9BD4A193-1326-A343-A9C9-E294B0C923C9}" type="presOf" srcId="{A926801C-9EB7-114F-A851-F02891AAEBDD}" destId="{43D387DF-CDC1-B644-868C-70A10D075EA9}" srcOrd="0" destOrd="0" presId="urn:microsoft.com/office/officeart/2009/3/layout/HorizontalOrganizationChart"/>
    <dgm:cxn modelId="{4C11D997-AA11-774D-8925-9259E05F9C9D}" type="presOf" srcId="{BA7C930A-1F0F-EB47-A9EC-74C88B0AB67D}" destId="{2CB3347A-4E4D-0243-B70A-78FFF0DB696B}" srcOrd="1" destOrd="0" presId="urn:microsoft.com/office/officeart/2009/3/layout/HorizontalOrganizationChart"/>
    <dgm:cxn modelId="{1F5CE09F-2610-9E49-9294-DF439C51B266}" type="presOf" srcId="{3CB3907D-C141-864E-A823-05865E045907}" destId="{65F317A0-9303-BA41-B202-2B21B796CC41}" srcOrd="0" destOrd="0" presId="urn:microsoft.com/office/officeart/2009/3/layout/HorizontalOrganizationChart"/>
    <dgm:cxn modelId="{76FD3EA0-0E10-724D-9B4A-E7116264E0C9}" type="presOf" srcId="{AA7D3CCE-3739-4E49-9A91-93F7DCD73224}" destId="{9D5F2DD1-9B67-2449-818B-4C4E2279D778}" srcOrd="0" destOrd="0" presId="urn:microsoft.com/office/officeart/2009/3/layout/HorizontalOrganizationChart"/>
    <dgm:cxn modelId="{DFBE64A0-FA09-E043-BDD7-899F334B8E80}" type="presOf" srcId="{C7D60D04-3018-2B41-AABB-701B169A0DF7}" destId="{D4E62240-4AD1-FD48-B590-4A0837499129}" srcOrd="0" destOrd="0" presId="urn:microsoft.com/office/officeart/2009/3/layout/HorizontalOrganizationChart"/>
    <dgm:cxn modelId="{EE88A0AC-F412-174C-AC77-032C0613AF43}" type="presOf" srcId="{1171B9E5-12F5-2844-995E-10FA09BA9664}" destId="{8653D958-1B66-EB42-A1B5-885E0DD3ABF1}" srcOrd="1" destOrd="0" presId="urn:microsoft.com/office/officeart/2009/3/layout/HorizontalOrganizationChart"/>
    <dgm:cxn modelId="{53F6A2B2-845B-804F-9174-A093D2E2F9BC}" type="presOf" srcId="{D305918F-EDA1-024D-A327-6BB647E17621}" destId="{E37E4AE0-6F6A-964A-BC87-AE9C30C6A3AD}" srcOrd="0" destOrd="0" presId="urn:microsoft.com/office/officeart/2009/3/layout/HorizontalOrganizationChart"/>
    <dgm:cxn modelId="{A7C7AEC0-8C9A-4245-80DB-1BF635C1B197}" type="presOf" srcId="{BEE279B5-87D1-EE46-BEEB-23D20090967C}" destId="{AA6EA17F-F0A7-274A-8D8B-DCE154A52685}" srcOrd="1" destOrd="0" presId="urn:microsoft.com/office/officeart/2009/3/layout/HorizontalOrganizationChart"/>
    <dgm:cxn modelId="{778B87C4-2A20-4B41-BDA5-98CEC296C24C}" srcId="{A6B7DC9E-89EB-034E-B0D6-03C4F7959593}" destId="{1171B9E5-12F5-2844-995E-10FA09BA9664}" srcOrd="2" destOrd="0" parTransId="{A926801C-9EB7-114F-A851-F02891AAEBDD}" sibTransId="{9C381783-B1AA-0049-9EE2-6A764D83AC53}"/>
    <dgm:cxn modelId="{C2B65DC5-9CFC-4F41-8F97-7FC777EE1426}" type="presOf" srcId="{A2DB45D0-6E1F-A947-A3A7-EC19FF72DE32}" destId="{D775269F-3B01-8542-BC65-2793AEDE38CA}" srcOrd="0" destOrd="0" presId="urn:microsoft.com/office/officeart/2009/3/layout/HorizontalOrganizationChart"/>
    <dgm:cxn modelId="{FACD3BC7-D855-E141-9129-C28E95B71519}" type="presOf" srcId="{7C825DD9-EF14-3140-8A24-D024E33B2E2D}" destId="{7695D8D3-C6C0-6242-B533-BFEF67573A33}" srcOrd="0" destOrd="0" presId="urn:microsoft.com/office/officeart/2009/3/layout/HorizontalOrganizationChart"/>
    <dgm:cxn modelId="{F851E6D0-E65F-D840-966E-28B167A71064}" srcId="{2E6C3A7D-F828-5F45-B423-E203F816F42C}" destId="{7C825DD9-EF14-3140-8A24-D024E33B2E2D}" srcOrd="0" destOrd="0" parTransId="{C8595802-E47C-694A-A354-C59033447C86}" sibTransId="{021B723D-D1C2-204A-9A17-344FDF9C5943}"/>
    <dgm:cxn modelId="{884BCADA-D5A4-4448-B34C-85A2FA2BD03D}" type="presOf" srcId="{C9113797-4104-8A41-9286-948D7558E5DE}" destId="{0A69BEBF-E90C-F247-9318-853B68666CB2}" srcOrd="0" destOrd="0" presId="urn:microsoft.com/office/officeart/2009/3/layout/HorizontalOrganizationChart"/>
    <dgm:cxn modelId="{653D77DC-9E4D-6C46-BC9A-7A43CA684CC7}" type="presOf" srcId="{A080C9BE-8D37-E44E-9083-A1DA8DD211A1}" destId="{FC37A138-2AA4-0940-ACE0-7AA3F8092221}" srcOrd="1" destOrd="0" presId="urn:microsoft.com/office/officeart/2009/3/layout/HorizontalOrganizationChart"/>
    <dgm:cxn modelId="{4D370ADD-4EBF-9A45-B63E-3E5DE40EE706}" type="presOf" srcId="{A6B7DC9E-89EB-034E-B0D6-03C4F7959593}" destId="{D4474E8F-D0B3-1D4D-8501-9A23F813D9E4}" srcOrd="1" destOrd="0" presId="urn:microsoft.com/office/officeart/2009/3/layout/HorizontalOrganizationChart"/>
    <dgm:cxn modelId="{10E888DD-17D3-474E-A904-26DCF06F7730}" type="presOf" srcId="{4BCFF8C3-F112-FD43-932D-4754FBD059BB}" destId="{5B7E973C-A011-7547-9210-3B508B58F62F}" srcOrd="0" destOrd="0" presId="urn:microsoft.com/office/officeart/2009/3/layout/HorizontalOrganizationChart"/>
    <dgm:cxn modelId="{22F021E5-12F1-6F45-85F4-64082BE40977}" type="presOf" srcId="{A8E5BBF8-4A87-0849-821C-111F504DA40C}" destId="{27A5BF0E-9330-4A40-B8A6-9AB057110E09}" srcOrd="1" destOrd="0" presId="urn:microsoft.com/office/officeart/2009/3/layout/HorizontalOrganizationChart"/>
    <dgm:cxn modelId="{4030B5E5-B975-294A-96ED-6005EF85302B}" type="presOf" srcId="{8A343243-D294-D543-9D8A-3414595A7D6A}" destId="{00EBD9E1-171F-8C42-BDDE-533A737381E3}" srcOrd="0" destOrd="0" presId="urn:microsoft.com/office/officeart/2009/3/layout/HorizontalOrganizationChart"/>
    <dgm:cxn modelId="{C094F7E7-4941-AA40-8358-41206D9B987B}" type="presOf" srcId="{BEE279B5-87D1-EE46-BEEB-23D20090967C}" destId="{78A9D5E0-F0AB-374B-A304-4038C4E6852C}" srcOrd="0" destOrd="0" presId="urn:microsoft.com/office/officeart/2009/3/layout/HorizontalOrganizationChart"/>
    <dgm:cxn modelId="{40C3C969-66AF-8746-934A-1825032BA9F5}" type="presParOf" srcId="{99A3AF9F-704C-C247-8DC3-81B3D9D666F7}" destId="{7875D2FE-C2FB-0043-BEC7-89C7ECE3C716}" srcOrd="0" destOrd="0" presId="urn:microsoft.com/office/officeart/2009/3/layout/HorizontalOrganizationChart"/>
    <dgm:cxn modelId="{56F36270-90C7-464A-8D7F-28D445E3D3AA}" type="presParOf" srcId="{7875D2FE-C2FB-0043-BEC7-89C7ECE3C716}" destId="{7AD10E85-6748-9C40-8FD0-F5335BDF4927}" srcOrd="0" destOrd="0" presId="urn:microsoft.com/office/officeart/2009/3/layout/HorizontalOrganizationChart"/>
    <dgm:cxn modelId="{BBADE41A-6FF2-AD49-9D76-7CD8CD8BE031}" type="presParOf" srcId="{7AD10E85-6748-9C40-8FD0-F5335BDF4927}" destId="{9F3B1C0B-78C3-3F48-8D06-A2ABF48515C2}" srcOrd="0" destOrd="0" presId="urn:microsoft.com/office/officeart/2009/3/layout/HorizontalOrganizationChart"/>
    <dgm:cxn modelId="{9D3DFC47-4497-E044-AC59-0F74C06019CA}" type="presParOf" srcId="{7AD10E85-6748-9C40-8FD0-F5335BDF4927}" destId="{D4474E8F-D0B3-1D4D-8501-9A23F813D9E4}" srcOrd="1" destOrd="0" presId="urn:microsoft.com/office/officeart/2009/3/layout/HorizontalOrganizationChart"/>
    <dgm:cxn modelId="{0263B8A5-823E-4C42-906D-D44E3D5CB2B4}" type="presParOf" srcId="{7875D2FE-C2FB-0043-BEC7-89C7ECE3C716}" destId="{0E92A43C-7C4F-A14B-8FF0-F05C28F7503F}" srcOrd="1" destOrd="0" presId="urn:microsoft.com/office/officeart/2009/3/layout/HorizontalOrganizationChart"/>
    <dgm:cxn modelId="{1F8F990A-800F-BA45-8B50-28383AAA1CC7}" type="presParOf" srcId="{0E92A43C-7C4F-A14B-8FF0-F05C28F7503F}" destId="{65F317A0-9303-BA41-B202-2B21B796CC41}" srcOrd="0" destOrd="0" presId="urn:microsoft.com/office/officeart/2009/3/layout/HorizontalOrganizationChart"/>
    <dgm:cxn modelId="{92826B36-05F8-4449-8227-DCCF6B3A061F}" type="presParOf" srcId="{0E92A43C-7C4F-A14B-8FF0-F05C28F7503F}" destId="{4BA4A969-0B02-2C40-9A8A-95C187F77E55}" srcOrd="1" destOrd="0" presId="urn:microsoft.com/office/officeart/2009/3/layout/HorizontalOrganizationChart"/>
    <dgm:cxn modelId="{31955640-7141-AD48-8055-41B2126F23E5}" type="presParOf" srcId="{4BA4A969-0B02-2C40-9A8A-95C187F77E55}" destId="{F940AA91-889C-F740-B684-9B5DA482B68A}" srcOrd="0" destOrd="0" presId="urn:microsoft.com/office/officeart/2009/3/layout/HorizontalOrganizationChart"/>
    <dgm:cxn modelId="{27CECAEF-BB36-EB47-9DED-B407C900F37C}" type="presParOf" srcId="{F940AA91-889C-F740-B684-9B5DA482B68A}" destId="{092B8E69-2C71-7848-B3DB-B6505C3D74BE}" srcOrd="0" destOrd="0" presId="urn:microsoft.com/office/officeart/2009/3/layout/HorizontalOrganizationChart"/>
    <dgm:cxn modelId="{4ABF9849-2EA9-8B4D-91BF-CDA6A9EDBDAC}" type="presParOf" srcId="{F940AA91-889C-F740-B684-9B5DA482B68A}" destId="{FC37A138-2AA4-0940-ACE0-7AA3F8092221}" srcOrd="1" destOrd="0" presId="urn:microsoft.com/office/officeart/2009/3/layout/HorizontalOrganizationChart"/>
    <dgm:cxn modelId="{CBB40559-D4E1-164F-BE05-208F65F8C930}" type="presParOf" srcId="{4BA4A969-0B02-2C40-9A8A-95C187F77E55}" destId="{262ECC50-0BCF-2B41-A1B9-54DD35B8304D}" srcOrd="1" destOrd="0" presId="urn:microsoft.com/office/officeart/2009/3/layout/HorizontalOrganizationChart"/>
    <dgm:cxn modelId="{E149B72C-EA7C-E64C-BD87-32F6D4E36188}" type="presParOf" srcId="{262ECC50-0BCF-2B41-A1B9-54DD35B8304D}" destId="{9D5F2DD1-9B67-2449-818B-4C4E2279D778}" srcOrd="0" destOrd="0" presId="urn:microsoft.com/office/officeart/2009/3/layout/HorizontalOrganizationChart"/>
    <dgm:cxn modelId="{E0CCC45D-1CE5-DE42-B9E7-9294CCCF960F}" type="presParOf" srcId="{262ECC50-0BCF-2B41-A1B9-54DD35B8304D}" destId="{1BD8055A-2DDE-7349-8E72-9966C569D508}" srcOrd="1" destOrd="0" presId="urn:microsoft.com/office/officeart/2009/3/layout/HorizontalOrganizationChart"/>
    <dgm:cxn modelId="{BA9581CB-5441-2944-9568-A64E586BF789}" type="presParOf" srcId="{1BD8055A-2DDE-7349-8E72-9966C569D508}" destId="{8F44516B-5399-524F-8D91-07A423CE47F0}" srcOrd="0" destOrd="0" presId="urn:microsoft.com/office/officeart/2009/3/layout/HorizontalOrganizationChart"/>
    <dgm:cxn modelId="{0C89397D-B25D-8846-87C5-3077E02EC3CE}" type="presParOf" srcId="{8F44516B-5399-524F-8D91-07A423CE47F0}" destId="{66D47407-E939-F242-BDC0-C29444900381}" srcOrd="0" destOrd="0" presId="urn:microsoft.com/office/officeart/2009/3/layout/HorizontalOrganizationChart"/>
    <dgm:cxn modelId="{4CF00929-92B6-6041-A766-FC0EA66A33F5}" type="presParOf" srcId="{8F44516B-5399-524F-8D91-07A423CE47F0}" destId="{27A5BF0E-9330-4A40-B8A6-9AB057110E09}" srcOrd="1" destOrd="0" presId="urn:microsoft.com/office/officeart/2009/3/layout/HorizontalOrganizationChart"/>
    <dgm:cxn modelId="{8C05356F-542A-284B-90EC-776BA590FC7A}" type="presParOf" srcId="{1BD8055A-2DDE-7349-8E72-9966C569D508}" destId="{C6A237B2-EE51-504F-93D2-A92C855E4170}" srcOrd="1" destOrd="0" presId="urn:microsoft.com/office/officeart/2009/3/layout/HorizontalOrganizationChart"/>
    <dgm:cxn modelId="{41E304F1-11C4-2D42-AB9A-367BB456403E}" type="presParOf" srcId="{1BD8055A-2DDE-7349-8E72-9966C569D508}" destId="{DC9F093C-E412-E642-8EB7-E24082BB8458}" srcOrd="2" destOrd="0" presId="urn:microsoft.com/office/officeart/2009/3/layout/HorizontalOrganizationChart"/>
    <dgm:cxn modelId="{2F836D58-3AE7-564F-A26D-82168E419137}" type="presParOf" srcId="{4BA4A969-0B02-2C40-9A8A-95C187F77E55}" destId="{947700BD-2DB8-E549-9629-181880F975CF}" srcOrd="2" destOrd="0" presId="urn:microsoft.com/office/officeart/2009/3/layout/HorizontalOrganizationChart"/>
    <dgm:cxn modelId="{04B52F60-3CEF-E74B-B9FD-DB32537373CC}" type="presParOf" srcId="{0E92A43C-7C4F-A14B-8FF0-F05C28F7503F}" destId="{B9C8A6C0-558A-AC42-8D01-7CDBA99DC1E6}" srcOrd="2" destOrd="0" presId="urn:microsoft.com/office/officeart/2009/3/layout/HorizontalOrganizationChart"/>
    <dgm:cxn modelId="{B27AFF20-6888-8743-8E63-19036D724D6A}" type="presParOf" srcId="{0E92A43C-7C4F-A14B-8FF0-F05C28F7503F}" destId="{A6E0B8E8-9E11-B14F-8673-AFE9F0EC9D9E}" srcOrd="3" destOrd="0" presId="urn:microsoft.com/office/officeart/2009/3/layout/HorizontalOrganizationChart"/>
    <dgm:cxn modelId="{5A865A1B-7850-6544-898A-C60076292677}" type="presParOf" srcId="{A6E0B8E8-9E11-B14F-8673-AFE9F0EC9D9E}" destId="{ED451625-26F4-BD4D-A8C8-5AB6403A8B34}" srcOrd="0" destOrd="0" presId="urn:microsoft.com/office/officeart/2009/3/layout/HorizontalOrganizationChart"/>
    <dgm:cxn modelId="{45E4774E-DD73-1D40-9700-47B4B8FD51D8}" type="presParOf" srcId="{ED451625-26F4-BD4D-A8C8-5AB6403A8B34}" destId="{00EBD9E1-171F-8C42-BDDE-533A737381E3}" srcOrd="0" destOrd="0" presId="urn:microsoft.com/office/officeart/2009/3/layout/HorizontalOrganizationChart"/>
    <dgm:cxn modelId="{E3D7D7D2-2F10-734B-880C-892315257D0F}" type="presParOf" srcId="{ED451625-26F4-BD4D-A8C8-5AB6403A8B34}" destId="{A8FA56B1-9385-1D47-A750-D546ACE18D6F}" srcOrd="1" destOrd="0" presId="urn:microsoft.com/office/officeart/2009/3/layout/HorizontalOrganizationChart"/>
    <dgm:cxn modelId="{670618E8-9BE6-4543-AD45-9289F7BDBC5B}" type="presParOf" srcId="{A6E0B8E8-9E11-B14F-8673-AFE9F0EC9D9E}" destId="{29B08C95-3A18-D744-A0EE-853574F06654}" srcOrd="1" destOrd="0" presId="urn:microsoft.com/office/officeart/2009/3/layout/HorizontalOrganizationChart"/>
    <dgm:cxn modelId="{0EC7F7A3-71BE-494F-B2B8-65C32A37B66F}" type="presParOf" srcId="{29B08C95-3A18-D744-A0EE-853574F06654}" destId="{0A69BEBF-E90C-F247-9318-853B68666CB2}" srcOrd="0" destOrd="0" presId="urn:microsoft.com/office/officeart/2009/3/layout/HorizontalOrganizationChart"/>
    <dgm:cxn modelId="{5E97F177-8992-D342-8728-73E96B32EE7D}" type="presParOf" srcId="{29B08C95-3A18-D744-A0EE-853574F06654}" destId="{7429FA13-269A-C54D-8821-C0030D1098C5}" srcOrd="1" destOrd="0" presId="urn:microsoft.com/office/officeart/2009/3/layout/HorizontalOrganizationChart"/>
    <dgm:cxn modelId="{988D3266-7883-104B-BEF9-BBD9FC8C492A}" type="presParOf" srcId="{7429FA13-269A-C54D-8821-C0030D1098C5}" destId="{38FBC313-60B8-B24C-84D2-533331CAD00C}" srcOrd="0" destOrd="0" presId="urn:microsoft.com/office/officeart/2009/3/layout/HorizontalOrganizationChart"/>
    <dgm:cxn modelId="{5D8ACD0B-77E7-764A-A217-A55EE08C05DC}" type="presParOf" srcId="{38FBC313-60B8-B24C-84D2-533331CAD00C}" destId="{E37E4AE0-6F6A-964A-BC87-AE9C30C6A3AD}" srcOrd="0" destOrd="0" presId="urn:microsoft.com/office/officeart/2009/3/layout/HorizontalOrganizationChart"/>
    <dgm:cxn modelId="{7EBAEAF1-4F38-794E-819D-C792B79AB5DF}" type="presParOf" srcId="{38FBC313-60B8-B24C-84D2-533331CAD00C}" destId="{D76AB966-1E2A-C94A-B783-2779DE3F7C25}" srcOrd="1" destOrd="0" presId="urn:microsoft.com/office/officeart/2009/3/layout/HorizontalOrganizationChart"/>
    <dgm:cxn modelId="{D6A609E5-D7B1-2340-86D0-6FCE1F6B2FCE}" type="presParOf" srcId="{7429FA13-269A-C54D-8821-C0030D1098C5}" destId="{1EA3F2D5-5972-494B-9FCE-BB2F22B87DC2}" srcOrd="1" destOrd="0" presId="urn:microsoft.com/office/officeart/2009/3/layout/HorizontalOrganizationChart"/>
    <dgm:cxn modelId="{247EF72F-6855-9E42-99EF-1CA2AB5BFFB2}" type="presParOf" srcId="{1EA3F2D5-5972-494B-9FCE-BB2F22B87DC2}" destId="{5B7E973C-A011-7547-9210-3B508B58F62F}" srcOrd="0" destOrd="0" presId="urn:microsoft.com/office/officeart/2009/3/layout/HorizontalOrganizationChart"/>
    <dgm:cxn modelId="{3720597A-0367-A34E-9ADB-D60771200195}" type="presParOf" srcId="{1EA3F2D5-5972-494B-9FCE-BB2F22B87DC2}" destId="{A8B11E8E-9999-5A47-94BF-3C46A8B92E9A}" srcOrd="1" destOrd="0" presId="urn:microsoft.com/office/officeart/2009/3/layout/HorizontalOrganizationChart"/>
    <dgm:cxn modelId="{A48C063A-0010-734B-8A88-ABC9C58599D2}" type="presParOf" srcId="{A8B11E8E-9999-5A47-94BF-3C46A8B92E9A}" destId="{301392BA-835C-7445-B0FD-35519AC6205A}" srcOrd="0" destOrd="0" presId="urn:microsoft.com/office/officeart/2009/3/layout/HorizontalOrganizationChart"/>
    <dgm:cxn modelId="{9E82EC12-CDDA-D749-9E4F-1F4910C70489}" type="presParOf" srcId="{301392BA-835C-7445-B0FD-35519AC6205A}" destId="{EE132E24-0582-E148-AD1C-FCE5DD2E1B8C}" srcOrd="0" destOrd="0" presId="urn:microsoft.com/office/officeart/2009/3/layout/HorizontalOrganizationChart"/>
    <dgm:cxn modelId="{D2DC73C9-25A3-0A48-BFFF-301CFD66819C}" type="presParOf" srcId="{301392BA-835C-7445-B0FD-35519AC6205A}" destId="{2CB3347A-4E4D-0243-B70A-78FFF0DB696B}" srcOrd="1" destOrd="0" presId="urn:microsoft.com/office/officeart/2009/3/layout/HorizontalOrganizationChart"/>
    <dgm:cxn modelId="{4EF8BC01-17E4-9E4F-A3D7-CCA77FC831B0}" type="presParOf" srcId="{A8B11E8E-9999-5A47-94BF-3C46A8B92E9A}" destId="{ACC45FF7-8401-7344-9B22-BB4399CA7AFA}" srcOrd="1" destOrd="0" presId="urn:microsoft.com/office/officeart/2009/3/layout/HorizontalOrganizationChart"/>
    <dgm:cxn modelId="{3BEBEB23-60B3-C042-963D-B53C4AEDBB4C}" type="presParOf" srcId="{ACC45FF7-8401-7344-9B22-BB4399CA7AFA}" destId="{D5095FED-5F1E-6C43-8055-6D0C208C036C}" srcOrd="0" destOrd="0" presId="urn:microsoft.com/office/officeart/2009/3/layout/HorizontalOrganizationChart"/>
    <dgm:cxn modelId="{854C4CDB-A3D4-9A43-A60E-EB4D69E0722C}" type="presParOf" srcId="{ACC45FF7-8401-7344-9B22-BB4399CA7AFA}" destId="{0B13A730-D386-FB47-8D92-D442D0DF8338}" srcOrd="1" destOrd="0" presId="urn:microsoft.com/office/officeart/2009/3/layout/HorizontalOrganizationChart"/>
    <dgm:cxn modelId="{05F065B1-34F0-A244-A5E8-D88F5E782254}" type="presParOf" srcId="{0B13A730-D386-FB47-8D92-D442D0DF8338}" destId="{61FE12FB-4A8A-8B4D-AEF7-EACBD1C8B650}" srcOrd="0" destOrd="0" presId="urn:microsoft.com/office/officeart/2009/3/layout/HorizontalOrganizationChart"/>
    <dgm:cxn modelId="{1AF76754-1DF2-2F40-B452-C22FBECD0FF8}" type="presParOf" srcId="{61FE12FB-4A8A-8B4D-AEF7-EACBD1C8B650}" destId="{6C1CC567-E940-574F-AEF5-843CE627718A}" srcOrd="0" destOrd="0" presId="urn:microsoft.com/office/officeart/2009/3/layout/HorizontalOrganizationChart"/>
    <dgm:cxn modelId="{534D36AE-6F29-C943-9476-FBECB336947F}" type="presParOf" srcId="{61FE12FB-4A8A-8B4D-AEF7-EACBD1C8B650}" destId="{A22D42D2-8E46-CF4D-82F1-CA5D7EFE9112}" srcOrd="1" destOrd="0" presId="urn:microsoft.com/office/officeart/2009/3/layout/HorizontalOrganizationChart"/>
    <dgm:cxn modelId="{8C69F600-F022-6C44-A4AD-917782CDC312}" type="presParOf" srcId="{0B13A730-D386-FB47-8D92-D442D0DF8338}" destId="{10D4E28C-EF67-F549-B845-3907AA8F7129}" srcOrd="1" destOrd="0" presId="urn:microsoft.com/office/officeart/2009/3/layout/HorizontalOrganizationChart"/>
    <dgm:cxn modelId="{9A72EC39-AC39-C14B-B86C-168255AA214C}" type="presParOf" srcId="{10D4E28C-EF67-F549-B845-3907AA8F7129}" destId="{D4E62240-4AD1-FD48-B590-4A0837499129}" srcOrd="0" destOrd="0" presId="urn:microsoft.com/office/officeart/2009/3/layout/HorizontalOrganizationChart"/>
    <dgm:cxn modelId="{3FFAE61B-5456-994C-9C63-B7C147D10198}" type="presParOf" srcId="{10D4E28C-EF67-F549-B845-3907AA8F7129}" destId="{D250CBCF-ACB4-994C-A983-4141D841B3CE}" srcOrd="1" destOrd="0" presId="urn:microsoft.com/office/officeart/2009/3/layout/HorizontalOrganizationChart"/>
    <dgm:cxn modelId="{70B0E825-585C-E242-AEF3-358F80B5C6AE}" type="presParOf" srcId="{D250CBCF-ACB4-994C-A983-4141D841B3CE}" destId="{DD3B20FE-C734-CA44-B7F5-2CFA27D9A8C5}" srcOrd="0" destOrd="0" presId="urn:microsoft.com/office/officeart/2009/3/layout/HorizontalOrganizationChart"/>
    <dgm:cxn modelId="{B616FD37-F6E8-884F-8833-847F23303FF1}" type="presParOf" srcId="{DD3B20FE-C734-CA44-B7F5-2CFA27D9A8C5}" destId="{C689B740-1E96-EA47-BE94-311C04607774}" srcOrd="0" destOrd="0" presId="urn:microsoft.com/office/officeart/2009/3/layout/HorizontalOrganizationChart"/>
    <dgm:cxn modelId="{576ABA7E-3E17-224F-9BC1-EE78E92D5CF7}" type="presParOf" srcId="{DD3B20FE-C734-CA44-B7F5-2CFA27D9A8C5}" destId="{815E5D74-CFFE-6742-8CA8-0E7D7DB96FB2}" srcOrd="1" destOrd="0" presId="urn:microsoft.com/office/officeart/2009/3/layout/HorizontalOrganizationChart"/>
    <dgm:cxn modelId="{C8747442-E976-4A45-AD39-270AC5CE4FC1}" type="presParOf" srcId="{D250CBCF-ACB4-994C-A983-4141D841B3CE}" destId="{D62C89D2-8D20-034A-81C5-25939D3306BF}" srcOrd="1" destOrd="0" presId="urn:microsoft.com/office/officeart/2009/3/layout/HorizontalOrganizationChart"/>
    <dgm:cxn modelId="{E131A626-2C02-064E-B9B4-98B261293A14}" type="presParOf" srcId="{D62C89D2-8D20-034A-81C5-25939D3306BF}" destId="{1C14D017-1E6A-924E-9B72-D6991098D2DB}" srcOrd="0" destOrd="0" presId="urn:microsoft.com/office/officeart/2009/3/layout/HorizontalOrganizationChart"/>
    <dgm:cxn modelId="{F2F8403B-9E85-2D47-B14F-16752030D3AD}" type="presParOf" srcId="{D62C89D2-8D20-034A-81C5-25939D3306BF}" destId="{E1DF0142-EA89-E347-B069-E863665FD2F4}" srcOrd="1" destOrd="0" presId="urn:microsoft.com/office/officeart/2009/3/layout/HorizontalOrganizationChart"/>
    <dgm:cxn modelId="{F69E34DC-2ED0-EF4D-9105-DFD3C6065AB7}" type="presParOf" srcId="{E1DF0142-EA89-E347-B069-E863665FD2F4}" destId="{423020AF-AFC9-F241-817A-766FBBA7BEDC}" srcOrd="0" destOrd="0" presId="urn:microsoft.com/office/officeart/2009/3/layout/HorizontalOrganizationChart"/>
    <dgm:cxn modelId="{24C88AEF-21F0-E440-B3A5-56E44834A74D}" type="presParOf" srcId="{423020AF-AFC9-F241-817A-766FBBA7BEDC}" destId="{7695D8D3-C6C0-6242-B533-BFEF67573A33}" srcOrd="0" destOrd="0" presId="urn:microsoft.com/office/officeart/2009/3/layout/HorizontalOrganizationChart"/>
    <dgm:cxn modelId="{40CCD687-721F-8B4A-9AF1-8F45B9962856}" type="presParOf" srcId="{423020AF-AFC9-F241-817A-766FBBA7BEDC}" destId="{082CCCBB-863F-254B-A7BF-9FA048141B8C}" srcOrd="1" destOrd="0" presId="urn:microsoft.com/office/officeart/2009/3/layout/HorizontalOrganizationChart"/>
    <dgm:cxn modelId="{80AC2841-BE83-0D4F-BD14-D8AC0D9D1E14}" type="presParOf" srcId="{E1DF0142-EA89-E347-B069-E863665FD2F4}" destId="{3CA9347D-A778-784C-B6CD-D64FC6D2535C}" srcOrd="1" destOrd="0" presId="urn:microsoft.com/office/officeart/2009/3/layout/HorizontalOrganizationChart"/>
    <dgm:cxn modelId="{18FB2539-6424-3D42-8C47-65C4269DE6E7}" type="presParOf" srcId="{E1DF0142-EA89-E347-B069-E863665FD2F4}" destId="{A28A7F94-DFBA-D04F-9458-359B4085B68F}" srcOrd="2" destOrd="0" presId="urn:microsoft.com/office/officeart/2009/3/layout/HorizontalOrganizationChart"/>
    <dgm:cxn modelId="{C32091AC-FE84-4745-BE66-B20B79F75B6F}" type="presParOf" srcId="{D62C89D2-8D20-034A-81C5-25939D3306BF}" destId="{7AC5FC11-3753-4247-8800-E0C2F21C3F1E}" srcOrd="2" destOrd="0" presId="urn:microsoft.com/office/officeart/2009/3/layout/HorizontalOrganizationChart"/>
    <dgm:cxn modelId="{6DBC2A9D-871C-3449-843F-3A783028E67C}" type="presParOf" srcId="{D62C89D2-8D20-034A-81C5-25939D3306BF}" destId="{B7D7F118-BCE8-3742-B5DD-C915B84E261B}" srcOrd="3" destOrd="0" presId="urn:microsoft.com/office/officeart/2009/3/layout/HorizontalOrganizationChart"/>
    <dgm:cxn modelId="{4870F614-5E39-C24E-8028-246331267039}" type="presParOf" srcId="{B7D7F118-BCE8-3742-B5DD-C915B84E261B}" destId="{6905ABE7-E90B-9A4C-AD68-56F6438F15CC}" srcOrd="0" destOrd="0" presId="urn:microsoft.com/office/officeart/2009/3/layout/HorizontalOrganizationChart"/>
    <dgm:cxn modelId="{2DEA6BB1-FAEE-9C45-A410-4272BABB2EF0}" type="presParOf" srcId="{6905ABE7-E90B-9A4C-AD68-56F6438F15CC}" destId="{78A9D5E0-F0AB-374B-A304-4038C4E6852C}" srcOrd="0" destOrd="0" presId="urn:microsoft.com/office/officeart/2009/3/layout/HorizontalOrganizationChart"/>
    <dgm:cxn modelId="{5896027E-4BC6-7E4C-A335-1253BF1007A7}" type="presParOf" srcId="{6905ABE7-E90B-9A4C-AD68-56F6438F15CC}" destId="{AA6EA17F-F0A7-274A-8D8B-DCE154A52685}" srcOrd="1" destOrd="0" presId="urn:microsoft.com/office/officeart/2009/3/layout/HorizontalOrganizationChart"/>
    <dgm:cxn modelId="{C9D297DF-C7DB-A14C-BE22-7F9F2FEEF082}" type="presParOf" srcId="{B7D7F118-BCE8-3742-B5DD-C915B84E261B}" destId="{E5724397-FEAB-B444-AF75-98E85C8FB72D}" srcOrd="1" destOrd="0" presId="urn:microsoft.com/office/officeart/2009/3/layout/HorizontalOrganizationChart"/>
    <dgm:cxn modelId="{C23873FF-EAC2-B240-9327-FE74B04F3B3A}" type="presParOf" srcId="{B7D7F118-BCE8-3742-B5DD-C915B84E261B}" destId="{CE958AD2-30B4-C648-9A8C-C2314F70FFC7}" srcOrd="2" destOrd="0" presId="urn:microsoft.com/office/officeart/2009/3/layout/HorizontalOrganizationChart"/>
    <dgm:cxn modelId="{68DE816F-0998-9646-8A38-F7E420AE29A7}" type="presParOf" srcId="{D250CBCF-ACB4-994C-A983-4141D841B3CE}" destId="{47C986CD-952D-A243-B33A-D9FAD0392B7D}" srcOrd="2" destOrd="0" presId="urn:microsoft.com/office/officeart/2009/3/layout/HorizontalOrganizationChart"/>
    <dgm:cxn modelId="{71835C98-F3FC-1C4F-B3EA-6584C5E889F3}" type="presParOf" srcId="{0B13A730-D386-FB47-8D92-D442D0DF8338}" destId="{546E0A1B-952E-B24E-8F55-E52FE1A15DD8}" srcOrd="2" destOrd="0" presId="urn:microsoft.com/office/officeart/2009/3/layout/HorizontalOrganizationChart"/>
    <dgm:cxn modelId="{8D3E6933-95C3-2B40-B8FC-1BD9A4445207}" type="presParOf" srcId="{A8B11E8E-9999-5A47-94BF-3C46A8B92E9A}" destId="{6B7078F0-B8C6-844F-9CA2-8289B18A9D18}" srcOrd="2" destOrd="0" presId="urn:microsoft.com/office/officeart/2009/3/layout/HorizontalOrganizationChart"/>
    <dgm:cxn modelId="{241700A2-52CE-6744-8C31-3CEED748AE0A}" type="presParOf" srcId="{7429FA13-269A-C54D-8821-C0030D1098C5}" destId="{D3E93708-D400-3346-9210-AACE72C9EF70}" srcOrd="2" destOrd="0" presId="urn:microsoft.com/office/officeart/2009/3/layout/HorizontalOrganizationChart"/>
    <dgm:cxn modelId="{558BCE05-DFEC-AF4A-8F17-EB4F22BD8574}" type="presParOf" srcId="{A6E0B8E8-9E11-B14F-8673-AFE9F0EC9D9E}" destId="{6904A678-A25E-8A45-94F7-2BA273D1228F}" srcOrd="2" destOrd="0" presId="urn:microsoft.com/office/officeart/2009/3/layout/HorizontalOrganizationChart"/>
    <dgm:cxn modelId="{15D2C8C4-936F-B644-A9B5-CED452D5E940}" type="presParOf" srcId="{0E92A43C-7C4F-A14B-8FF0-F05C28F7503F}" destId="{43D387DF-CDC1-B644-868C-70A10D075EA9}" srcOrd="4" destOrd="0" presId="urn:microsoft.com/office/officeart/2009/3/layout/HorizontalOrganizationChart"/>
    <dgm:cxn modelId="{EF0A9E67-0513-2E43-80A0-1B09C6615443}" type="presParOf" srcId="{0E92A43C-7C4F-A14B-8FF0-F05C28F7503F}" destId="{A2816247-36D5-9647-B00F-579FD5D7C419}" srcOrd="5" destOrd="0" presId="urn:microsoft.com/office/officeart/2009/3/layout/HorizontalOrganizationChart"/>
    <dgm:cxn modelId="{61434303-3ED4-8642-A62C-A4FCF5BF4151}" type="presParOf" srcId="{A2816247-36D5-9647-B00F-579FD5D7C419}" destId="{6D179E4F-C00A-0842-8803-48CABE46B3E0}" srcOrd="0" destOrd="0" presId="urn:microsoft.com/office/officeart/2009/3/layout/HorizontalOrganizationChart"/>
    <dgm:cxn modelId="{5BE2CE92-D547-A449-88D7-F366CCD5FCFB}" type="presParOf" srcId="{6D179E4F-C00A-0842-8803-48CABE46B3E0}" destId="{24913782-A61B-3C49-B4C0-73F78DD60BEA}" srcOrd="0" destOrd="0" presId="urn:microsoft.com/office/officeart/2009/3/layout/HorizontalOrganizationChart"/>
    <dgm:cxn modelId="{498B486F-9033-E54B-99BC-84B0F125D238}" type="presParOf" srcId="{6D179E4F-C00A-0842-8803-48CABE46B3E0}" destId="{8653D958-1B66-EB42-A1B5-885E0DD3ABF1}" srcOrd="1" destOrd="0" presId="urn:microsoft.com/office/officeart/2009/3/layout/HorizontalOrganizationChart"/>
    <dgm:cxn modelId="{06CA5420-64D8-D549-93C6-ED3969DDC85D}" type="presParOf" srcId="{A2816247-36D5-9647-B00F-579FD5D7C419}" destId="{D0C23E4E-F43E-524A-85D4-EA1EB3EB0F81}" srcOrd="1" destOrd="0" presId="urn:microsoft.com/office/officeart/2009/3/layout/HorizontalOrganizationChart"/>
    <dgm:cxn modelId="{0B9E83D6-FACF-E243-B44A-1FF97BADDE56}" type="presParOf" srcId="{D0C23E4E-F43E-524A-85D4-EA1EB3EB0F81}" destId="{8CD9D660-3DAA-294D-8D38-1302A8D69365}" srcOrd="0" destOrd="0" presId="urn:microsoft.com/office/officeart/2009/3/layout/HorizontalOrganizationChart"/>
    <dgm:cxn modelId="{5E18C321-7CE6-9347-AEEC-C624F9867DA9}" type="presParOf" srcId="{D0C23E4E-F43E-524A-85D4-EA1EB3EB0F81}" destId="{6AC5042F-804F-7742-9919-DB401916D320}" srcOrd="1" destOrd="0" presId="urn:microsoft.com/office/officeart/2009/3/layout/HorizontalOrganizationChart"/>
    <dgm:cxn modelId="{7608BA3D-9BE9-0441-A19A-3C817B22E5E3}" type="presParOf" srcId="{6AC5042F-804F-7742-9919-DB401916D320}" destId="{28DB61C0-BCDC-0C42-8DA4-5EF3B5E435D9}" srcOrd="0" destOrd="0" presId="urn:microsoft.com/office/officeart/2009/3/layout/HorizontalOrganizationChart"/>
    <dgm:cxn modelId="{05F5FAC7-D7C5-944B-BE1E-134F3071DDD5}" type="presParOf" srcId="{28DB61C0-BCDC-0C42-8DA4-5EF3B5E435D9}" destId="{D775269F-3B01-8542-BC65-2793AEDE38CA}" srcOrd="0" destOrd="0" presId="urn:microsoft.com/office/officeart/2009/3/layout/HorizontalOrganizationChart"/>
    <dgm:cxn modelId="{7B6FFAAA-8334-6E4B-8D55-15F13EBC3FCE}" type="presParOf" srcId="{28DB61C0-BCDC-0C42-8DA4-5EF3B5E435D9}" destId="{9F633F60-F318-D548-A873-44C082355808}" srcOrd="1" destOrd="0" presId="urn:microsoft.com/office/officeart/2009/3/layout/HorizontalOrganizationChart"/>
    <dgm:cxn modelId="{A2FAC987-8FEF-A048-92EC-A79235DAAF1F}" type="presParOf" srcId="{6AC5042F-804F-7742-9919-DB401916D320}" destId="{4C2F26AF-482A-4E49-93B7-86F000C67A4A}" srcOrd="1" destOrd="0" presId="urn:microsoft.com/office/officeart/2009/3/layout/HorizontalOrganizationChart"/>
    <dgm:cxn modelId="{58345DAC-428E-9548-A99A-B5CCC2363383}" type="presParOf" srcId="{6AC5042F-804F-7742-9919-DB401916D320}" destId="{F89B30F1-DB59-3145-9B8D-6A06DDEDD821}" srcOrd="2" destOrd="0" presId="urn:microsoft.com/office/officeart/2009/3/layout/HorizontalOrganizationChart"/>
    <dgm:cxn modelId="{32A4F4C4-DE44-6244-9B36-76950925E8F9}" type="presParOf" srcId="{A2816247-36D5-9647-B00F-579FD5D7C419}" destId="{EF19A579-E040-F340-AC32-34359B8D472D}" srcOrd="2" destOrd="0" presId="urn:microsoft.com/office/officeart/2009/3/layout/HorizontalOrganizationChart"/>
    <dgm:cxn modelId="{0C384875-C3D6-D843-91A1-1F51EDE87C1D}" type="presParOf" srcId="{7875D2FE-C2FB-0043-BEC7-89C7ECE3C716}" destId="{2A3D6E1D-4053-8B41-9B09-A129A8C3E7F5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A45421ED-3E6C-6143-BB65-DA5C2B04F547}" type="doc">
      <dgm:prSet loTypeId="urn:microsoft.com/office/officeart/2009/3/layout/HorizontalOrganizationChar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A6B7DC9E-89EB-034E-B0D6-03C4F7959593}">
      <dgm:prSet phldrT="[Text]"/>
      <dgm:spPr>
        <a:solidFill>
          <a:schemeClr val="accent1"/>
        </a:solidFill>
        <a:ln>
          <a:noFill/>
        </a:ln>
      </dgm:spPr>
      <dgm:t>
        <a:bodyPr/>
        <a:lstStyle/>
        <a:p>
          <a:r>
            <a:rPr lang="es-ES_tradnl" noProof="0" dirty="0"/>
            <a:t>Cola estación de gestión</a:t>
          </a:r>
        </a:p>
      </dgm:t>
    </dgm:pt>
    <dgm:pt modelId="{B03D3238-7F54-0241-A892-D5B7D0FEA75C}" type="parTrans" cxnId="{F70B1A1C-4148-674A-B6A6-77B713FE883F}">
      <dgm:prSet/>
      <dgm:spPr/>
      <dgm:t>
        <a:bodyPr/>
        <a:lstStyle/>
        <a:p>
          <a:endParaRPr lang="en-GB"/>
        </a:p>
      </dgm:t>
    </dgm:pt>
    <dgm:pt modelId="{5B2E80E5-03E2-5F40-9D9F-FFBB7BFBA4BD}" type="sibTrans" cxnId="{F70B1A1C-4148-674A-B6A6-77B713FE883F}">
      <dgm:prSet/>
      <dgm:spPr/>
      <dgm:t>
        <a:bodyPr/>
        <a:lstStyle/>
        <a:p>
          <a:endParaRPr lang="en-GB"/>
        </a:p>
      </dgm:t>
    </dgm:pt>
    <dgm:pt modelId="{A080C9BE-8D37-E44E-9083-A1DA8DD211A1}">
      <dgm:prSet phldrT="[Text]"/>
      <dgm:spPr>
        <a:solidFill>
          <a:schemeClr val="accent1"/>
        </a:solidFill>
        <a:ln>
          <a:noFill/>
        </a:ln>
      </dgm:spPr>
      <dgm:t>
        <a:bodyPr/>
        <a:lstStyle/>
        <a:p>
          <a:r>
            <a:rPr lang="es-ES_tradnl" noProof="0" dirty="0"/>
            <a:t>Trámite migratorio</a:t>
          </a:r>
        </a:p>
      </dgm:t>
    </dgm:pt>
    <dgm:pt modelId="{3CB3907D-C141-864E-A823-05865E045907}" type="parTrans" cxnId="{D79EC852-39E5-644A-9F9B-DF01CD23FEDF}">
      <dgm:prSet/>
      <dgm:spPr/>
      <dgm:t>
        <a:bodyPr/>
        <a:lstStyle/>
        <a:p>
          <a:endParaRPr lang="en-GB"/>
        </a:p>
      </dgm:t>
    </dgm:pt>
    <dgm:pt modelId="{711AA750-4EAC-224B-BCA4-3A4DC8720DDD}" type="sibTrans" cxnId="{D79EC852-39E5-644A-9F9B-DF01CD23FEDF}">
      <dgm:prSet/>
      <dgm:spPr/>
      <dgm:t>
        <a:bodyPr/>
        <a:lstStyle/>
        <a:p>
          <a:endParaRPr lang="en-GB"/>
        </a:p>
      </dgm:t>
    </dgm:pt>
    <dgm:pt modelId="{A8E5BBF8-4A87-0849-821C-111F504DA40C}">
      <dgm:prSet phldrT="[Text]"/>
      <dgm:spPr>
        <a:solidFill>
          <a:schemeClr val="accent1"/>
        </a:solidFill>
        <a:ln>
          <a:noFill/>
        </a:ln>
      </dgm:spPr>
      <dgm:t>
        <a:bodyPr/>
        <a:lstStyle/>
        <a:p>
          <a:r>
            <a:rPr lang="es-ES_tradnl" noProof="0" dirty="0"/>
            <a:t>Trámite de aduanero</a:t>
          </a:r>
        </a:p>
      </dgm:t>
    </dgm:pt>
    <dgm:pt modelId="{AA7D3CCE-3739-4E49-9A91-93F7DCD73224}" type="parTrans" cxnId="{1EF2327B-FD12-1349-AFB6-2C1F8F3FB463}">
      <dgm:prSet/>
      <dgm:spPr/>
      <dgm:t>
        <a:bodyPr/>
        <a:lstStyle/>
        <a:p>
          <a:endParaRPr lang="en-GB"/>
        </a:p>
      </dgm:t>
    </dgm:pt>
    <dgm:pt modelId="{145A7449-0CDE-6C4A-9D7C-F9EF9B77AD48}" type="sibTrans" cxnId="{1EF2327B-FD12-1349-AFB6-2C1F8F3FB463}">
      <dgm:prSet/>
      <dgm:spPr/>
      <dgm:t>
        <a:bodyPr/>
        <a:lstStyle/>
        <a:p>
          <a:endParaRPr lang="en-GB"/>
        </a:p>
      </dgm:t>
    </dgm:pt>
    <dgm:pt modelId="{8A343243-D294-D543-9D8A-3414595A7D6A}">
      <dgm:prSet phldrT="[Text]"/>
      <dgm:spPr>
        <a:solidFill>
          <a:schemeClr val="accent1"/>
        </a:solidFill>
        <a:ln>
          <a:noFill/>
        </a:ln>
      </dgm:spPr>
      <dgm:t>
        <a:bodyPr/>
        <a:lstStyle/>
        <a:p>
          <a:r>
            <a:rPr lang="es-ES_tradnl" noProof="0" dirty="0"/>
            <a:t>Trámite migratorio</a:t>
          </a:r>
        </a:p>
      </dgm:t>
    </dgm:pt>
    <dgm:pt modelId="{69B7630A-E07D-D24F-9776-78152C2F4848}" type="parTrans" cxnId="{7C938F19-51DE-2649-A23F-959E5A15F85A}">
      <dgm:prSet/>
      <dgm:spPr/>
      <dgm:t>
        <a:bodyPr/>
        <a:lstStyle/>
        <a:p>
          <a:endParaRPr lang="en-GB"/>
        </a:p>
      </dgm:t>
    </dgm:pt>
    <dgm:pt modelId="{D068088A-386E-3B45-A937-5202E990808E}" type="sibTrans" cxnId="{7C938F19-51DE-2649-A23F-959E5A15F85A}">
      <dgm:prSet/>
      <dgm:spPr/>
      <dgm:t>
        <a:bodyPr/>
        <a:lstStyle/>
        <a:p>
          <a:endParaRPr lang="en-GB"/>
        </a:p>
      </dgm:t>
    </dgm:pt>
    <dgm:pt modelId="{D305918F-EDA1-024D-A327-6BB647E17621}">
      <dgm:prSet phldrT="[Text]"/>
      <dgm:spPr>
        <a:solidFill>
          <a:schemeClr val="accent1"/>
        </a:solidFill>
        <a:ln>
          <a:noFill/>
        </a:ln>
      </dgm:spPr>
      <dgm:t>
        <a:bodyPr/>
        <a:lstStyle/>
        <a:p>
          <a:r>
            <a:rPr lang="es-ES_tradnl" noProof="0" dirty="0"/>
            <a:t>Trámite de aduanero</a:t>
          </a:r>
        </a:p>
      </dgm:t>
    </dgm:pt>
    <dgm:pt modelId="{C9113797-4104-8A41-9286-948D7558E5DE}" type="parTrans" cxnId="{F8BAF27E-1AA5-5849-B0F4-AB30EA44B307}">
      <dgm:prSet/>
      <dgm:spPr/>
      <dgm:t>
        <a:bodyPr/>
        <a:lstStyle/>
        <a:p>
          <a:endParaRPr lang="en-GB"/>
        </a:p>
      </dgm:t>
    </dgm:pt>
    <dgm:pt modelId="{1C967D77-6BD8-134F-AABB-A5AE23683320}" type="sibTrans" cxnId="{F8BAF27E-1AA5-5849-B0F4-AB30EA44B307}">
      <dgm:prSet/>
      <dgm:spPr/>
      <dgm:t>
        <a:bodyPr/>
        <a:lstStyle/>
        <a:p>
          <a:endParaRPr lang="en-GB"/>
        </a:p>
      </dgm:t>
    </dgm:pt>
    <dgm:pt modelId="{1171B9E5-12F5-2844-995E-10FA09BA9664}">
      <dgm:prSet phldrT="[Text]"/>
      <dgm:spPr>
        <a:solidFill>
          <a:schemeClr val="accent1"/>
        </a:solidFill>
        <a:ln>
          <a:noFill/>
        </a:ln>
      </dgm:spPr>
      <dgm:t>
        <a:bodyPr/>
        <a:lstStyle/>
        <a:p>
          <a:r>
            <a:rPr lang="es-ES_tradnl" noProof="0" dirty="0"/>
            <a:t>Trámite migratorio</a:t>
          </a:r>
        </a:p>
      </dgm:t>
    </dgm:pt>
    <dgm:pt modelId="{A926801C-9EB7-114F-A851-F02891AAEBDD}" type="parTrans" cxnId="{778B87C4-2A20-4B41-BDA5-98CEC296C24C}">
      <dgm:prSet/>
      <dgm:spPr/>
      <dgm:t>
        <a:bodyPr/>
        <a:lstStyle/>
        <a:p>
          <a:endParaRPr lang="en-GB"/>
        </a:p>
      </dgm:t>
    </dgm:pt>
    <dgm:pt modelId="{9C381783-B1AA-0049-9EE2-6A764D83AC53}" type="sibTrans" cxnId="{778B87C4-2A20-4B41-BDA5-98CEC296C24C}">
      <dgm:prSet/>
      <dgm:spPr/>
      <dgm:t>
        <a:bodyPr/>
        <a:lstStyle/>
        <a:p>
          <a:endParaRPr lang="en-GB"/>
        </a:p>
      </dgm:t>
    </dgm:pt>
    <dgm:pt modelId="{A2DB45D0-6E1F-A947-A3A7-EC19FF72DE32}">
      <dgm:prSet phldrT="[Text]"/>
      <dgm:spPr>
        <a:solidFill>
          <a:schemeClr val="accent1"/>
        </a:solidFill>
        <a:ln>
          <a:noFill/>
        </a:ln>
      </dgm:spPr>
      <dgm:t>
        <a:bodyPr/>
        <a:lstStyle/>
        <a:p>
          <a:r>
            <a:rPr lang="es-ES_tradnl" noProof="0" dirty="0"/>
            <a:t>Trámite de aduanero</a:t>
          </a:r>
        </a:p>
      </dgm:t>
    </dgm:pt>
    <dgm:pt modelId="{21FB0C42-A7A6-4345-BBC2-8E41889DBEE3}" type="parTrans" cxnId="{6B18142E-363B-544B-88E0-332F0F1BCD09}">
      <dgm:prSet/>
      <dgm:spPr/>
      <dgm:t>
        <a:bodyPr/>
        <a:lstStyle/>
        <a:p>
          <a:endParaRPr lang="en-GB"/>
        </a:p>
      </dgm:t>
    </dgm:pt>
    <dgm:pt modelId="{899EB20B-0440-8841-B49F-1A51EF577D59}" type="sibTrans" cxnId="{6B18142E-363B-544B-88E0-332F0F1BCD09}">
      <dgm:prSet/>
      <dgm:spPr/>
      <dgm:t>
        <a:bodyPr/>
        <a:lstStyle/>
        <a:p>
          <a:endParaRPr lang="en-GB"/>
        </a:p>
      </dgm:t>
    </dgm:pt>
    <dgm:pt modelId="{BA7C930A-1F0F-EB47-A9EC-74C88B0AB67D}">
      <dgm:prSet phldrT="[Text]"/>
      <dgm:spPr>
        <a:solidFill>
          <a:schemeClr val="accent1"/>
        </a:solidFill>
        <a:ln>
          <a:noFill/>
        </a:ln>
      </dgm:spPr>
      <dgm:t>
        <a:bodyPr/>
        <a:lstStyle/>
        <a:p>
          <a:r>
            <a:rPr lang="es-ES_tradnl" noProof="0" dirty="0"/>
            <a:t>Llegada a bahía PCD</a:t>
          </a:r>
        </a:p>
      </dgm:t>
    </dgm:pt>
    <dgm:pt modelId="{4BCFF8C3-F112-FD43-932D-4754FBD059BB}" type="parTrans" cxnId="{28BC2B11-7B05-4141-B9DC-128B70ADEDE2}">
      <dgm:prSet/>
      <dgm:spPr/>
      <dgm:t>
        <a:bodyPr/>
        <a:lstStyle/>
        <a:p>
          <a:endParaRPr lang="en-GB"/>
        </a:p>
      </dgm:t>
    </dgm:pt>
    <dgm:pt modelId="{F303B0BC-DEF4-9F4A-8E6C-C75C08DF2CB6}" type="sibTrans" cxnId="{28BC2B11-7B05-4141-B9DC-128B70ADEDE2}">
      <dgm:prSet/>
      <dgm:spPr/>
      <dgm:t>
        <a:bodyPr/>
        <a:lstStyle/>
        <a:p>
          <a:endParaRPr lang="en-GB"/>
        </a:p>
      </dgm:t>
    </dgm:pt>
    <dgm:pt modelId="{E6AF9DE6-3E99-7042-9852-D58EEDFD578A}">
      <dgm:prSet phldrT="[Text]"/>
      <dgm:spPr>
        <a:solidFill>
          <a:schemeClr val="accent1"/>
        </a:solidFill>
        <a:ln>
          <a:noFill/>
        </a:ln>
      </dgm:spPr>
      <dgm:t>
        <a:bodyPr/>
        <a:lstStyle/>
        <a:p>
          <a:r>
            <a:rPr lang="es-ES_tradnl" noProof="0"/>
            <a:t>Cola para ingresar a NI</a:t>
          </a:r>
          <a:endParaRPr lang="es-ES_tradnl" noProof="0" dirty="0"/>
        </a:p>
      </dgm:t>
    </dgm:pt>
    <dgm:pt modelId="{E83D8851-7225-A84F-8AA5-3C33448BF838}" type="parTrans" cxnId="{19C30D26-A344-9D4A-94A8-0DFF21AAAC5B}">
      <dgm:prSet/>
      <dgm:spPr/>
      <dgm:t>
        <a:bodyPr/>
        <a:lstStyle/>
        <a:p>
          <a:endParaRPr lang="en-GB"/>
        </a:p>
      </dgm:t>
    </dgm:pt>
    <dgm:pt modelId="{26C84F7A-80BB-F241-8578-61DF6945A952}" type="sibTrans" cxnId="{19C30D26-A344-9D4A-94A8-0DFF21AAAC5B}">
      <dgm:prSet/>
      <dgm:spPr/>
      <dgm:t>
        <a:bodyPr/>
        <a:lstStyle/>
        <a:p>
          <a:endParaRPr lang="en-GB"/>
        </a:p>
      </dgm:t>
    </dgm:pt>
    <dgm:pt modelId="{7C825DD9-EF14-3140-8A24-D024E33B2E2D}">
      <dgm:prSet phldrT="[Text]"/>
      <dgm:spPr>
        <a:solidFill>
          <a:schemeClr val="accent1"/>
        </a:solidFill>
        <a:ln>
          <a:noFill/>
        </a:ln>
      </dgm:spPr>
      <dgm:t>
        <a:bodyPr/>
        <a:lstStyle/>
        <a:p>
          <a:r>
            <a:rPr lang="es-ES_tradnl" noProof="0" dirty="0"/>
            <a:t>Caseta NI</a:t>
          </a:r>
        </a:p>
      </dgm:t>
    </dgm:pt>
    <dgm:pt modelId="{C8595802-E47C-694A-A354-C59033447C86}" type="parTrans" cxnId="{F851E6D0-E65F-D840-966E-28B167A71064}">
      <dgm:prSet/>
      <dgm:spPr/>
      <dgm:t>
        <a:bodyPr/>
        <a:lstStyle/>
        <a:p>
          <a:endParaRPr lang="en-GB"/>
        </a:p>
      </dgm:t>
    </dgm:pt>
    <dgm:pt modelId="{021B723D-D1C2-204A-9A17-344FDF9C5943}" type="sibTrans" cxnId="{F851E6D0-E65F-D840-966E-28B167A71064}">
      <dgm:prSet/>
      <dgm:spPr/>
      <dgm:t>
        <a:bodyPr/>
        <a:lstStyle/>
        <a:p>
          <a:endParaRPr lang="en-GB"/>
        </a:p>
      </dgm:t>
    </dgm:pt>
    <dgm:pt modelId="{BEE279B5-87D1-EE46-BEEB-23D20090967C}">
      <dgm:prSet phldrT="[Text]"/>
      <dgm:spPr>
        <a:solidFill>
          <a:schemeClr val="accent1"/>
        </a:solidFill>
        <a:ln>
          <a:noFill/>
        </a:ln>
      </dgm:spPr>
      <dgm:t>
        <a:bodyPr/>
        <a:lstStyle/>
        <a:p>
          <a:r>
            <a:rPr lang="es-ES_tradnl" noProof="0" dirty="0"/>
            <a:t>Caseta NI</a:t>
          </a:r>
        </a:p>
      </dgm:t>
    </dgm:pt>
    <dgm:pt modelId="{A4041C05-0F5A-EF45-8D26-0E147C4DCA19}" type="parTrans" cxnId="{7275583E-5137-584A-9A8D-4CB54EA37196}">
      <dgm:prSet/>
      <dgm:spPr/>
      <dgm:t>
        <a:bodyPr/>
        <a:lstStyle/>
        <a:p>
          <a:endParaRPr lang="en-GB"/>
        </a:p>
      </dgm:t>
    </dgm:pt>
    <dgm:pt modelId="{F253F3C6-7BB0-7544-9404-6EA9789A7FB6}" type="sibTrans" cxnId="{7275583E-5137-584A-9A8D-4CB54EA37196}">
      <dgm:prSet/>
      <dgm:spPr/>
      <dgm:t>
        <a:bodyPr/>
        <a:lstStyle/>
        <a:p>
          <a:endParaRPr lang="en-GB"/>
        </a:p>
      </dgm:t>
    </dgm:pt>
    <dgm:pt modelId="{2E6C3A7D-F828-5F45-B423-E203F816F42C}">
      <dgm:prSet phldrT="[Text]"/>
      <dgm:spPr>
        <a:solidFill>
          <a:schemeClr val="accent1"/>
        </a:solidFill>
        <a:ln>
          <a:noFill/>
        </a:ln>
      </dgm:spPr>
      <dgm:t>
        <a:bodyPr/>
        <a:lstStyle/>
        <a:p>
          <a:r>
            <a:rPr lang="es-ES_tradnl" noProof="0" dirty="0"/>
            <a:t>Ingreso a NI</a:t>
          </a:r>
        </a:p>
      </dgm:t>
    </dgm:pt>
    <dgm:pt modelId="{C7D60D04-3018-2B41-AABB-701B169A0DF7}" type="parTrans" cxnId="{071EF359-4FAB-8B44-91EB-6C61A6B73D57}">
      <dgm:prSet/>
      <dgm:spPr/>
      <dgm:t>
        <a:bodyPr/>
        <a:lstStyle/>
        <a:p>
          <a:endParaRPr lang="en-GB"/>
        </a:p>
      </dgm:t>
    </dgm:pt>
    <dgm:pt modelId="{CA483C04-B479-EE42-A6D5-359979CA0F47}" type="sibTrans" cxnId="{071EF359-4FAB-8B44-91EB-6C61A6B73D57}">
      <dgm:prSet/>
      <dgm:spPr/>
      <dgm:t>
        <a:bodyPr/>
        <a:lstStyle/>
        <a:p>
          <a:endParaRPr lang="en-GB"/>
        </a:p>
      </dgm:t>
    </dgm:pt>
    <dgm:pt modelId="{99A3AF9F-704C-C247-8DC3-81B3D9D666F7}" type="pres">
      <dgm:prSet presAssocID="{A45421ED-3E6C-6143-BB65-DA5C2B04F547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7875D2FE-C2FB-0043-BEC7-89C7ECE3C716}" type="pres">
      <dgm:prSet presAssocID="{A6B7DC9E-89EB-034E-B0D6-03C4F7959593}" presName="hierRoot1" presStyleCnt="0">
        <dgm:presLayoutVars>
          <dgm:hierBranch val="init"/>
        </dgm:presLayoutVars>
      </dgm:prSet>
      <dgm:spPr/>
    </dgm:pt>
    <dgm:pt modelId="{7AD10E85-6748-9C40-8FD0-F5335BDF4927}" type="pres">
      <dgm:prSet presAssocID="{A6B7DC9E-89EB-034E-B0D6-03C4F7959593}" presName="rootComposite1" presStyleCnt="0"/>
      <dgm:spPr/>
    </dgm:pt>
    <dgm:pt modelId="{9F3B1C0B-78C3-3F48-8D06-A2ABF48515C2}" type="pres">
      <dgm:prSet presAssocID="{A6B7DC9E-89EB-034E-B0D6-03C4F7959593}" presName="rootText1" presStyleLbl="node0" presStyleIdx="0" presStyleCnt="1">
        <dgm:presLayoutVars>
          <dgm:chPref val="3"/>
        </dgm:presLayoutVars>
      </dgm:prSet>
      <dgm:spPr/>
    </dgm:pt>
    <dgm:pt modelId="{D4474E8F-D0B3-1D4D-8501-9A23F813D9E4}" type="pres">
      <dgm:prSet presAssocID="{A6B7DC9E-89EB-034E-B0D6-03C4F7959593}" presName="rootConnector1" presStyleLbl="node1" presStyleIdx="0" presStyleCnt="0"/>
      <dgm:spPr/>
    </dgm:pt>
    <dgm:pt modelId="{0E92A43C-7C4F-A14B-8FF0-F05C28F7503F}" type="pres">
      <dgm:prSet presAssocID="{A6B7DC9E-89EB-034E-B0D6-03C4F7959593}" presName="hierChild2" presStyleCnt="0"/>
      <dgm:spPr/>
    </dgm:pt>
    <dgm:pt modelId="{65F317A0-9303-BA41-B202-2B21B796CC41}" type="pres">
      <dgm:prSet presAssocID="{3CB3907D-C141-864E-A823-05865E045907}" presName="Name64" presStyleLbl="parChTrans1D2" presStyleIdx="0" presStyleCnt="3"/>
      <dgm:spPr/>
    </dgm:pt>
    <dgm:pt modelId="{4BA4A969-0B02-2C40-9A8A-95C187F77E55}" type="pres">
      <dgm:prSet presAssocID="{A080C9BE-8D37-E44E-9083-A1DA8DD211A1}" presName="hierRoot2" presStyleCnt="0">
        <dgm:presLayoutVars>
          <dgm:hierBranch val="init"/>
        </dgm:presLayoutVars>
      </dgm:prSet>
      <dgm:spPr/>
    </dgm:pt>
    <dgm:pt modelId="{F940AA91-889C-F740-B684-9B5DA482B68A}" type="pres">
      <dgm:prSet presAssocID="{A080C9BE-8D37-E44E-9083-A1DA8DD211A1}" presName="rootComposite" presStyleCnt="0"/>
      <dgm:spPr/>
    </dgm:pt>
    <dgm:pt modelId="{092B8E69-2C71-7848-B3DB-B6505C3D74BE}" type="pres">
      <dgm:prSet presAssocID="{A080C9BE-8D37-E44E-9083-A1DA8DD211A1}" presName="rootText" presStyleLbl="node2" presStyleIdx="0" presStyleCnt="3">
        <dgm:presLayoutVars>
          <dgm:chPref val="3"/>
        </dgm:presLayoutVars>
      </dgm:prSet>
      <dgm:spPr/>
    </dgm:pt>
    <dgm:pt modelId="{FC37A138-2AA4-0940-ACE0-7AA3F8092221}" type="pres">
      <dgm:prSet presAssocID="{A080C9BE-8D37-E44E-9083-A1DA8DD211A1}" presName="rootConnector" presStyleLbl="node2" presStyleIdx="0" presStyleCnt="3"/>
      <dgm:spPr/>
    </dgm:pt>
    <dgm:pt modelId="{262ECC50-0BCF-2B41-A1B9-54DD35B8304D}" type="pres">
      <dgm:prSet presAssocID="{A080C9BE-8D37-E44E-9083-A1DA8DD211A1}" presName="hierChild4" presStyleCnt="0"/>
      <dgm:spPr/>
    </dgm:pt>
    <dgm:pt modelId="{9D5F2DD1-9B67-2449-818B-4C4E2279D778}" type="pres">
      <dgm:prSet presAssocID="{AA7D3CCE-3739-4E49-9A91-93F7DCD73224}" presName="Name64" presStyleLbl="parChTrans1D3" presStyleIdx="0" presStyleCnt="3"/>
      <dgm:spPr/>
    </dgm:pt>
    <dgm:pt modelId="{1BD8055A-2DDE-7349-8E72-9966C569D508}" type="pres">
      <dgm:prSet presAssocID="{A8E5BBF8-4A87-0849-821C-111F504DA40C}" presName="hierRoot2" presStyleCnt="0">
        <dgm:presLayoutVars>
          <dgm:hierBranch val="init"/>
        </dgm:presLayoutVars>
      </dgm:prSet>
      <dgm:spPr/>
    </dgm:pt>
    <dgm:pt modelId="{8F44516B-5399-524F-8D91-07A423CE47F0}" type="pres">
      <dgm:prSet presAssocID="{A8E5BBF8-4A87-0849-821C-111F504DA40C}" presName="rootComposite" presStyleCnt="0"/>
      <dgm:spPr/>
    </dgm:pt>
    <dgm:pt modelId="{66D47407-E939-F242-BDC0-C29444900381}" type="pres">
      <dgm:prSet presAssocID="{A8E5BBF8-4A87-0849-821C-111F504DA40C}" presName="rootText" presStyleLbl="node3" presStyleIdx="0" presStyleCnt="3">
        <dgm:presLayoutVars>
          <dgm:chPref val="3"/>
        </dgm:presLayoutVars>
      </dgm:prSet>
      <dgm:spPr/>
    </dgm:pt>
    <dgm:pt modelId="{27A5BF0E-9330-4A40-B8A6-9AB057110E09}" type="pres">
      <dgm:prSet presAssocID="{A8E5BBF8-4A87-0849-821C-111F504DA40C}" presName="rootConnector" presStyleLbl="node3" presStyleIdx="0" presStyleCnt="3"/>
      <dgm:spPr/>
    </dgm:pt>
    <dgm:pt modelId="{C6A237B2-EE51-504F-93D2-A92C855E4170}" type="pres">
      <dgm:prSet presAssocID="{A8E5BBF8-4A87-0849-821C-111F504DA40C}" presName="hierChild4" presStyleCnt="0"/>
      <dgm:spPr/>
    </dgm:pt>
    <dgm:pt modelId="{DC9F093C-E412-E642-8EB7-E24082BB8458}" type="pres">
      <dgm:prSet presAssocID="{A8E5BBF8-4A87-0849-821C-111F504DA40C}" presName="hierChild5" presStyleCnt="0"/>
      <dgm:spPr/>
    </dgm:pt>
    <dgm:pt modelId="{947700BD-2DB8-E549-9629-181880F975CF}" type="pres">
      <dgm:prSet presAssocID="{A080C9BE-8D37-E44E-9083-A1DA8DD211A1}" presName="hierChild5" presStyleCnt="0"/>
      <dgm:spPr/>
    </dgm:pt>
    <dgm:pt modelId="{B9C8A6C0-558A-AC42-8D01-7CDBA99DC1E6}" type="pres">
      <dgm:prSet presAssocID="{69B7630A-E07D-D24F-9776-78152C2F4848}" presName="Name64" presStyleLbl="parChTrans1D2" presStyleIdx="1" presStyleCnt="3"/>
      <dgm:spPr/>
    </dgm:pt>
    <dgm:pt modelId="{A6E0B8E8-9E11-B14F-8673-AFE9F0EC9D9E}" type="pres">
      <dgm:prSet presAssocID="{8A343243-D294-D543-9D8A-3414595A7D6A}" presName="hierRoot2" presStyleCnt="0">
        <dgm:presLayoutVars>
          <dgm:hierBranch val="init"/>
        </dgm:presLayoutVars>
      </dgm:prSet>
      <dgm:spPr/>
    </dgm:pt>
    <dgm:pt modelId="{ED451625-26F4-BD4D-A8C8-5AB6403A8B34}" type="pres">
      <dgm:prSet presAssocID="{8A343243-D294-D543-9D8A-3414595A7D6A}" presName="rootComposite" presStyleCnt="0"/>
      <dgm:spPr/>
    </dgm:pt>
    <dgm:pt modelId="{00EBD9E1-171F-8C42-BDDE-533A737381E3}" type="pres">
      <dgm:prSet presAssocID="{8A343243-D294-D543-9D8A-3414595A7D6A}" presName="rootText" presStyleLbl="node2" presStyleIdx="1" presStyleCnt="3">
        <dgm:presLayoutVars>
          <dgm:chPref val="3"/>
        </dgm:presLayoutVars>
      </dgm:prSet>
      <dgm:spPr/>
    </dgm:pt>
    <dgm:pt modelId="{A8FA56B1-9385-1D47-A750-D546ACE18D6F}" type="pres">
      <dgm:prSet presAssocID="{8A343243-D294-D543-9D8A-3414595A7D6A}" presName="rootConnector" presStyleLbl="node2" presStyleIdx="1" presStyleCnt="3"/>
      <dgm:spPr/>
    </dgm:pt>
    <dgm:pt modelId="{29B08C95-3A18-D744-A0EE-853574F06654}" type="pres">
      <dgm:prSet presAssocID="{8A343243-D294-D543-9D8A-3414595A7D6A}" presName="hierChild4" presStyleCnt="0"/>
      <dgm:spPr/>
    </dgm:pt>
    <dgm:pt modelId="{0A69BEBF-E90C-F247-9318-853B68666CB2}" type="pres">
      <dgm:prSet presAssocID="{C9113797-4104-8A41-9286-948D7558E5DE}" presName="Name64" presStyleLbl="parChTrans1D3" presStyleIdx="1" presStyleCnt="3"/>
      <dgm:spPr/>
    </dgm:pt>
    <dgm:pt modelId="{7429FA13-269A-C54D-8821-C0030D1098C5}" type="pres">
      <dgm:prSet presAssocID="{D305918F-EDA1-024D-A327-6BB647E17621}" presName="hierRoot2" presStyleCnt="0">
        <dgm:presLayoutVars>
          <dgm:hierBranch val="init"/>
        </dgm:presLayoutVars>
      </dgm:prSet>
      <dgm:spPr/>
    </dgm:pt>
    <dgm:pt modelId="{38FBC313-60B8-B24C-84D2-533331CAD00C}" type="pres">
      <dgm:prSet presAssocID="{D305918F-EDA1-024D-A327-6BB647E17621}" presName="rootComposite" presStyleCnt="0"/>
      <dgm:spPr/>
    </dgm:pt>
    <dgm:pt modelId="{E37E4AE0-6F6A-964A-BC87-AE9C30C6A3AD}" type="pres">
      <dgm:prSet presAssocID="{D305918F-EDA1-024D-A327-6BB647E17621}" presName="rootText" presStyleLbl="node3" presStyleIdx="1" presStyleCnt="3">
        <dgm:presLayoutVars>
          <dgm:chPref val="3"/>
        </dgm:presLayoutVars>
      </dgm:prSet>
      <dgm:spPr/>
    </dgm:pt>
    <dgm:pt modelId="{D76AB966-1E2A-C94A-B783-2779DE3F7C25}" type="pres">
      <dgm:prSet presAssocID="{D305918F-EDA1-024D-A327-6BB647E17621}" presName="rootConnector" presStyleLbl="node3" presStyleIdx="1" presStyleCnt="3"/>
      <dgm:spPr/>
    </dgm:pt>
    <dgm:pt modelId="{1EA3F2D5-5972-494B-9FCE-BB2F22B87DC2}" type="pres">
      <dgm:prSet presAssocID="{D305918F-EDA1-024D-A327-6BB647E17621}" presName="hierChild4" presStyleCnt="0"/>
      <dgm:spPr/>
    </dgm:pt>
    <dgm:pt modelId="{5B7E973C-A011-7547-9210-3B508B58F62F}" type="pres">
      <dgm:prSet presAssocID="{4BCFF8C3-F112-FD43-932D-4754FBD059BB}" presName="Name64" presStyleLbl="parChTrans1D4" presStyleIdx="0" presStyleCnt="5"/>
      <dgm:spPr/>
    </dgm:pt>
    <dgm:pt modelId="{A8B11E8E-9999-5A47-94BF-3C46A8B92E9A}" type="pres">
      <dgm:prSet presAssocID="{BA7C930A-1F0F-EB47-A9EC-74C88B0AB67D}" presName="hierRoot2" presStyleCnt="0">
        <dgm:presLayoutVars>
          <dgm:hierBranch val="init"/>
        </dgm:presLayoutVars>
      </dgm:prSet>
      <dgm:spPr/>
    </dgm:pt>
    <dgm:pt modelId="{301392BA-835C-7445-B0FD-35519AC6205A}" type="pres">
      <dgm:prSet presAssocID="{BA7C930A-1F0F-EB47-A9EC-74C88B0AB67D}" presName="rootComposite" presStyleCnt="0"/>
      <dgm:spPr/>
    </dgm:pt>
    <dgm:pt modelId="{EE132E24-0582-E148-AD1C-FCE5DD2E1B8C}" type="pres">
      <dgm:prSet presAssocID="{BA7C930A-1F0F-EB47-A9EC-74C88B0AB67D}" presName="rootText" presStyleLbl="node4" presStyleIdx="0" presStyleCnt="5">
        <dgm:presLayoutVars>
          <dgm:chPref val="3"/>
        </dgm:presLayoutVars>
      </dgm:prSet>
      <dgm:spPr/>
    </dgm:pt>
    <dgm:pt modelId="{2CB3347A-4E4D-0243-B70A-78FFF0DB696B}" type="pres">
      <dgm:prSet presAssocID="{BA7C930A-1F0F-EB47-A9EC-74C88B0AB67D}" presName="rootConnector" presStyleLbl="node4" presStyleIdx="0" presStyleCnt="5"/>
      <dgm:spPr/>
    </dgm:pt>
    <dgm:pt modelId="{ACC45FF7-8401-7344-9B22-BB4399CA7AFA}" type="pres">
      <dgm:prSet presAssocID="{BA7C930A-1F0F-EB47-A9EC-74C88B0AB67D}" presName="hierChild4" presStyleCnt="0"/>
      <dgm:spPr/>
    </dgm:pt>
    <dgm:pt modelId="{D5095FED-5F1E-6C43-8055-6D0C208C036C}" type="pres">
      <dgm:prSet presAssocID="{E83D8851-7225-A84F-8AA5-3C33448BF838}" presName="Name64" presStyleLbl="parChTrans1D4" presStyleIdx="1" presStyleCnt="5"/>
      <dgm:spPr/>
    </dgm:pt>
    <dgm:pt modelId="{0B13A730-D386-FB47-8D92-D442D0DF8338}" type="pres">
      <dgm:prSet presAssocID="{E6AF9DE6-3E99-7042-9852-D58EEDFD578A}" presName="hierRoot2" presStyleCnt="0">
        <dgm:presLayoutVars>
          <dgm:hierBranch val="init"/>
        </dgm:presLayoutVars>
      </dgm:prSet>
      <dgm:spPr/>
    </dgm:pt>
    <dgm:pt modelId="{61FE12FB-4A8A-8B4D-AEF7-EACBD1C8B650}" type="pres">
      <dgm:prSet presAssocID="{E6AF9DE6-3E99-7042-9852-D58EEDFD578A}" presName="rootComposite" presStyleCnt="0"/>
      <dgm:spPr/>
    </dgm:pt>
    <dgm:pt modelId="{6C1CC567-E940-574F-AEF5-843CE627718A}" type="pres">
      <dgm:prSet presAssocID="{E6AF9DE6-3E99-7042-9852-D58EEDFD578A}" presName="rootText" presStyleLbl="node4" presStyleIdx="1" presStyleCnt="5">
        <dgm:presLayoutVars>
          <dgm:chPref val="3"/>
        </dgm:presLayoutVars>
      </dgm:prSet>
      <dgm:spPr/>
    </dgm:pt>
    <dgm:pt modelId="{A22D42D2-8E46-CF4D-82F1-CA5D7EFE9112}" type="pres">
      <dgm:prSet presAssocID="{E6AF9DE6-3E99-7042-9852-D58EEDFD578A}" presName="rootConnector" presStyleLbl="node4" presStyleIdx="1" presStyleCnt="5"/>
      <dgm:spPr/>
    </dgm:pt>
    <dgm:pt modelId="{10D4E28C-EF67-F549-B845-3907AA8F7129}" type="pres">
      <dgm:prSet presAssocID="{E6AF9DE6-3E99-7042-9852-D58EEDFD578A}" presName="hierChild4" presStyleCnt="0"/>
      <dgm:spPr/>
    </dgm:pt>
    <dgm:pt modelId="{D4E62240-4AD1-FD48-B590-4A0837499129}" type="pres">
      <dgm:prSet presAssocID="{C7D60D04-3018-2B41-AABB-701B169A0DF7}" presName="Name64" presStyleLbl="parChTrans1D4" presStyleIdx="2" presStyleCnt="5"/>
      <dgm:spPr/>
    </dgm:pt>
    <dgm:pt modelId="{D250CBCF-ACB4-994C-A983-4141D841B3CE}" type="pres">
      <dgm:prSet presAssocID="{2E6C3A7D-F828-5F45-B423-E203F816F42C}" presName="hierRoot2" presStyleCnt="0">
        <dgm:presLayoutVars>
          <dgm:hierBranch val="init"/>
        </dgm:presLayoutVars>
      </dgm:prSet>
      <dgm:spPr/>
    </dgm:pt>
    <dgm:pt modelId="{DD3B20FE-C734-CA44-B7F5-2CFA27D9A8C5}" type="pres">
      <dgm:prSet presAssocID="{2E6C3A7D-F828-5F45-B423-E203F816F42C}" presName="rootComposite" presStyleCnt="0"/>
      <dgm:spPr/>
    </dgm:pt>
    <dgm:pt modelId="{C689B740-1E96-EA47-BE94-311C04607774}" type="pres">
      <dgm:prSet presAssocID="{2E6C3A7D-F828-5F45-B423-E203F816F42C}" presName="rootText" presStyleLbl="node4" presStyleIdx="2" presStyleCnt="5">
        <dgm:presLayoutVars>
          <dgm:chPref val="3"/>
        </dgm:presLayoutVars>
      </dgm:prSet>
      <dgm:spPr/>
    </dgm:pt>
    <dgm:pt modelId="{815E5D74-CFFE-6742-8CA8-0E7D7DB96FB2}" type="pres">
      <dgm:prSet presAssocID="{2E6C3A7D-F828-5F45-B423-E203F816F42C}" presName="rootConnector" presStyleLbl="node4" presStyleIdx="2" presStyleCnt="5"/>
      <dgm:spPr/>
    </dgm:pt>
    <dgm:pt modelId="{D62C89D2-8D20-034A-81C5-25939D3306BF}" type="pres">
      <dgm:prSet presAssocID="{2E6C3A7D-F828-5F45-B423-E203F816F42C}" presName="hierChild4" presStyleCnt="0"/>
      <dgm:spPr/>
    </dgm:pt>
    <dgm:pt modelId="{1C14D017-1E6A-924E-9B72-D6991098D2DB}" type="pres">
      <dgm:prSet presAssocID="{C8595802-E47C-694A-A354-C59033447C86}" presName="Name64" presStyleLbl="parChTrans1D4" presStyleIdx="3" presStyleCnt="5"/>
      <dgm:spPr/>
    </dgm:pt>
    <dgm:pt modelId="{E1DF0142-EA89-E347-B069-E863665FD2F4}" type="pres">
      <dgm:prSet presAssocID="{7C825DD9-EF14-3140-8A24-D024E33B2E2D}" presName="hierRoot2" presStyleCnt="0">
        <dgm:presLayoutVars>
          <dgm:hierBranch val="init"/>
        </dgm:presLayoutVars>
      </dgm:prSet>
      <dgm:spPr/>
    </dgm:pt>
    <dgm:pt modelId="{423020AF-AFC9-F241-817A-766FBBA7BEDC}" type="pres">
      <dgm:prSet presAssocID="{7C825DD9-EF14-3140-8A24-D024E33B2E2D}" presName="rootComposite" presStyleCnt="0"/>
      <dgm:spPr/>
    </dgm:pt>
    <dgm:pt modelId="{7695D8D3-C6C0-6242-B533-BFEF67573A33}" type="pres">
      <dgm:prSet presAssocID="{7C825DD9-EF14-3140-8A24-D024E33B2E2D}" presName="rootText" presStyleLbl="node4" presStyleIdx="3" presStyleCnt="5">
        <dgm:presLayoutVars>
          <dgm:chPref val="3"/>
        </dgm:presLayoutVars>
      </dgm:prSet>
      <dgm:spPr/>
    </dgm:pt>
    <dgm:pt modelId="{082CCCBB-863F-254B-A7BF-9FA048141B8C}" type="pres">
      <dgm:prSet presAssocID="{7C825DD9-EF14-3140-8A24-D024E33B2E2D}" presName="rootConnector" presStyleLbl="node4" presStyleIdx="3" presStyleCnt="5"/>
      <dgm:spPr/>
    </dgm:pt>
    <dgm:pt modelId="{3CA9347D-A778-784C-B6CD-D64FC6D2535C}" type="pres">
      <dgm:prSet presAssocID="{7C825DD9-EF14-3140-8A24-D024E33B2E2D}" presName="hierChild4" presStyleCnt="0"/>
      <dgm:spPr/>
    </dgm:pt>
    <dgm:pt modelId="{A28A7F94-DFBA-D04F-9458-359B4085B68F}" type="pres">
      <dgm:prSet presAssocID="{7C825DD9-EF14-3140-8A24-D024E33B2E2D}" presName="hierChild5" presStyleCnt="0"/>
      <dgm:spPr/>
    </dgm:pt>
    <dgm:pt modelId="{7AC5FC11-3753-4247-8800-E0C2F21C3F1E}" type="pres">
      <dgm:prSet presAssocID="{A4041C05-0F5A-EF45-8D26-0E147C4DCA19}" presName="Name64" presStyleLbl="parChTrans1D4" presStyleIdx="4" presStyleCnt="5"/>
      <dgm:spPr/>
    </dgm:pt>
    <dgm:pt modelId="{B7D7F118-BCE8-3742-B5DD-C915B84E261B}" type="pres">
      <dgm:prSet presAssocID="{BEE279B5-87D1-EE46-BEEB-23D20090967C}" presName="hierRoot2" presStyleCnt="0">
        <dgm:presLayoutVars>
          <dgm:hierBranch val="init"/>
        </dgm:presLayoutVars>
      </dgm:prSet>
      <dgm:spPr/>
    </dgm:pt>
    <dgm:pt modelId="{6905ABE7-E90B-9A4C-AD68-56F6438F15CC}" type="pres">
      <dgm:prSet presAssocID="{BEE279B5-87D1-EE46-BEEB-23D20090967C}" presName="rootComposite" presStyleCnt="0"/>
      <dgm:spPr/>
    </dgm:pt>
    <dgm:pt modelId="{78A9D5E0-F0AB-374B-A304-4038C4E6852C}" type="pres">
      <dgm:prSet presAssocID="{BEE279B5-87D1-EE46-BEEB-23D20090967C}" presName="rootText" presStyleLbl="node4" presStyleIdx="4" presStyleCnt="5">
        <dgm:presLayoutVars>
          <dgm:chPref val="3"/>
        </dgm:presLayoutVars>
      </dgm:prSet>
      <dgm:spPr/>
    </dgm:pt>
    <dgm:pt modelId="{AA6EA17F-F0A7-274A-8D8B-DCE154A52685}" type="pres">
      <dgm:prSet presAssocID="{BEE279B5-87D1-EE46-BEEB-23D20090967C}" presName="rootConnector" presStyleLbl="node4" presStyleIdx="4" presStyleCnt="5"/>
      <dgm:spPr/>
    </dgm:pt>
    <dgm:pt modelId="{E5724397-FEAB-B444-AF75-98E85C8FB72D}" type="pres">
      <dgm:prSet presAssocID="{BEE279B5-87D1-EE46-BEEB-23D20090967C}" presName="hierChild4" presStyleCnt="0"/>
      <dgm:spPr/>
    </dgm:pt>
    <dgm:pt modelId="{CE958AD2-30B4-C648-9A8C-C2314F70FFC7}" type="pres">
      <dgm:prSet presAssocID="{BEE279B5-87D1-EE46-BEEB-23D20090967C}" presName="hierChild5" presStyleCnt="0"/>
      <dgm:spPr/>
    </dgm:pt>
    <dgm:pt modelId="{47C986CD-952D-A243-B33A-D9FAD0392B7D}" type="pres">
      <dgm:prSet presAssocID="{2E6C3A7D-F828-5F45-B423-E203F816F42C}" presName="hierChild5" presStyleCnt="0"/>
      <dgm:spPr/>
    </dgm:pt>
    <dgm:pt modelId="{546E0A1B-952E-B24E-8F55-E52FE1A15DD8}" type="pres">
      <dgm:prSet presAssocID="{E6AF9DE6-3E99-7042-9852-D58EEDFD578A}" presName="hierChild5" presStyleCnt="0"/>
      <dgm:spPr/>
    </dgm:pt>
    <dgm:pt modelId="{6B7078F0-B8C6-844F-9CA2-8289B18A9D18}" type="pres">
      <dgm:prSet presAssocID="{BA7C930A-1F0F-EB47-A9EC-74C88B0AB67D}" presName="hierChild5" presStyleCnt="0"/>
      <dgm:spPr/>
    </dgm:pt>
    <dgm:pt modelId="{D3E93708-D400-3346-9210-AACE72C9EF70}" type="pres">
      <dgm:prSet presAssocID="{D305918F-EDA1-024D-A327-6BB647E17621}" presName="hierChild5" presStyleCnt="0"/>
      <dgm:spPr/>
    </dgm:pt>
    <dgm:pt modelId="{6904A678-A25E-8A45-94F7-2BA273D1228F}" type="pres">
      <dgm:prSet presAssocID="{8A343243-D294-D543-9D8A-3414595A7D6A}" presName="hierChild5" presStyleCnt="0"/>
      <dgm:spPr/>
    </dgm:pt>
    <dgm:pt modelId="{43D387DF-CDC1-B644-868C-70A10D075EA9}" type="pres">
      <dgm:prSet presAssocID="{A926801C-9EB7-114F-A851-F02891AAEBDD}" presName="Name64" presStyleLbl="parChTrans1D2" presStyleIdx="2" presStyleCnt="3"/>
      <dgm:spPr/>
    </dgm:pt>
    <dgm:pt modelId="{A2816247-36D5-9647-B00F-579FD5D7C419}" type="pres">
      <dgm:prSet presAssocID="{1171B9E5-12F5-2844-995E-10FA09BA9664}" presName="hierRoot2" presStyleCnt="0">
        <dgm:presLayoutVars>
          <dgm:hierBranch val="init"/>
        </dgm:presLayoutVars>
      </dgm:prSet>
      <dgm:spPr/>
    </dgm:pt>
    <dgm:pt modelId="{6D179E4F-C00A-0842-8803-48CABE46B3E0}" type="pres">
      <dgm:prSet presAssocID="{1171B9E5-12F5-2844-995E-10FA09BA9664}" presName="rootComposite" presStyleCnt="0"/>
      <dgm:spPr/>
    </dgm:pt>
    <dgm:pt modelId="{24913782-A61B-3C49-B4C0-73F78DD60BEA}" type="pres">
      <dgm:prSet presAssocID="{1171B9E5-12F5-2844-995E-10FA09BA9664}" presName="rootText" presStyleLbl="node2" presStyleIdx="2" presStyleCnt="3">
        <dgm:presLayoutVars>
          <dgm:chPref val="3"/>
        </dgm:presLayoutVars>
      </dgm:prSet>
      <dgm:spPr/>
    </dgm:pt>
    <dgm:pt modelId="{8653D958-1B66-EB42-A1B5-885E0DD3ABF1}" type="pres">
      <dgm:prSet presAssocID="{1171B9E5-12F5-2844-995E-10FA09BA9664}" presName="rootConnector" presStyleLbl="node2" presStyleIdx="2" presStyleCnt="3"/>
      <dgm:spPr/>
    </dgm:pt>
    <dgm:pt modelId="{D0C23E4E-F43E-524A-85D4-EA1EB3EB0F81}" type="pres">
      <dgm:prSet presAssocID="{1171B9E5-12F5-2844-995E-10FA09BA9664}" presName="hierChild4" presStyleCnt="0"/>
      <dgm:spPr/>
    </dgm:pt>
    <dgm:pt modelId="{8CD9D660-3DAA-294D-8D38-1302A8D69365}" type="pres">
      <dgm:prSet presAssocID="{21FB0C42-A7A6-4345-BBC2-8E41889DBEE3}" presName="Name64" presStyleLbl="parChTrans1D3" presStyleIdx="2" presStyleCnt="3"/>
      <dgm:spPr/>
    </dgm:pt>
    <dgm:pt modelId="{6AC5042F-804F-7742-9919-DB401916D320}" type="pres">
      <dgm:prSet presAssocID="{A2DB45D0-6E1F-A947-A3A7-EC19FF72DE32}" presName="hierRoot2" presStyleCnt="0">
        <dgm:presLayoutVars>
          <dgm:hierBranch val="init"/>
        </dgm:presLayoutVars>
      </dgm:prSet>
      <dgm:spPr/>
    </dgm:pt>
    <dgm:pt modelId="{28DB61C0-BCDC-0C42-8DA4-5EF3B5E435D9}" type="pres">
      <dgm:prSet presAssocID="{A2DB45D0-6E1F-A947-A3A7-EC19FF72DE32}" presName="rootComposite" presStyleCnt="0"/>
      <dgm:spPr/>
    </dgm:pt>
    <dgm:pt modelId="{D775269F-3B01-8542-BC65-2793AEDE38CA}" type="pres">
      <dgm:prSet presAssocID="{A2DB45D0-6E1F-A947-A3A7-EC19FF72DE32}" presName="rootText" presStyleLbl="node3" presStyleIdx="2" presStyleCnt="3">
        <dgm:presLayoutVars>
          <dgm:chPref val="3"/>
        </dgm:presLayoutVars>
      </dgm:prSet>
      <dgm:spPr/>
    </dgm:pt>
    <dgm:pt modelId="{9F633F60-F318-D548-A873-44C082355808}" type="pres">
      <dgm:prSet presAssocID="{A2DB45D0-6E1F-A947-A3A7-EC19FF72DE32}" presName="rootConnector" presStyleLbl="node3" presStyleIdx="2" presStyleCnt="3"/>
      <dgm:spPr/>
    </dgm:pt>
    <dgm:pt modelId="{4C2F26AF-482A-4E49-93B7-86F000C67A4A}" type="pres">
      <dgm:prSet presAssocID="{A2DB45D0-6E1F-A947-A3A7-EC19FF72DE32}" presName="hierChild4" presStyleCnt="0"/>
      <dgm:spPr/>
    </dgm:pt>
    <dgm:pt modelId="{F89B30F1-DB59-3145-9B8D-6A06DDEDD821}" type="pres">
      <dgm:prSet presAssocID="{A2DB45D0-6E1F-A947-A3A7-EC19FF72DE32}" presName="hierChild5" presStyleCnt="0"/>
      <dgm:spPr/>
    </dgm:pt>
    <dgm:pt modelId="{EF19A579-E040-F340-AC32-34359B8D472D}" type="pres">
      <dgm:prSet presAssocID="{1171B9E5-12F5-2844-995E-10FA09BA9664}" presName="hierChild5" presStyleCnt="0"/>
      <dgm:spPr/>
    </dgm:pt>
    <dgm:pt modelId="{2A3D6E1D-4053-8B41-9B09-A129A8C3E7F5}" type="pres">
      <dgm:prSet presAssocID="{A6B7DC9E-89EB-034E-B0D6-03C4F7959593}" presName="hierChild3" presStyleCnt="0"/>
      <dgm:spPr/>
    </dgm:pt>
  </dgm:ptLst>
  <dgm:cxnLst>
    <dgm:cxn modelId="{44E79F04-D04E-EF47-B58B-C0BFFDFDB9A3}" type="presOf" srcId="{D305918F-EDA1-024D-A327-6BB647E17621}" destId="{D76AB966-1E2A-C94A-B783-2779DE3F7C25}" srcOrd="1" destOrd="0" presId="urn:microsoft.com/office/officeart/2009/3/layout/HorizontalOrganizationChart"/>
    <dgm:cxn modelId="{28BC2B11-7B05-4141-B9DC-128B70ADEDE2}" srcId="{D305918F-EDA1-024D-A327-6BB647E17621}" destId="{BA7C930A-1F0F-EB47-A9EC-74C88B0AB67D}" srcOrd="0" destOrd="0" parTransId="{4BCFF8C3-F112-FD43-932D-4754FBD059BB}" sibTransId="{F303B0BC-DEF4-9F4A-8E6C-C75C08DF2CB6}"/>
    <dgm:cxn modelId="{7C938F19-51DE-2649-A23F-959E5A15F85A}" srcId="{A6B7DC9E-89EB-034E-B0D6-03C4F7959593}" destId="{8A343243-D294-D543-9D8A-3414595A7D6A}" srcOrd="1" destOrd="0" parTransId="{69B7630A-E07D-D24F-9776-78152C2F4848}" sibTransId="{D068088A-386E-3B45-A937-5202E990808E}"/>
    <dgm:cxn modelId="{19481C1A-2AEA-E84C-BC9F-1B0AA84C2DAB}" type="presOf" srcId="{E83D8851-7225-A84F-8AA5-3C33448BF838}" destId="{D5095FED-5F1E-6C43-8055-6D0C208C036C}" srcOrd="0" destOrd="0" presId="urn:microsoft.com/office/officeart/2009/3/layout/HorizontalOrganizationChart"/>
    <dgm:cxn modelId="{F70B1A1C-4148-674A-B6A6-77B713FE883F}" srcId="{A45421ED-3E6C-6143-BB65-DA5C2B04F547}" destId="{A6B7DC9E-89EB-034E-B0D6-03C4F7959593}" srcOrd="0" destOrd="0" parTransId="{B03D3238-7F54-0241-A892-D5B7D0FEA75C}" sibTransId="{5B2E80E5-03E2-5F40-9D9F-FFBB7BFBA4BD}"/>
    <dgm:cxn modelId="{19C30D26-A344-9D4A-94A8-0DFF21AAAC5B}" srcId="{BA7C930A-1F0F-EB47-A9EC-74C88B0AB67D}" destId="{E6AF9DE6-3E99-7042-9852-D58EEDFD578A}" srcOrd="0" destOrd="0" parTransId="{E83D8851-7225-A84F-8AA5-3C33448BF838}" sibTransId="{26C84F7A-80BB-F241-8578-61DF6945A952}"/>
    <dgm:cxn modelId="{1294532B-9F5F-A74C-A59F-8BC40FCFC641}" type="presOf" srcId="{7C825DD9-EF14-3140-8A24-D024E33B2E2D}" destId="{082CCCBB-863F-254B-A7BF-9FA048141B8C}" srcOrd="1" destOrd="0" presId="urn:microsoft.com/office/officeart/2009/3/layout/HorizontalOrganizationChart"/>
    <dgm:cxn modelId="{6B18142E-363B-544B-88E0-332F0F1BCD09}" srcId="{1171B9E5-12F5-2844-995E-10FA09BA9664}" destId="{A2DB45D0-6E1F-A947-A3A7-EC19FF72DE32}" srcOrd="0" destOrd="0" parTransId="{21FB0C42-A7A6-4345-BBC2-8E41889DBEE3}" sibTransId="{899EB20B-0440-8841-B49F-1A51EF577D59}"/>
    <dgm:cxn modelId="{6FFE6030-DB2F-A742-894E-5E7C50BA35D7}" type="presOf" srcId="{A4041C05-0F5A-EF45-8D26-0E147C4DCA19}" destId="{7AC5FC11-3753-4247-8800-E0C2F21C3F1E}" srcOrd="0" destOrd="0" presId="urn:microsoft.com/office/officeart/2009/3/layout/HorizontalOrganizationChart"/>
    <dgm:cxn modelId="{D95BD631-F089-1C49-8BC4-CA243494B375}" type="presOf" srcId="{A6B7DC9E-89EB-034E-B0D6-03C4F7959593}" destId="{9F3B1C0B-78C3-3F48-8D06-A2ABF48515C2}" srcOrd="0" destOrd="0" presId="urn:microsoft.com/office/officeart/2009/3/layout/HorizontalOrganizationChart"/>
    <dgm:cxn modelId="{C0BB0239-8731-294A-A1A0-75AB0FA9A859}" type="presOf" srcId="{BA7C930A-1F0F-EB47-A9EC-74C88B0AB67D}" destId="{EE132E24-0582-E148-AD1C-FCE5DD2E1B8C}" srcOrd="0" destOrd="0" presId="urn:microsoft.com/office/officeart/2009/3/layout/HorizontalOrganizationChart"/>
    <dgm:cxn modelId="{ED97BC3A-A7F6-594C-9D2B-9B0186B72C1D}" type="presOf" srcId="{C8595802-E47C-694A-A354-C59033447C86}" destId="{1C14D017-1E6A-924E-9B72-D6991098D2DB}" srcOrd="0" destOrd="0" presId="urn:microsoft.com/office/officeart/2009/3/layout/HorizontalOrganizationChart"/>
    <dgm:cxn modelId="{7275583E-5137-584A-9A8D-4CB54EA37196}" srcId="{2E6C3A7D-F828-5F45-B423-E203F816F42C}" destId="{BEE279B5-87D1-EE46-BEEB-23D20090967C}" srcOrd="1" destOrd="0" parTransId="{A4041C05-0F5A-EF45-8D26-0E147C4DCA19}" sibTransId="{F253F3C6-7BB0-7544-9404-6EA9789A7FB6}"/>
    <dgm:cxn modelId="{23847B47-C633-7F47-859F-F5429295DED6}" type="presOf" srcId="{A2DB45D0-6E1F-A947-A3A7-EC19FF72DE32}" destId="{9F633F60-F318-D548-A873-44C082355808}" srcOrd="1" destOrd="0" presId="urn:microsoft.com/office/officeart/2009/3/layout/HorizontalOrganizationChart"/>
    <dgm:cxn modelId="{49432050-24F5-7543-BF05-28C5B97A39F0}" type="presOf" srcId="{8A343243-D294-D543-9D8A-3414595A7D6A}" destId="{A8FA56B1-9385-1D47-A750-D546ACE18D6F}" srcOrd="1" destOrd="0" presId="urn:microsoft.com/office/officeart/2009/3/layout/HorizontalOrganizationChart"/>
    <dgm:cxn modelId="{FEF5AC51-31AA-9E45-AAD7-06A23088F5BD}" type="presOf" srcId="{E6AF9DE6-3E99-7042-9852-D58EEDFD578A}" destId="{6C1CC567-E940-574F-AEF5-843CE627718A}" srcOrd="0" destOrd="0" presId="urn:microsoft.com/office/officeart/2009/3/layout/HorizontalOrganizationChart"/>
    <dgm:cxn modelId="{D79EC852-39E5-644A-9F9B-DF01CD23FEDF}" srcId="{A6B7DC9E-89EB-034E-B0D6-03C4F7959593}" destId="{A080C9BE-8D37-E44E-9083-A1DA8DD211A1}" srcOrd="0" destOrd="0" parTransId="{3CB3907D-C141-864E-A823-05865E045907}" sibTransId="{711AA750-4EAC-224B-BCA4-3A4DC8720DDD}"/>
    <dgm:cxn modelId="{071EF359-4FAB-8B44-91EB-6C61A6B73D57}" srcId="{E6AF9DE6-3E99-7042-9852-D58EEDFD578A}" destId="{2E6C3A7D-F828-5F45-B423-E203F816F42C}" srcOrd="0" destOrd="0" parTransId="{C7D60D04-3018-2B41-AABB-701B169A0DF7}" sibTransId="{CA483C04-B479-EE42-A6D5-359979CA0F47}"/>
    <dgm:cxn modelId="{18644A5C-3021-6F44-8BF9-5A9260FCAE51}" type="presOf" srcId="{A45421ED-3E6C-6143-BB65-DA5C2B04F547}" destId="{99A3AF9F-704C-C247-8DC3-81B3D9D666F7}" srcOrd="0" destOrd="0" presId="urn:microsoft.com/office/officeart/2009/3/layout/HorizontalOrganizationChart"/>
    <dgm:cxn modelId="{F90AC264-326C-7D42-A05D-D6803929FEA1}" type="presOf" srcId="{2E6C3A7D-F828-5F45-B423-E203F816F42C}" destId="{815E5D74-CFFE-6742-8CA8-0E7D7DB96FB2}" srcOrd="1" destOrd="0" presId="urn:microsoft.com/office/officeart/2009/3/layout/HorizontalOrganizationChart"/>
    <dgm:cxn modelId="{2FF04567-C423-6D4F-96C4-3BFA9970A7FF}" type="presOf" srcId="{1171B9E5-12F5-2844-995E-10FA09BA9664}" destId="{24913782-A61B-3C49-B4C0-73F78DD60BEA}" srcOrd="0" destOrd="0" presId="urn:microsoft.com/office/officeart/2009/3/layout/HorizontalOrganizationChart"/>
    <dgm:cxn modelId="{429B5068-DADC-1940-B967-F7A322476ED1}" type="presOf" srcId="{21FB0C42-A7A6-4345-BBC2-8E41889DBEE3}" destId="{8CD9D660-3DAA-294D-8D38-1302A8D69365}" srcOrd="0" destOrd="0" presId="urn:microsoft.com/office/officeart/2009/3/layout/HorizontalOrganizationChart"/>
    <dgm:cxn modelId="{C6F4656F-A6F6-1946-831E-5B43272E342E}" type="presOf" srcId="{E6AF9DE6-3E99-7042-9852-D58EEDFD578A}" destId="{A22D42D2-8E46-CF4D-82F1-CA5D7EFE9112}" srcOrd="1" destOrd="0" presId="urn:microsoft.com/office/officeart/2009/3/layout/HorizontalOrganizationChart"/>
    <dgm:cxn modelId="{1EF2327B-FD12-1349-AFB6-2C1F8F3FB463}" srcId="{A080C9BE-8D37-E44E-9083-A1DA8DD211A1}" destId="{A8E5BBF8-4A87-0849-821C-111F504DA40C}" srcOrd="0" destOrd="0" parTransId="{AA7D3CCE-3739-4E49-9A91-93F7DCD73224}" sibTransId="{145A7449-0CDE-6C4A-9D7C-F9EF9B77AD48}"/>
    <dgm:cxn modelId="{5A99247C-351C-3646-8769-F282A9BB2C82}" type="presOf" srcId="{69B7630A-E07D-D24F-9776-78152C2F4848}" destId="{B9C8A6C0-558A-AC42-8D01-7CDBA99DC1E6}" srcOrd="0" destOrd="0" presId="urn:microsoft.com/office/officeart/2009/3/layout/HorizontalOrganizationChart"/>
    <dgm:cxn modelId="{F8BAF27E-1AA5-5849-B0F4-AB30EA44B307}" srcId="{8A343243-D294-D543-9D8A-3414595A7D6A}" destId="{D305918F-EDA1-024D-A327-6BB647E17621}" srcOrd="0" destOrd="0" parTransId="{C9113797-4104-8A41-9286-948D7558E5DE}" sibTransId="{1C967D77-6BD8-134F-AABB-A5AE23683320}"/>
    <dgm:cxn modelId="{396CCE84-11A6-8A47-A8EA-48DF390CCBF1}" type="presOf" srcId="{A080C9BE-8D37-E44E-9083-A1DA8DD211A1}" destId="{092B8E69-2C71-7848-B3DB-B6505C3D74BE}" srcOrd="0" destOrd="0" presId="urn:microsoft.com/office/officeart/2009/3/layout/HorizontalOrganizationChart"/>
    <dgm:cxn modelId="{FF3A4389-E981-6544-AD02-7D1322A0D6B0}" type="presOf" srcId="{2E6C3A7D-F828-5F45-B423-E203F816F42C}" destId="{C689B740-1E96-EA47-BE94-311C04607774}" srcOrd="0" destOrd="0" presId="urn:microsoft.com/office/officeart/2009/3/layout/HorizontalOrganizationChart"/>
    <dgm:cxn modelId="{69FDEA92-FE25-5A46-8177-C722B21AAC56}" type="presOf" srcId="{A8E5BBF8-4A87-0849-821C-111F504DA40C}" destId="{66D47407-E939-F242-BDC0-C29444900381}" srcOrd="0" destOrd="0" presId="urn:microsoft.com/office/officeart/2009/3/layout/HorizontalOrganizationChart"/>
    <dgm:cxn modelId="{9BD4A193-1326-A343-A9C9-E294B0C923C9}" type="presOf" srcId="{A926801C-9EB7-114F-A851-F02891AAEBDD}" destId="{43D387DF-CDC1-B644-868C-70A10D075EA9}" srcOrd="0" destOrd="0" presId="urn:microsoft.com/office/officeart/2009/3/layout/HorizontalOrganizationChart"/>
    <dgm:cxn modelId="{4C11D997-AA11-774D-8925-9259E05F9C9D}" type="presOf" srcId="{BA7C930A-1F0F-EB47-A9EC-74C88B0AB67D}" destId="{2CB3347A-4E4D-0243-B70A-78FFF0DB696B}" srcOrd="1" destOrd="0" presId="urn:microsoft.com/office/officeart/2009/3/layout/HorizontalOrganizationChart"/>
    <dgm:cxn modelId="{1F5CE09F-2610-9E49-9294-DF439C51B266}" type="presOf" srcId="{3CB3907D-C141-864E-A823-05865E045907}" destId="{65F317A0-9303-BA41-B202-2B21B796CC41}" srcOrd="0" destOrd="0" presId="urn:microsoft.com/office/officeart/2009/3/layout/HorizontalOrganizationChart"/>
    <dgm:cxn modelId="{76FD3EA0-0E10-724D-9B4A-E7116264E0C9}" type="presOf" srcId="{AA7D3CCE-3739-4E49-9A91-93F7DCD73224}" destId="{9D5F2DD1-9B67-2449-818B-4C4E2279D778}" srcOrd="0" destOrd="0" presId="urn:microsoft.com/office/officeart/2009/3/layout/HorizontalOrganizationChart"/>
    <dgm:cxn modelId="{DFBE64A0-FA09-E043-BDD7-899F334B8E80}" type="presOf" srcId="{C7D60D04-3018-2B41-AABB-701B169A0DF7}" destId="{D4E62240-4AD1-FD48-B590-4A0837499129}" srcOrd="0" destOrd="0" presId="urn:microsoft.com/office/officeart/2009/3/layout/HorizontalOrganizationChart"/>
    <dgm:cxn modelId="{EE88A0AC-F412-174C-AC77-032C0613AF43}" type="presOf" srcId="{1171B9E5-12F5-2844-995E-10FA09BA9664}" destId="{8653D958-1B66-EB42-A1B5-885E0DD3ABF1}" srcOrd="1" destOrd="0" presId="urn:microsoft.com/office/officeart/2009/3/layout/HorizontalOrganizationChart"/>
    <dgm:cxn modelId="{53F6A2B2-845B-804F-9174-A093D2E2F9BC}" type="presOf" srcId="{D305918F-EDA1-024D-A327-6BB647E17621}" destId="{E37E4AE0-6F6A-964A-BC87-AE9C30C6A3AD}" srcOrd="0" destOrd="0" presId="urn:microsoft.com/office/officeart/2009/3/layout/HorizontalOrganizationChart"/>
    <dgm:cxn modelId="{A7C7AEC0-8C9A-4245-80DB-1BF635C1B197}" type="presOf" srcId="{BEE279B5-87D1-EE46-BEEB-23D20090967C}" destId="{AA6EA17F-F0A7-274A-8D8B-DCE154A52685}" srcOrd="1" destOrd="0" presId="urn:microsoft.com/office/officeart/2009/3/layout/HorizontalOrganizationChart"/>
    <dgm:cxn modelId="{778B87C4-2A20-4B41-BDA5-98CEC296C24C}" srcId="{A6B7DC9E-89EB-034E-B0D6-03C4F7959593}" destId="{1171B9E5-12F5-2844-995E-10FA09BA9664}" srcOrd="2" destOrd="0" parTransId="{A926801C-9EB7-114F-A851-F02891AAEBDD}" sibTransId="{9C381783-B1AA-0049-9EE2-6A764D83AC53}"/>
    <dgm:cxn modelId="{C2B65DC5-9CFC-4F41-8F97-7FC777EE1426}" type="presOf" srcId="{A2DB45D0-6E1F-A947-A3A7-EC19FF72DE32}" destId="{D775269F-3B01-8542-BC65-2793AEDE38CA}" srcOrd="0" destOrd="0" presId="urn:microsoft.com/office/officeart/2009/3/layout/HorizontalOrganizationChart"/>
    <dgm:cxn modelId="{FACD3BC7-D855-E141-9129-C28E95B71519}" type="presOf" srcId="{7C825DD9-EF14-3140-8A24-D024E33B2E2D}" destId="{7695D8D3-C6C0-6242-B533-BFEF67573A33}" srcOrd="0" destOrd="0" presId="urn:microsoft.com/office/officeart/2009/3/layout/HorizontalOrganizationChart"/>
    <dgm:cxn modelId="{F851E6D0-E65F-D840-966E-28B167A71064}" srcId="{2E6C3A7D-F828-5F45-B423-E203F816F42C}" destId="{7C825DD9-EF14-3140-8A24-D024E33B2E2D}" srcOrd="0" destOrd="0" parTransId="{C8595802-E47C-694A-A354-C59033447C86}" sibTransId="{021B723D-D1C2-204A-9A17-344FDF9C5943}"/>
    <dgm:cxn modelId="{884BCADA-D5A4-4448-B34C-85A2FA2BD03D}" type="presOf" srcId="{C9113797-4104-8A41-9286-948D7558E5DE}" destId="{0A69BEBF-E90C-F247-9318-853B68666CB2}" srcOrd="0" destOrd="0" presId="urn:microsoft.com/office/officeart/2009/3/layout/HorizontalOrganizationChart"/>
    <dgm:cxn modelId="{653D77DC-9E4D-6C46-BC9A-7A43CA684CC7}" type="presOf" srcId="{A080C9BE-8D37-E44E-9083-A1DA8DD211A1}" destId="{FC37A138-2AA4-0940-ACE0-7AA3F8092221}" srcOrd="1" destOrd="0" presId="urn:microsoft.com/office/officeart/2009/3/layout/HorizontalOrganizationChart"/>
    <dgm:cxn modelId="{4D370ADD-4EBF-9A45-B63E-3E5DE40EE706}" type="presOf" srcId="{A6B7DC9E-89EB-034E-B0D6-03C4F7959593}" destId="{D4474E8F-D0B3-1D4D-8501-9A23F813D9E4}" srcOrd="1" destOrd="0" presId="urn:microsoft.com/office/officeart/2009/3/layout/HorizontalOrganizationChart"/>
    <dgm:cxn modelId="{10E888DD-17D3-474E-A904-26DCF06F7730}" type="presOf" srcId="{4BCFF8C3-F112-FD43-932D-4754FBD059BB}" destId="{5B7E973C-A011-7547-9210-3B508B58F62F}" srcOrd="0" destOrd="0" presId="urn:microsoft.com/office/officeart/2009/3/layout/HorizontalOrganizationChart"/>
    <dgm:cxn modelId="{22F021E5-12F1-6F45-85F4-64082BE40977}" type="presOf" srcId="{A8E5BBF8-4A87-0849-821C-111F504DA40C}" destId="{27A5BF0E-9330-4A40-B8A6-9AB057110E09}" srcOrd="1" destOrd="0" presId="urn:microsoft.com/office/officeart/2009/3/layout/HorizontalOrganizationChart"/>
    <dgm:cxn modelId="{4030B5E5-B975-294A-96ED-6005EF85302B}" type="presOf" srcId="{8A343243-D294-D543-9D8A-3414595A7D6A}" destId="{00EBD9E1-171F-8C42-BDDE-533A737381E3}" srcOrd="0" destOrd="0" presId="urn:microsoft.com/office/officeart/2009/3/layout/HorizontalOrganizationChart"/>
    <dgm:cxn modelId="{C094F7E7-4941-AA40-8358-41206D9B987B}" type="presOf" srcId="{BEE279B5-87D1-EE46-BEEB-23D20090967C}" destId="{78A9D5E0-F0AB-374B-A304-4038C4E6852C}" srcOrd="0" destOrd="0" presId="urn:microsoft.com/office/officeart/2009/3/layout/HorizontalOrganizationChart"/>
    <dgm:cxn modelId="{40C3C969-66AF-8746-934A-1825032BA9F5}" type="presParOf" srcId="{99A3AF9F-704C-C247-8DC3-81B3D9D666F7}" destId="{7875D2FE-C2FB-0043-BEC7-89C7ECE3C716}" srcOrd="0" destOrd="0" presId="urn:microsoft.com/office/officeart/2009/3/layout/HorizontalOrganizationChart"/>
    <dgm:cxn modelId="{56F36270-90C7-464A-8D7F-28D445E3D3AA}" type="presParOf" srcId="{7875D2FE-C2FB-0043-BEC7-89C7ECE3C716}" destId="{7AD10E85-6748-9C40-8FD0-F5335BDF4927}" srcOrd="0" destOrd="0" presId="urn:microsoft.com/office/officeart/2009/3/layout/HorizontalOrganizationChart"/>
    <dgm:cxn modelId="{BBADE41A-6FF2-AD49-9D76-7CD8CD8BE031}" type="presParOf" srcId="{7AD10E85-6748-9C40-8FD0-F5335BDF4927}" destId="{9F3B1C0B-78C3-3F48-8D06-A2ABF48515C2}" srcOrd="0" destOrd="0" presId="urn:microsoft.com/office/officeart/2009/3/layout/HorizontalOrganizationChart"/>
    <dgm:cxn modelId="{9D3DFC47-4497-E044-AC59-0F74C06019CA}" type="presParOf" srcId="{7AD10E85-6748-9C40-8FD0-F5335BDF4927}" destId="{D4474E8F-D0B3-1D4D-8501-9A23F813D9E4}" srcOrd="1" destOrd="0" presId="urn:microsoft.com/office/officeart/2009/3/layout/HorizontalOrganizationChart"/>
    <dgm:cxn modelId="{0263B8A5-823E-4C42-906D-D44E3D5CB2B4}" type="presParOf" srcId="{7875D2FE-C2FB-0043-BEC7-89C7ECE3C716}" destId="{0E92A43C-7C4F-A14B-8FF0-F05C28F7503F}" srcOrd="1" destOrd="0" presId="urn:microsoft.com/office/officeart/2009/3/layout/HorizontalOrganizationChart"/>
    <dgm:cxn modelId="{1F8F990A-800F-BA45-8B50-28383AAA1CC7}" type="presParOf" srcId="{0E92A43C-7C4F-A14B-8FF0-F05C28F7503F}" destId="{65F317A0-9303-BA41-B202-2B21B796CC41}" srcOrd="0" destOrd="0" presId="urn:microsoft.com/office/officeart/2009/3/layout/HorizontalOrganizationChart"/>
    <dgm:cxn modelId="{92826B36-05F8-4449-8227-DCCF6B3A061F}" type="presParOf" srcId="{0E92A43C-7C4F-A14B-8FF0-F05C28F7503F}" destId="{4BA4A969-0B02-2C40-9A8A-95C187F77E55}" srcOrd="1" destOrd="0" presId="urn:microsoft.com/office/officeart/2009/3/layout/HorizontalOrganizationChart"/>
    <dgm:cxn modelId="{31955640-7141-AD48-8055-41B2126F23E5}" type="presParOf" srcId="{4BA4A969-0B02-2C40-9A8A-95C187F77E55}" destId="{F940AA91-889C-F740-B684-9B5DA482B68A}" srcOrd="0" destOrd="0" presId="urn:microsoft.com/office/officeart/2009/3/layout/HorizontalOrganizationChart"/>
    <dgm:cxn modelId="{27CECAEF-BB36-EB47-9DED-B407C900F37C}" type="presParOf" srcId="{F940AA91-889C-F740-B684-9B5DA482B68A}" destId="{092B8E69-2C71-7848-B3DB-B6505C3D74BE}" srcOrd="0" destOrd="0" presId="urn:microsoft.com/office/officeart/2009/3/layout/HorizontalOrganizationChart"/>
    <dgm:cxn modelId="{4ABF9849-2EA9-8B4D-91BF-CDA6A9EDBDAC}" type="presParOf" srcId="{F940AA91-889C-F740-B684-9B5DA482B68A}" destId="{FC37A138-2AA4-0940-ACE0-7AA3F8092221}" srcOrd="1" destOrd="0" presId="urn:microsoft.com/office/officeart/2009/3/layout/HorizontalOrganizationChart"/>
    <dgm:cxn modelId="{CBB40559-D4E1-164F-BE05-208F65F8C930}" type="presParOf" srcId="{4BA4A969-0B02-2C40-9A8A-95C187F77E55}" destId="{262ECC50-0BCF-2B41-A1B9-54DD35B8304D}" srcOrd="1" destOrd="0" presId="urn:microsoft.com/office/officeart/2009/3/layout/HorizontalOrganizationChart"/>
    <dgm:cxn modelId="{E149B72C-EA7C-E64C-BD87-32F6D4E36188}" type="presParOf" srcId="{262ECC50-0BCF-2B41-A1B9-54DD35B8304D}" destId="{9D5F2DD1-9B67-2449-818B-4C4E2279D778}" srcOrd="0" destOrd="0" presId="urn:microsoft.com/office/officeart/2009/3/layout/HorizontalOrganizationChart"/>
    <dgm:cxn modelId="{E0CCC45D-1CE5-DE42-B9E7-9294CCCF960F}" type="presParOf" srcId="{262ECC50-0BCF-2B41-A1B9-54DD35B8304D}" destId="{1BD8055A-2DDE-7349-8E72-9966C569D508}" srcOrd="1" destOrd="0" presId="urn:microsoft.com/office/officeart/2009/3/layout/HorizontalOrganizationChart"/>
    <dgm:cxn modelId="{BA9581CB-5441-2944-9568-A64E586BF789}" type="presParOf" srcId="{1BD8055A-2DDE-7349-8E72-9966C569D508}" destId="{8F44516B-5399-524F-8D91-07A423CE47F0}" srcOrd="0" destOrd="0" presId="urn:microsoft.com/office/officeart/2009/3/layout/HorizontalOrganizationChart"/>
    <dgm:cxn modelId="{0C89397D-B25D-8846-87C5-3077E02EC3CE}" type="presParOf" srcId="{8F44516B-5399-524F-8D91-07A423CE47F0}" destId="{66D47407-E939-F242-BDC0-C29444900381}" srcOrd="0" destOrd="0" presId="urn:microsoft.com/office/officeart/2009/3/layout/HorizontalOrganizationChart"/>
    <dgm:cxn modelId="{4CF00929-92B6-6041-A766-FC0EA66A33F5}" type="presParOf" srcId="{8F44516B-5399-524F-8D91-07A423CE47F0}" destId="{27A5BF0E-9330-4A40-B8A6-9AB057110E09}" srcOrd="1" destOrd="0" presId="urn:microsoft.com/office/officeart/2009/3/layout/HorizontalOrganizationChart"/>
    <dgm:cxn modelId="{8C05356F-542A-284B-90EC-776BA590FC7A}" type="presParOf" srcId="{1BD8055A-2DDE-7349-8E72-9966C569D508}" destId="{C6A237B2-EE51-504F-93D2-A92C855E4170}" srcOrd="1" destOrd="0" presId="urn:microsoft.com/office/officeart/2009/3/layout/HorizontalOrganizationChart"/>
    <dgm:cxn modelId="{41E304F1-11C4-2D42-AB9A-367BB456403E}" type="presParOf" srcId="{1BD8055A-2DDE-7349-8E72-9966C569D508}" destId="{DC9F093C-E412-E642-8EB7-E24082BB8458}" srcOrd="2" destOrd="0" presId="urn:microsoft.com/office/officeart/2009/3/layout/HorizontalOrganizationChart"/>
    <dgm:cxn modelId="{2F836D58-3AE7-564F-A26D-82168E419137}" type="presParOf" srcId="{4BA4A969-0B02-2C40-9A8A-95C187F77E55}" destId="{947700BD-2DB8-E549-9629-181880F975CF}" srcOrd="2" destOrd="0" presId="urn:microsoft.com/office/officeart/2009/3/layout/HorizontalOrganizationChart"/>
    <dgm:cxn modelId="{04B52F60-3CEF-E74B-B9FD-DB32537373CC}" type="presParOf" srcId="{0E92A43C-7C4F-A14B-8FF0-F05C28F7503F}" destId="{B9C8A6C0-558A-AC42-8D01-7CDBA99DC1E6}" srcOrd="2" destOrd="0" presId="urn:microsoft.com/office/officeart/2009/3/layout/HorizontalOrganizationChart"/>
    <dgm:cxn modelId="{B27AFF20-6888-8743-8E63-19036D724D6A}" type="presParOf" srcId="{0E92A43C-7C4F-A14B-8FF0-F05C28F7503F}" destId="{A6E0B8E8-9E11-B14F-8673-AFE9F0EC9D9E}" srcOrd="3" destOrd="0" presId="urn:microsoft.com/office/officeart/2009/3/layout/HorizontalOrganizationChart"/>
    <dgm:cxn modelId="{5A865A1B-7850-6544-898A-C60076292677}" type="presParOf" srcId="{A6E0B8E8-9E11-B14F-8673-AFE9F0EC9D9E}" destId="{ED451625-26F4-BD4D-A8C8-5AB6403A8B34}" srcOrd="0" destOrd="0" presId="urn:microsoft.com/office/officeart/2009/3/layout/HorizontalOrganizationChart"/>
    <dgm:cxn modelId="{45E4774E-DD73-1D40-9700-47B4B8FD51D8}" type="presParOf" srcId="{ED451625-26F4-BD4D-A8C8-5AB6403A8B34}" destId="{00EBD9E1-171F-8C42-BDDE-533A737381E3}" srcOrd="0" destOrd="0" presId="urn:microsoft.com/office/officeart/2009/3/layout/HorizontalOrganizationChart"/>
    <dgm:cxn modelId="{E3D7D7D2-2F10-734B-880C-892315257D0F}" type="presParOf" srcId="{ED451625-26F4-BD4D-A8C8-5AB6403A8B34}" destId="{A8FA56B1-9385-1D47-A750-D546ACE18D6F}" srcOrd="1" destOrd="0" presId="urn:microsoft.com/office/officeart/2009/3/layout/HorizontalOrganizationChart"/>
    <dgm:cxn modelId="{670618E8-9BE6-4543-AD45-9289F7BDBC5B}" type="presParOf" srcId="{A6E0B8E8-9E11-B14F-8673-AFE9F0EC9D9E}" destId="{29B08C95-3A18-D744-A0EE-853574F06654}" srcOrd="1" destOrd="0" presId="urn:microsoft.com/office/officeart/2009/3/layout/HorizontalOrganizationChart"/>
    <dgm:cxn modelId="{0EC7F7A3-71BE-494F-B2B8-65C32A37B66F}" type="presParOf" srcId="{29B08C95-3A18-D744-A0EE-853574F06654}" destId="{0A69BEBF-E90C-F247-9318-853B68666CB2}" srcOrd="0" destOrd="0" presId="urn:microsoft.com/office/officeart/2009/3/layout/HorizontalOrganizationChart"/>
    <dgm:cxn modelId="{5E97F177-8992-D342-8728-73E96B32EE7D}" type="presParOf" srcId="{29B08C95-3A18-D744-A0EE-853574F06654}" destId="{7429FA13-269A-C54D-8821-C0030D1098C5}" srcOrd="1" destOrd="0" presId="urn:microsoft.com/office/officeart/2009/3/layout/HorizontalOrganizationChart"/>
    <dgm:cxn modelId="{988D3266-7883-104B-BEF9-BBD9FC8C492A}" type="presParOf" srcId="{7429FA13-269A-C54D-8821-C0030D1098C5}" destId="{38FBC313-60B8-B24C-84D2-533331CAD00C}" srcOrd="0" destOrd="0" presId="urn:microsoft.com/office/officeart/2009/3/layout/HorizontalOrganizationChart"/>
    <dgm:cxn modelId="{5D8ACD0B-77E7-764A-A217-A55EE08C05DC}" type="presParOf" srcId="{38FBC313-60B8-B24C-84D2-533331CAD00C}" destId="{E37E4AE0-6F6A-964A-BC87-AE9C30C6A3AD}" srcOrd="0" destOrd="0" presId="urn:microsoft.com/office/officeart/2009/3/layout/HorizontalOrganizationChart"/>
    <dgm:cxn modelId="{7EBAEAF1-4F38-794E-819D-C792B79AB5DF}" type="presParOf" srcId="{38FBC313-60B8-B24C-84D2-533331CAD00C}" destId="{D76AB966-1E2A-C94A-B783-2779DE3F7C25}" srcOrd="1" destOrd="0" presId="urn:microsoft.com/office/officeart/2009/3/layout/HorizontalOrganizationChart"/>
    <dgm:cxn modelId="{D6A609E5-D7B1-2340-86D0-6FCE1F6B2FCE}" type="presParOf" srcId="{7429FA13-269A-C54D-8821-C0030D1098C5}" destId="{1EA3F2D5-5972-494B-9FCE-BB2F22B87DC2}" srcOrd="1" destOrd="0" presId="urn:microsoft.com/office/officeart/2009/3/layout/HorizontalOrganizationChart"/>
    <dgm:cxn modelId="{247EF72F-6855-9E42-99EF-1CA2AB5BFFB2}" type="presParOf" srcId="{1EA3F2D5-5972-494B-9FCE-BB2F22B87DC2}" destId="{5B7E973C-A011-7547-9210-3B508B58F62F}" srcOrd="0" destOrd="0" presId="urn:microsoft.com/office/officeart/2009/3/layout/HorizontalOrganizationChart"/>
    <dgm:cxn modelId="{3720597A-0367-A34E-9ADB-D60771200195}" type="presParOf" srcId="{1EA3F2D5-5972-494B-9FCE-BB2F22B87DC2}" destId="{A8B11E8E-9999-5A47-94BF-3C46A8B92E9A}" srcOrd="1" destOrd="0" presId="urn:microsoft.com/office/officeart/2009/3/layout/HorizontalOrganizationChart"/>
    <dgm:cxn modelId="{A48C063A-0010-734B-8A88-ABC9C58599D2}" type="presParOf" srcId="{A8B11E8E-9999-5A47-94BF-3C46A8B92E9A}" destId="{301392BA-835C-7445-B0FD-35519AC6205A}" srcOrd="0" destOrd="0" presId="urn:microsoft.com/office/officeart/2009/3/layout/HorizontalOrganizationChart"/>
    <dgm:cxn modelId="{9E82EC12-CDDA-D749-9E4F-1F4910C70489}" type="presParOf" srcId="{301392BA-835C-7445-B0FD-35519AC6205A}" destId="{EE132E24-0582-E148-AD1C-FCE5DD2E1B8C}" srcOrd="0" destOrd="0" presId="urn:microsoft.com/office/officeart/2009/3/layout/HorizontalOrganizationChart"/>
    <dgm:cxn modelId="{D2DC73C9-25A3-0A48-BFFF-301CFD66819C}" type="presParOf" srcId="{301392BA-835C-7445-B0FD-35519AC6205A}" destId="{2CB3347A-4E4D-0243-B70A-78FFF0DB696B}" srcOrd="1" destOrd="0" presId="urn:microsoft.com/office/officeart/2009/3/layout/HorizontalOrganizationChart"/>
    <dgm:cxn modelId="{4EF8BC01-17E4-9E4F-A3D7-CCA77FC831B0}" type="presParOf" srcId="{A8B11E8E-9999-5A47-94BF-3C46A8B92E9A}" destId="{ACC45FF7-8401-7344-9B22-BB4399CA7AFA}" srcOrd="1" destOrd="0" presId="urn:microsoft.com/office/officeart/2009/3/layout/HorizontalOrganizationChart"/>
    <dgm:cxn modelId="{3BEBEB23-60B3-C042-963D-B53C4AEDBB4C}" type="presParOf" srcId="{ACC45FF7-8401-7344-9B22-BB4399CA7AFA}" destId="{D5095FED-5F1E-6C43-8055-6D0C208C036C}" srcOrd="0" destOrd="0" presId="urn:microsoft.com/office/officeart/2009/3/layout/HorizontalOrganizationChart"/>
    <dgm:cxn modelId="{854C4CDB-A3D4-9A43-A60E-EB4D69E0722C}" type="presParOf" srcId="{ACC45FF7-8401-7344-9B22-BB4399CA7AFA}" destId="{0B13A730-D386-FB47-8D92-D442D0DF8338}" srcOrd="1" destOrd="0" presId="urn:microsoft.com/office/officeart/2009/3/layout/HorizontalOrganizationChart"/>
    <dgm:cxn modelId="{05F065B1-34F0-A244-A5E8-D88F5E782254}" type="presParOf" srcId="{0B13A730-D386-FB47-8D92-D442D0DF8338}" destId="{61FE12FB-4A8A-8B4D-AEF7-EACBD1C8B650}" srcOrd="0" destOrd="0" presId="urn:microsoft.com/office/officeart/2009/3/layout/HorizontalOrganizationChart"/>
    <dgm:cxn modelId="{1AF76754-1DF2-2F40-B452-C22FBECD0FF8}" type="presParOf" srcId="{61FE12FB-4A8A-8B4D-AEF7-EACBD1C8B650}" destId="{6C1CC567-E940-574F-AEF5-843CE627718A}" srcOrd="0" destOrd="0" presId="urn:microsoft.com/office/officeart/2009/3/layout/HorizontalOrganizationChart"/>
    <dgm:cxn modelId="{534D36AE-6F29-C943-9476-FBECB336947F}" type="presParOf" srcId="{61FE12FB-4A8A-8B4D-AEF7-EACBD1C8B650}" destId="{A22D42D2-8E46-CF4D-82F1-CA5D7EFE9112}" srcOrd="1" destOrd="0" presId="urn:microsoft.com/office/officeart/2009/3/layout/HorizontalOrganizationChart"/>
    <dgm:cxn modelId="{8C69F600-F022-6C44-A4AD-917782CDC312}" type="presParOf" srcId="{0B13A730-D386-FB47-8D92-D442D0DF8338}" destId="{10D4E28C-EF67-F549-B845-3907AA8F7129}" srcOrd="1" destOrd="0" presId="urn:microsoft.com/office/officeart/2009/3/layout/HorizontalOrganizationChart"/>
    <dgm:cxn modelId="{9A72EC39-AC39-C14B-B86C-168255AA214C}" type="presParOf" srcId="{10D4E28C-EF67-F549-B845-3907AA8F7129}" destId="{D4E62240-4AD1-FD48-B590-4A0837499129}" srcOrd="0" destOrd="0" presId="urn:microsoft.com/office/officeart/2009/3/layout/HorizontalOrganizationChart"/>
    <dgm:cxn modelId="{3FFAE61B-5456-994C-9C63-B7C147D10198}" type="presParOf" srcId="{10D4E28C-EF67-F549-B845-3907AA8F7129}" destId="{D250CBCF-ACB4-994C-A983-4141D841B3CE}" srcOrd="1" destOrd="0" presId="urn:microsoft.com/office/officeart/2009/3/layout/HorizontalOrganizationChart"/>
    <dgm:cxn modelId="{70B0E825-585C-E242-AEF3-358F80B5C6AE}" type="presParOf" srcId="{D250CBCF-ACB4-994C-A983-4141D841B3CE}" destId="{DD3B20FE-C734-CA44-B7F5-2CFA27D9A8C5}" srcOrd="0" destOrd="0" presId="urn:microsoft.com/office/officeart/2009/3/layout/HorizontalOrganizationChart"/>
    <dgm:cxn modelId="{B616FD37-F6E8-884F-8833-847F23303FF1}" type="presParOf" srcId="{DD3B20FE-C734-CA44-B7F5-2CFA27D9A8C5}" destId="{C689B740-1E96-EA47-BE94-311C04607774}" srcOrd="0" destOrd="0" presId="urn:microsoft.com/office/officeart/2009/3/layout/HorizontalOrganizationChart"/>
    <dgm:cxn modelId="{576ABA7E-3E17-224F-9BC1-EE78E92D5CF7}" type="presParOf" srcId="{DD3B20FE-C734-CA44-B7F5-2CFA27D9A8C5}" destId="{815E5D74-CFFE-6742-8CA8-0E7D7DB96FB2}" srcOrd="1" destOrd="0" presId="urn:microsoft.com/office/officeart/2009/3/layout/HorizontalOrganizationChart"/>
    <dgm:cxn modelId="{C8747442-E976-4A45-AD39-270AC5CE4FC1}" type="presParOf" srcId="{D250CBCF-ACB4-994C-A983-4141D841B3CE}" destId="{D62C89D2-8D20-034A-81C5-25939D3306BF}" srcOrd="1" destOrd="0" presId="urn:microsoft.com/office/officeart/2009/3/layout/HorizontalOrganizationChart"/>
    <dgm:cxn modelId="{E131A626-2C02-064E-B9B4-98B261293A14}" type="presParOf" srcId="{D62C89D2-8D20-034A-81C5-25939D3306BF}" destId="{1C14D017-1E6A-924E-9B72-D6991098D2DB}" srcOrd="0" destOrd="0" presId="urn:microsoft.com/office/officeart/2009/3/layout/HorizontalOrganizationChart"/>
    <dgm:cxn modelId="{F2F8403B-9E85-2D47-B14F-16752030D3AD}" type="presParOf" srcId="{D62C89D2-8D20-034A-81C5-25939D3306BF}" destId="{E1DF0142-EA89-E347-B069-E863665FD2F4}" srcOrd="1" destOrd="0" presId="urn:microsoft.com/office/officeart/2009/3/layout/HorizontalOrganizationChart"/>
    <dgm:cxn modelId="{F69E34DC-2ED0-EF4D-9105-DFD3C6065AB7}" type="presParOf" srcId="{E1DF0142-EA89-E347-B069-E863665FD2F4}" destId="{423020AF-AFC9-F241-817A-766FBBA7BEDC}" srcOrd="0" destOrd="0" presId="urn:microsoft.com/office/officeart/2009/3/layout/HorizontalOrganizationChart"/>
    <dgm:cxn modelId="{24C88AEF-21F0-E440-B3A5-56E44834A74D}" type="presParOf" srcId="{423020AF-AFC9-F241-817A-766FBBA7BEDC}" destId="{7695D8D3-C6C0-6242-B533-BFEF67573A33}" srcOrd="0" destOrd="0" presId="urn:microsoft.com/office/officeart/2009/3/layout/HorizontalOrganizationChart"/>
    <dgm:cxn modelId="{40CCD687-721F-8B4A-9AF1-8F45B9962856}" type="presParOf" srcId="{423020AF-AFC9-F241-817A-766FBBA7BEDC}" destId="{082CCCBB-863F-254B-A7BF-9FA048141B8C}" srcOrd="1" destOrd="0" presId="urn:microsoft.com/office/officeart/2009/3/layout/HorizontalOrganizationChart"/>
    <dgm:cxn modelId="{80AC2841-BE83-0D4F-BD14-D8AC0D9D1E14}" type="presParOf" srcId="{E1DF0142-EA89-E347-B069-E863665FD2F4}" destId="{3CA9347D-A778-784C-B6CD-D64FC6D2535C}" srcOrd="1" destOrd="0" presId="urn:microsoft.com/office/officeart/2009/3/layout/HorizontalOrganizationChart"/>
    <dgm:cxn modelId="{18FB2539-6424-3D42-8C47-65C4269DE6E7}" type="presParOf" srcId="{E1DF0142-EA89-E347-B069-E863665FD2F4}" destId="{A28A7F94-DFBA-D04F-9458-359B4085B68F}" srcOrd="2" destOrd="0" presId="urn:microsoft.com/office/officeart/2009/3/layout/HorizontalOrganizationChart"/>
    <dgm:cxn modelId="{C32091AC-FE84-4745-BE66-B20B79F75B6F}" type="presParOf" srcId="{D62C89D2-8D20-034A-81C5-25939D3306BF}" destId="{7AC5FC11-3753-4247-8800-E0C2F21C3F1E}" srcOrd="2" destOrd="0" presId="urn:microsoft.com/office/officeart/2009/3/layout/HorizontalOrganizationChart"/>
    <dgm:cxn modelId="{6DBC2A9D-871C-3449-843F-3A783028E67C}" type="presParOf" srcId="{D62C89D2-8D20-034A-81C5-25939D3306BF}" destId="{B7D7F118-BCE8-3742-B5DD-C915B84E261B}" srcOrd="3" destOrd="0" presId="urn:microsoft.com/office/officeart/2009/3/layout/HorizontalOrganizationChart"/>
    <dgm:cxn modelId="{4870F614-5E39-C24E-8028-246331267039}" type="presParOf" srcId="{B7D7F118-BCE8-3742-B5DD-C915B84E261B}" destId="{6905ABE7-E90B-9A4C-AD68-56F6438F15CC}" srcOrd="0" destOrd="0" presId="urn:microsoft.com/office/officeart/2009/3/layout/HorizontalOrganizationChart"/>
    <dgm:cxn modelId="{2DEA6BB1-FAEE-9C45-A410-4272BABB2EF0}" type="presParOf" srcId="{6905ABE7-E90B-9A4C-AD68-56F6438F15CC}" destId="{78A9D5E0-F0AB-374B-A304-4038C4E6852C}" srcOrd="0" destOrd="0" presId="urn:microsoft.com/office/officeart/2009/3/layout/HorizontalOrganizationChart"/>
    <dgm:cxn modelId="{5896027E-4BC6-7E4C-A335-1253BF1007A7}" type="presParOf" srcId="{6905ABE7-E90B-9A4C-AD68-56F6438F15CC}" destId="{AA6EA17F-F0A7-274A-8D8B-DCE154A52685}" srcOrd="1" destOrd="0" presId="urn:microsoft.com/office/officeart/2009/3/layout/HorizontalOrganizationChart"/>
    <dgm:cxn modelId="{C9D297DF-C7DB-A14C-BE22-7F9F2FEEF082}" type="presParOf" srcId="{B7D7F118-BCE8-3742-B5DD-C915B84E261B}" destId="{E5724397-FEAB-B444-AF75-98E85C8FB72D}" srcOrd="1" destOrd="0" presId="urn:microsoft.com/office/officeart/2009/3/layout/HorizontalOrganizationChart"/>
    <dgm:cxn modelId="{C23873FF-EAC2-B240-9327-FE74B04F3B3A}" type="presParOf" srcId="{B7D7F118-BCE8-3742-B5DD-C915B84E261B}" destId="{CE958AD2-30B4-C648-9A8C-C2314F70FFC7}" srcOrd="2" destOrd="0" presId="urn:microsoft.com/office/officeart/2009/3/layout/HorizontalOrganizationChart"/>
    <dgm:cxn modelId="{68DE816F-0998-9646-8A38-F7E420AE29A7}" type="presParOf" srcId="{D250CBCF-ACB4-994C-A983-4141D841B3CE}" destId="{47C986CD-952D-A243-B33A-D9FAD0392B7D}" srcOrd="2" destOrd="0" presId="urn:microsoft.com/office/officeart/2009/3/layout/HorizontalOrganizationChart"/>
    <dgm:cxn modelId="{71835C98-F3FC-1C4F-B3EA-6584C5E889F3}" type="presParOf" srcId="{0B13A730-D386-FB47-8D92-D442D0DF8338}" destId="{546E0A1B-952E-B24E-8F55-E52FE1A15DD8}" srcOrd="2" destOrd="0" presId="urn:microsoft.com/office/officeart/2009/3/layout/HorizontalOrganizationChart"/>
    <dgm:cxn modelId="{8D3E6933-95C3-2B40-B8FC-1BD9A4445207}" type="presParOf" srcId="{A8B11E8E-9999-5A47-94BF-3C46A8B92E9A}" destId="{6B7078F0-B8C6-844F-9CA2-8289B18A9D18}" srcOrd="2" destOrd="0" presId="urn:microsoft.com/office/officeart/2009/3/layout/HorizontalOrganizationChart"/>
    <dgm:cxn modelId="{241700A2-52CE-6744-8C31-3CEED748AE0A}" type="presParOf" srcId="{7429FA13-269A-C54D-8821-C0030D1098C5}" destId="{D3E93708-D400-3346-9210-AACE72C9EF70}" srcOrd="2" destOrd="0" presId="urn:microsoft.com/office/officeart/2009/3/layout/HorizontalOrganizationChart"/>
    <dgm:cxn modelId="{558BCE05-DFEC-AF4A-8F17-EB4F22BD8574}" type="presParOf" srcId="{A6E0B8E8-9E11-B14F-8673-AFE9F0EC9D9E}" destId="{6904A678-A25E-8A45-94F7-2BA273D1228F}" srcOrd="2" destOrd="0" presId="urn:microsoft.com/office/officeart/2009/3/layout/HorizontalOrganizationChart"/>
    <dgm:cxn modelId="{15D2C8C4-936F-B644-A9B5-CED452D5E940}" type="presParOf" srcId="{0E92A43C-7C4F-A14B-8FF0-F05C28F7503F}" destId="{43D387DF-CDC1-B644-868C-70A10D075EA9}" srcOrd="4" destOrd="0" presId="urn:microsoft.com/office/officeart/2009/3/layout/HorizontalOrganizationChart"/>
    <dgm:cxn modelId="{EF0A9E67-0513-2E43-80A0-1B09C6615443}" type="presParOf" srcId="{0E92A43C-7C4F-A14B-8FF0-F05C28F7503F}" destId="{A2816247-36D5-9647-B00F-579FD5D7C419}" srcOrd="5" destOrd="0" presId="urn:microsoft.com/office/officeart/2009/3/layout/HorizontalOrganizationChart"/>
    <dgm:cxn modelId="{61434303-3ED4-8642-A62C-A4FCF5BF4151}" type="presParOf" srcId="{A2816247-36D5-9647-B00F-579FD5D7C419}" destId="{6D179E4F-C00A-0842-8803-48CABE46B3E0}" srcOrd="0" destOrd="0" presId="urn:microsoft.com/office/officeart/2009/3/layout/HorizontalOrganizationChart"/>
    <dgm:cxn modelId="{5BE2CE92-D547-A449-88D7-F366CCD5FCFB}" type="presParOf" srcId="{6D179E4F-C00A-0842-8803-48CABE46B3E0}" destId="{24913782-A61B-3C49-B4C0-73F78DD60BEA}" srcOrd="0" destOrd="0" presId="urn:microsoft.com/office/officeart/2009/3/layout/HorizontalOrganizationChart"/>
    <dgm:cxn modelId="{498B486F-9033-E54B-99BC-84B0F125D238}" type="presParOf" srcId="{6D179E4F-C00A-0842-8803-48CABE46B3E0}" destId="{8653D958-1B66-EB42-A1B5-885E0DD3ABF1}" srcOrd="1" destOrd="0" presId="urn:microsoft.com/office/officeart/2009/3/layout/HorizontalOrganizationChart"/>
    <dgm:cxn modelId="{06CA5420-64D8-D549-93C6-ED3969DDC85D}" type="presParOf" srcId="{A2816247-36D5-9647-B00F-579FD5D7C419}" destId="{D0C23E4E-F43E-524A-85D4-EA1EB3EB0F81}" srcOrd="1" destOrd="0" presId="urn:microsoft.com/office/officeart/2009/3/layout/HorizontalOrganizationChart"/>
    <dgm:cxn modelId="{0B9E83D6-FACF-E243-B44A-1FF97BADDE56}" type="presParOf" srcId="{D0C23E4E-F43E-524A-85D4-EA1EB3EB0F81}" destId="{8CD9D660-3DAA-294D-8D38-1302A8D69365}" srcOrd="0" destOrd="0" presId="urn:microsoft.com/office/officeart/2009/3/layout/HorizontalOrganizationChart"/>
    <dgm:cxn modelId="{5E18C321-7CE6-9347-AEEC-C624F9867DA9}" type="presParOf" srcId="{D0C23E4E-F43E-524A-85D4-EA1EB3EB0F81}" destId="{6AC5042F-804F-7742-9919-DB401916D320}" srcOrd="1" destOrd="0" presId="urn:microsoft.com/office/officeart/2009/3/layout/HorizontalOrganizationChart"/>
    <dgm:cxn modelId="{7608BA3D-9BE9-0441-A19A-3C817B22E5E3}" type="presParOf" srcId="{6AC5042F-804F-7742-9919-DB401916D320}" destId="{28DB61C0-BCDC-0C42-8DA4-5EF3B5E435D9}" srcOrd="0" destOrd="0" presId="urn:microsoft.com/office/officeart/2009/3/layout/HorizontalOrganizationChart"/>
    <dgm:cxn modelId="{05F5FAC7-D7C5-944B-BE1E-134F3071DDD5}" type="presParOf" srcId="{28DB61C0-BCDC-0C42-8DA4-5EF3B5E435D9}" destId="{D775269F-3B01-8542-BC65-2793AEDE38CA}" srcOrd="0" destOrd="0" presId="urn:microsoft.com/office/officeart/2009/3/layout/HorizontalOrganizationChart"/>
    <dgm:cxn modelId="{7B6FFAAA-8334-6E4B-8D55-15F13EBC3FCE}" type="presParOf" srcId="{28DB61C0-BCDC-0C42-8DA4-5EF3B5E435D9}" destId="{9F633F60-F318-D548-A873-44C082355808}" srcOrd="1" destOrd="0" presId="urn:microsoft.com/office/officeart/2009/3/layout/HorizontalOrganizationChart"/>
    <dgm:cxn modelId="{A2FAC987-8FEF-A048-92EC-A79235DAAF1F}" type="presParOf" srcId="{6AC5042F-804F-7742-9919-DB401916D320}" destId="{4C2F26AF-482A-4E49-93B7-86F000C67A4A}" srcOrd="1" destOrd="0" presId="urn:microsoft.com/office/officeart/2009/3/layout/HorizontalOrganizationChart"/>
    <dgm:cxn modelId="{58345DAC-428E-9548-A99A-B5CCC2363383}" type="presParOf" srcId="{6AC5042F-804F-7742-9919-DB401916D320}" destId="{F89B30F1-DB59-3145-9B8D-6A06DDEDD821}" srcOrd="2" destOrd="0" presId="urn:microsoft.com/office/officeart/2009/3/layout/HorizontalOrganizationChart"/>
    <dgm:cxn modelId="{32A4F4C4-DE44-6244-9B36-76950925E8F9}" type="presParOf" srcId="{A2816247-36D5-9647-B00F-579FD5D7C419}" destId="{EF19A579-E040-F340-AC32-34359B8D472D}" srcOrd="2" destOrd="0" presId="urn:microsoft.com/office/officeart/2009/3/layout/HorizontalOrganizationChart"/>
    <dgm:cxn modelId="{0C384875-C3D6-D843-91A1-1F51EDE87C1D}" type="presParOf" srcId="{7875D2FE-C2FB-0043-BEC7-89C7ECE3C716}" destId="{2A3D6E1D-4053-8B41-9B09-A129A8C3E7F5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A45421ED-3E6C-6143-BB65-DA5C2B04F547}" type="doc">
      <dgm:prSet loTypeId="urn:microsoft.com/office/officeart/2009/3/layout/HorizontalOrganizationChar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A6B7DC9E-89EB-034E-B0D6-03C4F7959593}">
      <dgm:prSet phldrT="[Text]"/>
      <dgm:spPr/>
      <dgm:t>
        <a:bodyPr/>
        <a:lstStyle/>
        <a:p>
          <a:r>
            <a:rPr lang="es-ES_tradnl" noProof="0" dirty="0"/>
            <a:t>Cola estación de gestión</a:t>
          </a:r>
        </a:p>
      </dgm:t>
    </dgm:pt>
    <dgm:pt modelId="{B03D3238-7F54-0241-A892-D5B7D0FEA75C}" type="parTrans" cxnId="{F70B1A1C-4148-674A-B6A6-77B713FE883F}">
      <dgm:prSet/>
      <dgm:spPr/>
      <dgm:t>
        <a:bodyPr/>
        <a:lstStyle/>
        <a:p>
          <a:endParaRPr lang="en-GB"/>
        </a:p>
      </dgm:t>
    </dgm:pt>
    <dgm:pt modelId="{5B2E80E5-03E2-5F40-9D9F-FFBB7BFBA4BD}" type="sibTrans" cxnId="{F70B1A1C-4148-674A-B6A6-77B713FE883F}">
      <dgm:prSet/>
      <dgm:spPr/>
      <dgm:t>
        <a:bodyPr/>
        <a:lstStyle/>
        <a:p>
          <a:endParaRPr lang="en-GB"/>
        </a:p>
      </dgm:t>
    </dgm:pt>
    <dgm:pt modelId="{A080C9BE-8D37-E44E-9083-A1DA8DD211A1}">
      <dgm:prSet phldrT="[Text]"/>
      <dgm:spPr/>
      <dgm:t>
        <a:bodyPr/>
        <a:lstStyle/>
        <a:p>
          <a:r>
            <a:rPr lang="es-ES_tradnl" noProof="0" dirty="0"/>
            <a:t>Trámite migratorio</a:t>
          </a:r>
        </a:p>
      </dgm:t>
    </dgm:pt>
    <dgm:pt modelId="{3CB3907D-C141-864E-A823-05865E045907}" type="parTrans" cxnId="{D79EC852-39E5-644A-9F9B-DF01CD23FEDF}">
      <dgm:prSet/>
      <dgm:spPr/>
      <dgm:t>
        <a:bodyPr/>
        <a:lstStyle/>
        <a:p>
          <a:endParaRPr lang="en-GB"/>
        </a:p>
      </dgm:t>
    </dgm:pt>
    <dgm:pt modelId="{711AA750-4EAC-224B-BCA4-3A4DC8720DDD}" type="sibTrans" cxnId="{D79EC852-39E5-644A-9F9B-DF01CD23FEDF}">
      <dgm:prSet/>
      <dgm:spPr/>
      <dgm:t>
        <a:bodyPr/>
        <a:lstStyle/>
        <a:p>
          <a:endParaRPr lang="en-GB"/>
        </a:p>
      </dgm:t>
    </dgm:pt>
    <dgm:pt modelId="{A8E5BBF8-4A87-0849-821C-111F504DA40C}">
      <dgm:prSet phldrT="[Text]"/>
      <dgm:spPr/>
      <dgm:t>
        <a:bodyPr/>
        <a:lstStyle/>
        <a:p>
          <a:r>
            <a:rPr lang="es-ES_tradnl" noProof="0" dirty="0"/>
            <a:t>Trámite de aduanero</a:t>
          </a:r>
        </a:p>
      </dgm:t>
    </dgm:pt>
    <dgm:pt modelId="{AA7D3CCE-3739-4E49-9A91-93F7DCD73224}" type="parTrans" cxnId="{1EF2327B-FD12-1349-AFB6-2C1F8F3FB463}">
      <dgm:prSet/>
      <dgm:spPr/>
      <dgm:t>
        <a:bodyPr/>
        <a:lstStyle/>
        <a:p>
          <a:endParaRPr lang="en-GB"/>
        </a:p>
      </dgm:t>
    </dgm:pt>
    <dgm:pt modelId="{145A7449-0CDE-6C4A-9D7C-F9EF9B77AD48}" type="sibTrans" cxnId="{1EF2327B-FD12-1349-AFB6-2C1F8F3FB463}">
      <dgm:prSet/>
      <dgm:spPr/>
      <dgm:t>
        <a:bodyPr/>
        <a:lstStyle/>
        <a:p>
          <a:endParaRPr lang="en-GB"/>
        </a:p>
      </dgm:t>
    </dgm:pt>
    <dgm:pt modelId="{8A343243-D294-D543-9D8A-3414595A7D6A}">
      <dgm:prSet phldrT="[Text]"/>
      <dgm:spPr/>
      <dgm:t>
        <a:bodyPr/>
        <a:lstStyle/>
        <a:p>
          <a:r>
            <a:rPr lang="es-ES_tradnl" noProof="0" dirty="0"/>
            <a:t>Trámite migratorio</a:t>
          </a:r>
        </a:p>
      </dgm:t>
    </dgm:pt>
    <dgm:pt modelId="{69B7630A-E07D-D24F-9776-78152C2F4848}" type="parTrans" cxnId="{7C938F19-51DE-2649-A23F-959E5A15F85A}">
      <dgm:prSet/>
      <dgm:spPr/>
      <dgm:t>
        <a:bodyPr/>
        <a:lstStyle/>
        <a:p>
          <a:endParaRPr lang="en-GB"/>
        </a:p>
      </dgm:t>
    </dgm:pt>
    <dgm:pt modelId="{D068088A-386E-3B45-A937-5202E990808E}" type="sibTrans" cxnId="{7C938F19-51DE-2649-A23F-959E5A15F85A}">
      <dgm:prSet/>
      <dgm:spPr/>
      <dgm:t>
        <a:bodyPr/>
        <a:lstStyle/>
        <a:p>
          <a:endParaRPr lang="en-GB"/>
        </a:p>
      </dgm:t>
    </dgm:pt>
    <dgm:pt modelId="{D305918F-EDA1-024D-A327-6BB647E17621}">
      <dgm:prSet phldrT="[Text]"/>
      <dgm:spPr/>
      <dgm:t>
        <a:bodyPr/>
        <a:lstStyle/>
        <a:p>
          <a:r>
            <a:rPr lang="es-ES_tradnl" noProof="0" dirty="0"/>
            <a:t>Trámite de aduanero</a:t>
          </a:r>
        </a:p>
      </dgm:t>
    </dgm:pt>
    <dgm:pt modelId="{C9113797-4104-8A41-9286-948D7558E5DE}" type="parTrans" cxnId="{F8BAF27E-1AA5-5849-B0F4-AB30EA44B307}">
      <dgm:prSet/>
      <dgm:spPr/>
      <dgm:t>
        <a:bodyPr/>
        <a:lstStyle/>
        <a:p>
          <a:endParaRPr lang="en-GB"/>
        </a:p>
      </dgm:t>
    </dgm:pt>
    <dgm:pt modelId="{1C967D77-6BD8-134F-AABB-A5AE23683320}" type="sibTrans" cxnId="{F8BAF27E-1AA5-5849-B0F4-AB30EA44B307}">
      <dgm:prSet/>
      <dgm:spPr/>
      <dgm:t>
        <a:bodyPr/>
        <a:lstStyle/>
        <a:p>
          <a:endParaRPr lang="en-GB"/>
        </a:p>
      </dgm:t>
    </dgm:pt>
    <dgm:pt modelId="{1171B9E5-12F5-2844-995E-10FA09BA9664}">
      <dgm:prSet phldrT="[Text]"/>
      <dgm:spPr/>
      <dgm:t>
        <a:bodyPr/>
        <a:lstStyle/>
        <a:p>
          <a:r>
            <a:rPr lang="es-ES_tradnl" noProof="0" dirty="0"/>
            <a:t>Trámite migratorio</a:t>
          </a:r>
        </a:p>
      </dgm:t>
    </dgm:pt>
    <dgm:pt modelId="{A926801C-9EB7-114F-A851-F02891AAEBDD}" type="parTrans" cxnId="{778B87C4-2A20-4B41-BDA5-98CEC296C24C}">
      <dgm:prSet/>
      <dgm:spPr/>
      <dgm:t>
        <a:bodyPr/>
        <a:lstStyle/>
        <a:p>
          <a:endParaRPr lang="en-GB"/>
        </a:p>
      </dgm:t>
    </dgm:pt>
    <dgm:pt modelId="{9C381783-B1AA-0049-9EE2-6A764D83AC53}" type="sibTrans" cxnId="{778B87C4-2A20-4B41-BDA5-98CEC296C24C}">
      <dgm:prSet/>
      <dgm:spPr/>
      <dgm:t>
        <a:bodyPr/>
        <a:lstStyle/>
        <a:p>
          <a:endParaRPr lang="en-GB"/>
        </a:p>
      </dgm:t>
    </dgm:pt>
    <dgm:pt modelId="{A2DB45D0-6E1F-A947-A3A7-EC19FF72DE32}">
      <dgm:prSet phldrT="[Text]"/>
      <dgm:spPr/>
      <dgm:t>
        <a:bodyPr/>
        <a:lstStyle/>
        <a:p>
          <a:r>
            <a:rPr lang="es-ES_tradnl" noProof="0" dirty="0"/>
            <a:t>Trámite de aduanero</a:t>
          </a:r>
        </a:p>
      </dgm:t>
    </dgm:pt>
    <dgm:pt modelId="{21FB0C42-A7A6-4345-BBC2-8E41889DBEE3}" type="parTrans" cxnId="{6B18142E-363B-544B-88E0-332F0F1BCD09}">
      <dgm:prSet/>
      <dgm:spPr/>
      <dgm:t>
        <a:bodyPr/>
        <a:lstStyle/>
        <a:p>
          <a:endParaRPr lang="en-GB"/>
        </a:p>
      </dgm:t>
    </dgm:pt>
    <dgm:pt modelId="{899EB20B-0440-8841-B49F-1A51EF577D59}" type="sibTrans" cxnId="{6B18142E-363B-544B-88E0-332F0F1BCD09}">
      <dgm:prSet/>
      <dgm:spPr/>
      <dgm:t>
        <a:bodyPr/>
        <a:lstStyle/>
        <a:p>
          <a:endParaRPr lang="en-GB"/>
        </a:p>
      </dgm:t>
    </dgm:pt>
    <dgm:pt modelId="{BA7C930A-1F0F-EB47-A9EC-74C88B0AB67D}">
      <dgm:prSet phldrT="[Text]"/>
      <dgm:spPr/>
      <dgm:t>
        <a:bodyPr/>
        <a:lstStyle/>
        <a:p>
          <a:r>
            <a:rPr lang="es-ES_tradnl" noProof="0" dirty="0"/>
            <a:t>Llegada a bahía PCD</a:t>
          </a:r>
        </a:p>
      </dgm:t>
    </dgm:pt>
    <dgm:pt modelId="{4BCFF8C3-F112-FD43-932D-4754FBD059BB}" type="parTrans" cxnId="{28BC2B11-7B05-4141-B9DC-128B70ADEDE2}">
      <dgm:prSet/>
      <dgm:spPr/>
      <dgm:t>
        <a:bodyPr/>
        <a:lstStyle/>
        <a:p>
          <a:endParaRPr lang="en-GB"/>
        </a:p>
      </dgm:t>
    </dgm:pt>
    <dgm:pt modelId="{F303B0BC-DEF4-9F4A-8E6C-C75C08DF2CB6}" type="sibTrans" cxnId="{28BC2B11-7B05-4141-B9DC-128B70ADEDE2}">
      <dgm:prSet/>
      <dgm:spPr/>
      <dgm:t>
        <a:bodyPr/>
        <a:lstStyle/>
        <a:p>
          <a:endParaRPr lang="en-GB"/>
        </a:p>
      </dgm:t>
    </dgm:pt>
    <dgm:pt modelId="{E6AF9DE6-3E99-7042-9852-D58EEDFD578A}">
      <dgm:prSet phldrT="[Text]"/>
      <dgm:spPr/>
      <dgm:t>
        <a:bodyPr/>
        <a:lstStyle/>
        <a:p>
          <a:r>
            <a:rPr lang="es-ES_tradnl" noProof="0"/>
            <a:t>Cola para ingresar a NI</a:t>
          </a:r>
          <a:endParaRPr lang="es-ES_tradnl" noProof="0" dirty="0"/>
        </a:p>
      </dgm:t>
    </dgm:pt>
    <dgm:pt modelId="{E83D8851-7225-A84F-8AA5-3C33448BF838}" type="parTrans" cxnId="{19C30D26-A344-9D4A-94A8-0DFF21AAAC5B}">
      <dgm:prSet/>
      <dgm:spPr/>
      <dgm:t>
        <a:bodyPr/>
        <a:lstStyle/>
        <a:p>
          <a:endParaRPr lang="en-GB"/>
        </a:p>
      </dgm:t>
    </dgm:pt>
    <dgm:pt modelId="{26C84F7A-80BB-F241-8578-61DF6945A952}" type="sibTrans" cxnId="{19C30D26-A344-9D4A-94A8-0DFF21AAAC5B}">
      <dgm:prSet/>
      <dgm:spPr/>
      <dgm:t>
        <a:bodyPr/>
        <a:lstStyle/>
        <a:p>
          <a:endParaRPr lang="en-GB"/>
        </a:p>
      </dgm:t>
    </dgm:pt>
    <dgm:pt modelId="{7C825DD9-EF14-3140-8A24-D024E33B2E2D}">
      <dgm:prSet phldrT="[Text]"/>
      <dgm:spPr/>
      <dgm:t>
        <a:bodyPr/>
        <a:lstStyle/>
        <a:p>
          <a:r>
            <a:rPr lang="es-ES_tradnl" noProof="0" dirty="0"/>
            <a:t>Caseta NI</a:t>
          </a:r>
        </a:p>
      </dgm:t>
    </dgm:pt>
    <dgm:pt modelId="{C8595802-E47C-694A-A354-C59033447C86}" type="parTrans" cxnId="{F851E6D0-E65F-D840-966E-28B167A71064}">
      <dgm:prSet/>
      <dgm:spPr/>
      <dgm:t>
        <a:bodyPr/>
        <a:lstStyle/>
        <a:p>
          <a:endParaRPr lang="en-GB"/>
        </a:p>
      </dgm:t>
    </dgm:pt>
    <dgm:pt modelId="{021B723D-D1C2-204A-9A17-344FDF9C5943}" type="sibTrans" cxnId="{F851E6D0-E65F-D840-966E-28B167A71064}">
      <dgm:prSet/>
      <dgm:spPr/>
      <dgm:t>
        <a:bodyPr/>
        <a:lstStyle/>
        <a:p>
          <a:endParaRPr lang="en-GB"/>
        </a:p>
      </dgm:t>
    </dgm:pt>
    <dgm:pt modelId="{BEE279B5-87D1-EE46-BEEB-23D20090967C}">
      <dgm:prSet phldrT="[Text]"/>
      <dgm:spPr/>
      <dgm:t>
        <a:bodyPr/>
        <a:lstStyle/>
        <a:p>
          <a:r>
            <a:rPr lang="es-ES_tradnl" noProof="0" dirty="0"/>
            <a:t>Caseta NI</a:t>
          </a:r>
        </a:p>
      </dgm:t>
    </dgm:pt>
    <dgm:pt modelId="{A4041C05-0F5A-EF45-8D26-0E147C4DCA19}" type="parTrans" cxnId="{7275583E-5137-584A-9A8D-4CB54EA37196}">
      <dgm:prSet/>
      <dgm:spPr/>
      <dgm:t>
        <a:bodyPr/>
        <a:lstStyle/>
        <a:p>
          <a:endParaRPr lang="en-GB"/>
        </a:p>
      </dgm:t>
    </dgm:pt>
    <dgm:pt modelId="{F253F3C6-7BB0-7544-9404-6EA9789A7FB6}" type="sibTrans" cxnId="{7275583E-5137-584A-9A8D-4CB54EA37196}">
      <dgm:prSet/>
      <dgm:spPr/>
      <dgm:t>
        <a:bodyPr/>
        <a:lstStyle/>
        <a:p>
          <a:endParaRPr lang="en-GB"/>
        </a:p>
      </dgm:t>
    </dgm:pt>
    <dgm:pt modelId="{68E53E36-0DBA-6048-ADB4-273D8A69DFF6}">
      <dgm:prSet phldrT="[Text]"/>
      <dgm:spPr/>
      <dgm:t>
        <a:bodyPr/>
        <a:lstStyle/>
        <a:p>
          <a:r>
            <a:rPr lang="es-ES_tradnl" noProof="0" dirty="0"/>
            <a:t>Ingreso a NI</a:t>
          </a:r>
        </a:p>
      </dgm:t>
    </dgm:pt>
    <dgm:pt modelId="{6B4148E2-8E4A-7640-94C8-32C50F84109E}" type="parTrans" cxnId="{9E002018-2319-A644-A6F2-F689455A7917}">
      <dgm:prSet/>
      <dgm:spPr/>
      <dgm:t>
        <a:bodyPr/>
        <a:lstStyle/>
        <a:p>
          <a:endParaRPr lang="en-GB"/>
        </a:p>
      </dgm:t>
    </dgm:pt>
    <dgm:pt modelId="{5557BD72-18E6-2D40-8D79-758EFF154179}" type="sibTrans" cxnId="{9E002018-2319-A644-A6F2-F689455A7917}">
      <dgm:prSet/>
      <dgm:spPr/>
      <dgm:t>
        <a:bodyPr/>
        <a:lstStyle/>
        <a:p>
          <a:endParaRPr lang="en-GB"/>
        </a:p>
      </dgm:t>
    </dgm:pt>
    <dgm:pt modelId="{99A3AF9F-704C-C247-8DC3-81B3D9D666F7}" type="pres">
      <dgm:prSet presAssocID="{A45421ED-3E6C-6143-BB65-DA5C2B04F547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7875D2FE-C2FB-0043-BEC7-89C7ECE3C716}" type="pres">
      <dgm:prSet presAssocID="{A6B7DC9E-89EB-034E-B0D6-03C4F7959593}" presName="hierRoot1" presStyleCnt="0">
        <dgm:presLayoutVars>
          <dgm:hierBranch val="init"/>
        </dgm:presLayoutVars>
      </dgm:prSet>
      <dgm:spPr/>
    </dgm:pt>
    <dgm:pt modelId="{7AD10E85-6748-9C40-8FD0-F5335BDF4927}" type="pres">
      <dgm:prSet presAssocID="{A6B7DC9E-89EB-034E-B0D6-03C4F7959593}" presName="rootComposite1" presStyleCnt="0"/>
      <dgm:spPr/>
    </dgm:pt>
    <dgm:pt modelId="{9F3B1C0B-78C3-3F48-8D06-A2ABF48515C2}" type="pres">
      <dgm:prSet presAssocID="{A6B7DC9E-89EB-034E-B0D6-03C4F7959593}" presName="rootText1" presStyleLbl="node0" presStyleIdx="0" presStyleCnt="1">
        <dgm:presLayoutVars>
          <dgm:chPref val="3"/>
        </dgm:presLayoutVars>
      </dgm:prSet>
      <dgm:spPr/>
    </dgm:pt>
    <dgm:pt modelId="{D4474E8F-D0B3-1D4D-8501-9A23F813D9E4}" type="pres">
      <dgm:prSet presAssocID="{A6B7DC9E-89EB-034E-B0D6-03C4F7959593}" presName="rootConnector1" presStyleLbl="node1" presStyleIdx="0" presStyleCnt="0"/>
      <dgm:spPr/>
    </dgm:pt>
    <dgm:pt modelId="{0E92A43C-7C4F-A14B-8FF0-F05C28F7503F}" type="pres">
      <dgm:prSet presAssocID="{A6B7DC9E-89EB-034E-B0D6-03C4F7959593}" presName="hierChild2" presStyleCnt="0"/>
      <dgm:spPr/>
    </dgm:pt>
    <dgm:pt modelId="{65F317A0-9303-BA41-B202-2B21B796CC41}" type="pres">
      <dgm:prSet presAssocID="{3CB3907D-C141-864E-A823-05865E045907}" presName="Name64" presStyleLbl="parChTrans1D2" presStyleIdx="0" presStyleCnt="3"/>
      <dgm:spPr/>
    </dgm:pt>
    <dgm:pt modelId="{4BA4A969-0B02-2C40-9A8A-95C187F77E55}" type="pres">
      <dgm:prSet presAssocID="{A080C9BE-8D37-E44E-9083-A1DA8DD211A1}" presName="hierRoot2" presStyleCnt="0">
        <dgm:presLayoutVars>
          <dgm:hierBranch val="init"/>
        </dgm:presLayoutVars>
      </dgm:prSet>
      <dgm:spPr/>
    </dgm:pt>
    <dgm:pt modelId="{F940AA91-889C-F740-B684-9B5DA482B68A}" type="pres">
      <dgm:prSet presAssocID="{A080C9BE-8D37-E44E-9083-A1DA8DD211A1}" presName="rootComposite" presStyleCnt="0"/>
      <dgm:spPr/>
    </dgm:pt>
    <dgm:pt modelId="{092B8E69-2C71-7848-B3DB-B6505C3D74BE}" type="pres">
      <dgm:prSet presAssocID="{A080C9BE-8D37-E44E-9083-A1DA8DD211A1}" presName="rootText" presStyleLbl="node2" presStyleIdx="0" presStyleCnt="3">
        <dgm:presLayoutVars>
          <dgm:chPref val="3"/>
        </dgm:presLayoutVars>
      </dgm:prSet>
      <dgm:spPr/>
    </dgm:pt>
    <dgm:pt modelId="{FC37A138-2AA4-0940-ACE0-7AA3F8092221}" type="pres">
      <dgm:prSet presAssocID="{A080C9BE-8D37-E44E-9083-A1DA8DD211A1}" presName="rootConnector" presStyleLbl="node2" presStyleIdx="0" presStyleCnt="3"/>
      <dgm:spPr/>
    </dgm:pt>
    <dgm:pt modelId="{262ECC50-0BCF-2B41-A1B9-54DD35B8304D}" type="pres">
      <dgm:prSet presAssocID="{A080C9BE-8D37-E44E-9083-A1DA8DD211A1}" presName="hierChild4" presStyleCnt="0"/>
      <dgm:spPr/>
    </dgm:pt>
    <dgm:pt modelId="{9D5F2DD1-9B67-2449-818B-4C4E2279D778}" type="pres">
      <dgm:prSet presAssocID="{AA7D3CCE-3739-4E49-9A91-93F7DCD73224}" presName="Name64" presStyleLbl="parChTrans1D3" presStyleIdx="0" presStyleCnt="3"/>
      <dgm:spPr/>
    </dgm:pt>
    <dgm:pt modelId="{1BD8055A-2DDE-7349-8E72-9966C569D508}" type="pres">
      <dgm:prSet presAssocID="{A8E5BBF8-4A87-0849-821C-111F504DA40C}" presName="hierRoot2" presStyleCnt="0">
        <dgm:presLayoutVars>
          <dgm:hierBranch val="init"/>
        </dgm:presLayoutVars>
      </dgm:prSet>
      <dgm:spPr/>
    </dgm:pt>
    <dgm:pt modelId="{8F44516B-5399-524F-8D91-07A423CE47F0}" type="pres">
      <dgm:prSet presAssocID="{A8E5BBF8-4A87-0849-821C-111F504DA40C}" presName="rootComposite" presStyleCnt="0"/>
      <dgm:spPr/>
    </dgm:pt>
    <dgm:pt modelId="{66D47407-E939-F242-BDC0-C29444900381}" type="pres">
      <dgm:prSet presAssocID="{A8E5BBF8-4A87-0849-821C-111F504DA40C}" presName="rootText" presStyleLbl="node3" presStyleIdx="0" presStyleCnt="3">
        <dgm:presLayoutVars>
          <dgm:chPref val="3"/>
        </dgm:presLayoutVars>
      </dgm:prSet>
      <dgm:spPr/>
    </dgm:pt>
    <dgm:pt modelId="{27A5BF0E-9330-4A40-B8A6-9AB057110E09}" type="pres">
      <dgm:prSet presAssocID="{A8E5BBF8-4A87-0849-821C-111F504DA40C}" presName="rootConnector" presStyleLbl="node3" presStyleIdx="0" presStyleCnt="3"/>
      <dgm:spPr/>
    </dgm:pt>
    <dgm:pt modelId="{C6A237B2-EE51-504F-93D2-A92C855E4170}" type="pres">
      <dgm:prSet presAssocID="{A8E5BBF8-4A87-0849-821C-111F504DA40C}" presName="hierChild4" presStyleCnt="0"/>
      <dgm:spPr/>
    </dgm:pt>
    <dgm:pt modelId="{DC9F093C-E412-E642-8EB7-E24082BB8458}" type="pres">
      <dgm:prSet presAssocID="{A8E5BBF8-4A87-0849-821C-111F504DA40C}" presName="hierChild5" presStyleCnt="0"/>
      <dgm:spPr/>
    </dgm:pt>
    <dgm:pt modelId="{947700BD-2DB8-E549-9629-181880F975CF}" type="pres">
      <dgm:prSet presAssocID="{A080C9BE-8D37-E44E-9083-A1DA8DD211A1}" presName="hierChild5" presStyleCnt="0"/>
      <dgm:spPr/>
    </dgm:pt>
    <dgm:pt modelId="{B9C8A6C0-558A-AC42-8D01-7CDBA99DC1E6}" type="pres">
      <dgm:prSet presAssocID="{69B7630A-E07D-D24F-9776-78152C2F4848}" presName="Name64" presStyleLbl="parChTrans1D2" presStyleIdx="1" presStyleCnt="3"/>
      <dgm:spPr/>
    </dgm:pt>
    <dgm:pt modelId="{A6E0B8E8-9E11-B14F-8673-AFE9F0EC9D9E}" type="pres">
      <dgm:prSet presAssocID="{8A343243-D294-D543-9D8A-3414595A7D6A}" presName="hierRoot2" presStyleCnt="0">
        <dgm:presLayoutVars>
          <dgm:hierBranch val="init"/>
        </dgm:presLayoutVars>
      </dgm:prSet>
      <dgm:spPr/>
    </dgm:pt>
    <dgm:pt modelId="{ED451625-26F4-BD4D-A8C8-5AB6403A8B34}" type="pres">
      <dgm:prSet presAssocID="{8A343243-D294-D543-9D8A-3414595A7D6A}" presName="rootComposite" presStyleCnt="0"/>
      <dgm:spPr/>
    </dgm:pt>
    <dgm:pt modelId="{00EBD9E1-171F-8C42-BDDE-533A737381E3}" type="pres">
      <dgm:prSet presAssocID="{8A343243-D294-D543-9D8A-3414595A7D6A}" presName="rootText" presStyleLbl="node2" presStyleIdx="1" presStyleCnt="3">
        <dgm:presLayoutVars>
          <dgm:chPref val="3"/>
        </dgm:presLayoutVars>
      </dgm:prSet>
      <dgm:spPr/>
    </dgm:pt>
    <dgm:pt modelId="{A8FA56B1-9385-1D47-A750-D546ACE18D6F}" type="pres">
      <dgm:prSet presAssocID="{8A343243-D294-D543-9D8A-3414595A7D6A}" presName="rootConnector" presStyleLbl="node2" presStyleIdx="1" presStyleCnt="3"/>
      <dgm:spPr/>
    </dgm:pt>
    <dgm:pt modelId="{29B08C95-3A18-D744-A0EE-853574F06654}" type="pres">
      <dgm:prSet presAssocID="{8A343243-D294-D543-9D8A-3414595A7D6A}" presName="hierChild4" presStyleCnt="0"/>
      <dgm:spPr/>
    </dgm:pt>
    <dgm:pt modelId="{0A69BEBF-E90C-F247-9318-853B68666CB2}" type="pres">
      <dgm:prSet presAssocID="{C9113797-4104-8A41-9286-948D7558E5DE}" presName="Name64" presStyleLbl="parChTrans1D3" presStyleIdx="1" presStyleCnt="3"/>
      <dgm:spPr/>
    </dgm:pt>
    <dgm:pt modelId="{7429FA13-269A-C54D-8821-C0030D1098C5}" type="pres">
      <dgm:prSet presAssocID="{D305918F-EDA1-024D-A327-6BB647E17621}" presName="hierRoot2" presStyleCnt="0">
        <dgm:presLayoutVars>
          <dgm:hierBranch val="init"/>
        </dgm:presLayoutVars>
      </dgm:prSet>
      <dgm:spPr/>
    </dgm:pt>
    <dgm:pt modelId="{38FBC313-60B8-B24C-84D2-533331CAD00C}" type="pres">
      <dgm:prSet presAssocID="{D305918F-EDA1-024D-A327-6BB647E17621}" presName="rootComposite" presStyleCnt="0"/>
      <dgm:spPr/>
    </dgm:pt>
    <dgm:pt modelId="{E37E4AE0-6F6A-964A-BC87-AE9C30C6A3AD}" type="pres">
      <dgm:prSet presAssocID="{D305918F-EDA1-024D-A327-6BB647E17621}" presName="rootText" presStyleLbl="node3" presStyleIdx="1" presStyleCnt="3">
        <dgm:presLayoutVars>
          <dgm:chPref val="3"/>
        </dgm:presLayoutVars>
      </dgm:prSet>
      <dgm:spPr/>
    </dgm:pt>
    <dgm:pt modelId="{D76AB966-1E2A-C94A-B783-2779DE3F7C25}" type="pres">
      <dgm:prSet presAssocID="{D305918F-EDA1-024D-A327-6BB647E17621}" presName="rootConnector" presStyleLbl="node3" presStyleIdx="1" presStyleCnt="3"/>
      <dgm:spPr/>
    </dgm:pt>
    <dgm:pt modelId="{1EA3F2D5-5972-494B-9FCE-BB2F22B87DC2}" type="pres">
      <dgm:prSet presAssocID="{D305918F-EDA1-024D-A327-6BB647E17621}" presName="hierChild4" presStyleCnt="0"/>
      <dgm:spPr/>
    </dgm:pt>
    <dgm:pt modelId="{5B7E973C-A011-7547-9210-3B508B58F62F}" type="pres">
      <dgm:prSet presAssocID="{4BCFF8C3-F112-FD43-932D-4754FBD059BB}" presName="Name64" presStyleLbl="parChTrans1D4" presStyleIdx="0" presStyleCnt="5"/>
      <dgm:spPr/>
    </dgm:pt>
    <dgm:pt modelId="{A8B11E8E-9999-5A47-94BF-3C46A8B92E9A}" type="pres">
      <dgm:prSet presAssocID="{BA7C930A-1F0F-EB47-A9EC-74C88B0AB67D}" presName="hierRoot2" presStyleCnt="0">
        <dgm:presLayoutVars>
          <dgm:hierBranch val="init"/>
        </dgm:presLayoutVars>
      </dgm:prSet>
      <dgm:spPr/>
    </dgm:pt>
    <dgm:pt modelId="{301392BA-835C-7445-B0FD-35519AC6205A}" type="pres">
      <dgm:prSet presAssocID="{BA7C930A-1F0F-EB47-A9EC-74C88B0AB67D}" presName="rootComposite" presStyleCnt="0"/>
      <dgm:spPr/>
    </dgm:pt>
    <dgm:pt modelId="{EE132E24-0582-E148-AD1C-FCE5DD2E1B8C}" type="pres">
      <dgm:prSet presAssocID="{BA7C930A-1F0F-EB47-A9EC-74C88B0AB67D}" presName="rootText" presStyleLbl="node4" presStyleIdx="0" presStyleCnt="5">
        <dgm:presLayoutVars>
          <dgm:chPref val="3"/>
        </dgm:presLayoutVars>
      </dgm:prSet>
      <dgm:spPr/>
    </dgm:pt>
    <dgm:pt modelId="{2CB3347A-4E4D-0243-B70A-78FFF0DB696B}" type="pres">
      <dgm:prSet presAssocID="{BA7C930A-1F0F-EB47-A9EC-74C88B0AB67D}" presName="rootConnector" presStyleLbl="node4" presStyleIdx="0" presStyleCnt="5"/>
      <dgm:spPr/>
    </dgm:pt>
    <dgm:pt modelId="{ACC45FF7-8401-7344-9B22-BB4399CA7AFA}" type="pres">
      <dgm:prSet presAssocID="{BA7C930A-1F0F-EB47-A9EC-74C88B0AB67D}" presName="hierChild4" presStyleCnt="0"/>
      <dgm:spPr/>
    </dgm:pt>
    <dgm:pt modelId="{D5095FED-5F1E-6C43-8055-6D0C208C036C}" type="pres">
      <dgm:prSet presAssocID="{E83D8851-7225-A84F-8AA5-3C33448BF838}" presName="Name64" presStyleLbl="parChTrans1D4" presStyleIdx="1" presStyleCnt="5"/>
      <dgm:spPr/>
    </dgm:pt>
    <dgm:pt modelId="{0B13A730-D386-FB47-8D92-D442D0DF8338}" type="pres">
      <dgm:prSet presAssocID="{E6AF9DE6-3E99-7042-9852-D58EEDFD578A}" presName="hierRoot2" presStyleCnt="0">
        <dgm:presLayoutVars>
          <dgm:hierBranch val="init"/>
        </dgm:presLayoutVars>
      </dgm:prSet>
      <dgm:spPr/>
    </dgm:pt>
    <dgm:pt modelId="{61FE12FB-4A8A-8B4D-AEF7-EACBD1C8B650}" type="pres">
      <dgm:prSet presAssocID="{E6AF9DE6-3E99-7042-9852-D58EEDFD578A}" presName="rootComposite" presStyleCnt="0"/>
      <dgm:spPr/>
    </dgm:pt>
    <dgm:pt modelId="{6C1CC567-E940-574F-AEF5-843CE627718A}" type="pres">
      <dgm:prSet presAssocID="{E6AF9DE6-3E99-7042-9852-D58EEDFD578A}" presName="rootText" presStyleLbl="node4" presStyleIdx="1" presStyleCnt="5">
        <dgm:presLayoutVars>
          <dgm:chPref val="3"/>
        </dgm:presLayoutVars>
      </dgm:prSet>
      <dgm:spPr/>
    </dgm:pt>
    <dgm:pt modelId="{A22D42D2-8E46-CF4D-82F1-CA5D7EFE9112}" type="pres">
      <dgm:prSet presAssocID="{E6AF9DE6-3E99-7042-9852-D58EEDFD578A}" presName="rootConnector" presStyleLbl="node4" presStyleIdx="1" presStyleCnt="5"/>
      <dgm:spPr/>
    </dgm:pt>
    <dgm:pt modelId="{10D4E28C-EF67-F549-B845-3907AA8F7129}" type="pres">
      <dgm:prSet presAssocID="{E6AF9DE6-3E99-7042-9852-D58EEDFD578A}" presName="hierChild4" presStyleCnt="0"/>
      <dgm:spPr/>
    </dgm:pt>
    <dgm:pt modelId="{5CA6B6AA-09F5-B641-AA9F-3DB384027F37}" type="pres">
      <dgm:prSet presAssocID="{6B4148E2-8E4A-7640-94C8-32C50F84109E}" presName="Name64" presStyleLbl="parChTrans1D4" presStyleIdx="2" presStyleCnt="5"/>
      <dgm:spPr/>
    </dgm:pt>
    <dgm:pt modelId="{CA625A53-6AA5-194B-AC7D-9FE2021A1B3C}" type="pres">
      <dgm:prSet presAssocID="{68E53E36-0DBA-6048-ADB4-273D8A69DFF6}" presName="hierRoot2" presStyleCnt="0">
        <dgm:presLayoutVars>
          <dgm:hierBranch val="init"/>
        </dgm:presLayoutVars>
      </dgm:prSet>
      <dgm:spPr/>
    </dgm:pt>
    <dgm:pt modelId="{E8975BF4-94CA-C34D-AB7D-81D20EE816A1}" type="pres">
      <dgm:prSet presAssocID="{68E53E36-0DBA-6048-ADB4-273D8A69DFF6}" presName="rootComposite" presStyleCnt="0"/>
      <dgm:spPr/>
    </dgm:pt>
    <dgm:pt modelId="{F083F262-AB3C-5547-A163-B3B9861E98B1}" type="pres">
      <dgm:prSet presAssocID="{68E53E36-0DBA-6048-ADB4-273D8A69DFF6}" presName="rootText" presStyleLbl="node4" presStyleIdx="2" presStyleCnt="5">
        <dgm:presLayoutVars>
          <dgm:chPref val="3"/>
        </dgm:presLayoutVars>
      </dgm:prSet>
      <dgm:spPr/>
    </dgm:pt>
    <dgm:pt modelId="{BF6578DA-E00E-424B-812F-61673AF8F6DC}" type="pres">
      <dgm:prSet presAssocID="{68E53E36-0DBA-6048-ADB4-273D8A69DFF6}" presName="rootConnector" presStyleLbl="node4" presStyleIdx="2" presStyleCnt="5"/>
      <dgm:spPr/>
    </dgm:pt>
    <dgm:pt modelId="{C68CB5B2-E72B-EE45-B067-1691CA991C0B}" type="pres">
      <dgm:prSet presAssocID="{68E53E36-0DBA-6048-ADB4-273D8A69DFF6}" presName="hierChild4" presStyleCnt="0"/>
      <dgm:spPr/>
    </dgm:pt>
    <dgm:pt modelId="{1C14D017-1E6A-924E-9B72-D6991098D2DB}" type="pres">
      <dgm:prSet presAssocID="{C8595802-E47C-694A-A354-C59033447C86}" presName="Name64" presStyleLbl="parChTrans1D4" presStyleIdx="3" presStyleCnt="5"/>
      <dgm:spPr/>
    </dgm:pt>
    <dgm:pt modelId="{E1DF0142-EA89-E347-B069-E863665FD2F4}" type="pres">
      <dgm:prSet presAssocID="{7C825DD9-EF14-3140-8A24-D024E33B2E2D}" presName="hierRoot2" presStyleCnt="0">
        <dgm:presLayoutVars>
          <dgm:hierBranch val="init"/>
        </dgm:presLayoutVars>
      </dgm:prSet>
      <dgm:spPr/>
    </dgm:pt>
    <dgm:pt modelId="{423020AF-AFC9-F241-817A-766FBBA7BEDC}" type="pres">
      <dgm:prSet presAssocID="{7C825DD9-EF14-3140-8A24-D024E33B2E2D}" presName="rootComposite" presStyleCnt="0"/>
      <dgm:spPr/>
    </dgm:pt>
    <dgm:pt modelId="{7695D8D3-C6C0-6242-B533-BFEF67573A33}" type="pres">
      <dgm:prSet presAssocID="{7C825DD9-EF14-3140-8A24-D024E33B2E2D}" presName="rootText" presStyleLbl="node4" presStyleIdx="3" presStyleCnt="5">
        <dgm:presLayoutVars>
          <dgm:chPref val="3"/>
        </dgm:presLayoutVars>
      </dgm:prSet>
      <dgm:spPr/>
    </dgm:pt>
    <dgm:pt modelId="{082CCCBB-863F-254B-A7BF-9FA048141B8C}" type="pres">
      <dgm:prSet presAssocID="{7C825DD9-EF14-3140-8A24-D024E33B2E2D}" presName="rootConnector" presStyleLbl="node4" presStyleIdx="3" presStyleCnt="5"/>
      <dgm:spPr/>
    </dgm:pt>
    <dgm:pt modelId="{3CA9347D-A778-784C-B6CD-D64FC6D2535C}" type="pres">
      <dgm:prSet presAssocID="{7C825DD9-EF14-3140-8A24-D024E33B2E2D}" presName="hierChild4" presStyleCnt="0"/>
      <dgm:spPr/>
    </dgm:pt>
    <dgm:pt modelId="{A28A7F94-DFBA-D04F-9458-359B4085B68F}" type="pres">
      <dgm:prSet presAssocID="{7C825DD9-EF14-3140-8A24-D024E33B2E2D}" presName="hierChild5" presStyleCnt="0"/>
      <dgm:spPr/>
    </dgm:pt>
    <dgm:pt modelId="{7AC5FC11-3753-4247-8800-E0C2F21C3F1E}" type="pres">
      <dgm:prSet presAssocID="{A4041C05-0F5A-EF45-8D26-0E147C4DCA19}" presName="Name64" presStyleLbl="parChTrans1D4" presStyleIdx="4" presStyleCnt="5"/>
      <dgm:spPr/>
    </dgm:pt>
    <dgm:pt modelId="{B7D7F118-BCE8-3742-B5DD-C915B84E261B}" type="pres">
      <dgm:prSet presAssocID="{BEE279B5-87D1-EE46-BEEB-23D20090967C}" presName="hierRoot2" presStyleCnt="0">
        <dgm:presLayoutVars>
          <dgm:hierBranch val="init"/>
        </dgm:presLayoutVars>
      </dgm:prSet>
      <dgm:spPr/>
    </dgm:pt>
    <dgm:pt modelId="{6905ABE7-E90B-9A4C-AD68-56F6438F15CC}" type="pres">
      <dgm:prSet presAssocID="{BEE279B5-87D1-EE46-BEEB-23D20090967C}" presName="rootComposite" presStyleCnt="0"/>
      <dgm:spPr/>
    </dgm:pt>
    <dgm:pt modelId="{78A9D5E0-F0AB-374B-A304-4038C4E6852C}" type="pres">
      <dgm:prSet presAssocID="{BEE279B5-87D1-EE46-BEEB-23D20090967C}" presName="rootText" presStyleLbl="node4" presStyleIdx="4" presStyleCnt="5">
        <dgm:presLayoutVars>
          <dgm:chPref val="3"/>
        </dgm:presLayoutVars>
      </dgm:prSet>
      <dgm:spPr/>
    </dgm:pt>
    <dgm:pt modelId="{AA6EA17F-F0A7-274A-8D8B-DCE154A52685}" type="pres">
      <dgm:prSet presAssocID="{BEE279B5-87D1-EE46-BEEB-23D20090967C}" presName="rootConnector" presStyleLbl="node4" presStyleIdx="4" presStyleCnt="5"/>
      <dgm:spPr/>
    </dgm:pt>
    <dgm:pt modelId="{E5724397-FEAB-B444-AF75-98E85C8FB72D}" type="pres">
      <dgm:prSet presAssocID="{BEE279B5-87D1-EE46-BEEB-23D20090967C}" presName="hierChild4" presStyleCnt="0"/>
      <dgm:spPr/>
    </dgm:pt>
    <dgm:pt modelId="{CE958AD2-30B4-C648-9A8C-C2314F70FFC7}" type="pres">
      <dgm:prSet presAssocID="{BEE279B5-87D1-EE46-BEEB-23D20090967C}" presName="hierChild5" presStyleCnt="0"/>
      <dgm:spPr/>
    </dgm:pt>
    <dgm:pt modelId="{97D2B757-ED9E-664F-B8B1-950260E9EC24}" type="pres">
      <dgm:prSet presAssocID="{68E53E36-0DBA-6048-ADB4-273D8A69DFF6}" presName="hierChild5" presStyleCnt="0"/>
      <dgm:spPr/>
    </dgm:pt>
    <dgm:pt modelId="{546E0A1B-952E-B24E-8F55-E52FE1A15DD8}" type="pres">
      <dgm:prSet presAssocID="{E6AF9DE6-3E99-7042-9852-D58EEDFD578A}" presName="hierChild5" presStyleCnt="0"/>
      <dgm:spPr/>
    </dgm:pt>
    <dgm:pt modelId="{6B7078F0-B8C6-844F-9CA2-8289B18A9D18}" type="pres">
      <dgm:prSet presAssocID="{BA7C930A-1F0F-EB47-A9EC-74C88B0AB67D}" presName="hierChild5" presStyleCnt="0"/>
      <dgm:spPr/>
    </dgm:pt>
    <dgm:pt modelId="{D3E93708-D400-3346-9210-AACE72C9EF70}" type="pres">
      <dgm:prSet presAssocID="{D305918F-EDA1-024D-A327-6BB647E17621}" presName="hierChild5" presStyleCnt="0"/>
      <dgm:spPr/>
    </dgm:pt>
    <dgm:pt modelId="{6904A678-A25E-8A45-94F7-2BA273D1228F}" type="pres">
      <dgm:prSet presAssocID="{8A343243-D294-D543-9D8A-3414595A7D6A}" presName="hierChild5" presStyleCnt="0"/>
      <dgm:spPr/>
    </dgm:pt>
    <dgm:pt modelId="{43D387DF-CDC1-B644-868C-70A10D075EA9}" type="pres">
      <dgm:prSet presAssocID="{A926801C-9EB7-114F-A851-F02891AAEBDD}" presName="Name64" presStyleLbl="parChTrans1D2" presStyleIdx="2" presStyleCnt="3"/>
      <dgm:spPr/>
    </dgm:pt>
    <dgm:pt modelId="{A2816247-36D5-9647-B00F-579FD5D7C419}" type="pres">
      <dgm:prSet presAssocID="{1171B9E5-12F5-2844-995E-10FA09BA9664}" presName="hierRoot2" presStyleCnt="0">
        <dgm:presLayoutVars>
          <dgm:hierBranch val="init"/>
        </dgm:presLayoutVars>
      </dgm:prSet>
      <dgm:spPr/>
    </dgm:pt>
    <dgm:pt modelId="{6D179E4F-C00A-0842-8803-48CABE46B3E0}" type="pres">
      <dgm:prSet presAssocID="{1171B9E5-12F5-2844-995E-10FA09BA9664}" presName="rootComposite" presStyleCnt="0"/>
      <dgm:spPr/>
    </dgm:pt>
    <dgm:pt modelId="{24913782-A61B-3C49-B4C0-73F78DD60BEA}" type="pres">
      <dgm:prSet presAssocID="{1171B9E5-12F5-2844-995E-10FA09BA9664}" presName="rootText" presStyleLbl="node2" presStyleIdx="2" presStyleCnt="3">
        <dgm:presLayoutVars>
          <dgm:chPref val="3"/>
        </dgm:presLayoutVars>
      </dgm:prSet>
      <dgm:spPr/>
    </dgm:pt>
    <dgm:pt modelId="{8653D958-1B66-EB42-A1B5-885E0DD3ABF1}" type="pres">
      <dgm:prSet presAssocID="{1171B9E5-12F5-2844-995E-10FA09BA9664}" presName="rootConnector" presStyleLbl="node2" presStyleIdx="2" presStyleCnt="3"/>
      <dgm:spPr/>
    </dgm:pt>
    <dgm:pt modelId="{D0C23E4E-F43E-524A-85D4-EA1EB3EB0F81}" type="pres">
      <dgm:prSet presAssocID="{1171B9E5-12F5-2844-995E-10FA09BA9664}" presName="hierChild4" presStyleCnt="0"/>
      <dgm:spPr/>
    </dgm:pt>
    <dgm:pt modelId="{8CD9D660-3DAA-294D-8D38-1302A8D69365}" type="pres">
      <dgm:prSet presAssocID="{21FB0C42-A7A6-4345-BBC2-8E41889DBEE3}" presName="Name64" presStyleLbl="parChTrans1D3" presStyleIdx="2" presStyleCnt="3"/>
      <dgm:spPr/>
    </dgm:pt>
    <dgm:pt modelId="{6AC5042F-804F-7742-9919-DB401916D320}" type="pres">
      <dgm:prSet presAssocID="{A2DB45D0-6E1F-A947-A3A7-EC19FF72DE32}" presName="hierRoot2" presStyleCnt="0">
        <dgm:presLayoutVars>
          <dgm:hierBranch val="init"/>
        </dgm:presLayoutVars>
      </dgm:prSet>
      <dgm:spPr/>
    </dgm:pt>
    <dgm:pt modelId="{28DB61C0-BCDC-0C42-8DA4-5EF3B5E435D9}" type="pres">
      <dgm:prSet presAssocID="{A2DB45D0-6E1F-A947-A3A7-EC19FF72DE32}" presName="rootComposite" presStyleCnt="0"/>
      <dgm:spPr/>
    </dgm:pt>
    <dgm:pt modelId="{D775269F-3B01-8542-BC65-2793AEDE38CA}" type="pres">
      <dgm:prSet presAssocID="{A2DB45D0-6E1F-A947-A3A7-EC19FF72DE32}" presName="rootText" presStyleLbl="node3" presStyleIdx="2" presStyleCnt="3">
        <dgm:presLayoutVars>
          <dgm:chPref val="3"/>
        </dgm:presLayoutVars>
      </dgm:prSet>
      <dgm:spPr/>
    </dgm:pt>
    <dgm:pt modelId="{9F633F60-F318-D548-A873-44C082355808}" type="pres">
      <dgm:prSet presAssocID="{A2DB45D0-6E1F-A947-A3A7-EC19FF72DE32}" presName="rootConnector" presStyleLbl="node3" presStyleIdx="2" presStyleCnt="3"/>
      <dgm:spPr/>
    </dgm:pt>
    <dgm:pt modelId="{4C2F26AF-482A-4E49-93B7-86F000C67A4A}" type="pres">
      <dgm:prSet presAssocID="{A2DB45D0-6E1F-A947-A3A7-EC19FF72DE32}" presName="hierChild4" presStyleCnt="0"/>
      <dgm:spPr/>
    </dgm:pt>
    <dgm:pt modelId="{F89B30F1-DB59-3145-9B8D-6A06DDEDD821}" type="pres">
      <dgm:prSet presAssocID="{A2DB45D0-6E1F-A947-A3A7-EC19FF72DE32}" presName="hierChild5" presStyleCnt="0"/>
      <dgm:spPr/>
    </dgm:pt>
    <dgm:pt modelId="{EF19A579-E040-F340-AC32-34359B8D472D}" type="pres">
      <dgm:prSet presAssocID="{1171B9E5-12F5-2844-995E-10FA09BA9664}" presName="hierChild5" presStyleCnt="0"/>
      <dgm:spPr/>
    </dgm:pt>
    <dgm:pt modelId="{2A3D6E1D-4053-8B41-9B09-A129A8C3E7F5}" type="pres">
      <dgm:prSet presAssocID="{A6B7DC9E-89EB-034E-B0D6-03C4F7959593}" presName="hierChild3" presStyleCnt="0"/>
      <dgm:spPr/>
    </dgm:pt>
  </dgm:ptLst>
  <dgm:cxnLst>
    <dgm:cxn modelId="{44E79F04-D04E-EF47-B58B-C0BFFDFDB9A3}" type="presOf" srcId="{D305918F-EDA1-024D-A327-6BB647E17621}" destId="{D76AB966-1E2A-C94A-B783-2779DE3F7C25}" srcOrd="1" destOrd="0" presId="urn:microsoft.com/office/officeart/2009/3/layout/HorizontalOrganizationChart"/>
    <dgm:cxn modelId="{28BC2B11-7B05-4141-B9DC-128B70ADEDE2}" srcId="{D305918F-EDA1-024D-A327-6BB647E17621}" destId="{BA7C930A-1F0F-EB47-A9EC-74C88B0AB67D}" srcOrd="0" destOrd="0" parTransId="{4BCFF8C3-F112-FD43-932D-4754FBD059BB}" sibTransId="{F303B0BC-DEF4-9F4A-8E6C-C75C08DF2CB6}"/>
    <dgm:cxn modelId="{9E002018-2319-A644-A6F2-F689455A7917}" srcId="{E6AF9DE6-3E99-7042-9852-D58EEDFD578A}" destId="{68E53E36-0DBA-6048-ADB4-273D8A69DFF6}" srcOrd="0" destOrd="0" parTransId="{6B4148E2-8E4A-7640-94C8-32C50F84109E}" sibTransId="{5557BD72-18E6-2D40-8D79-758EFF154179}"/>
    <dgm:cxn modelId="{7C938F19-51DE-2649-A23F-959E5A15F85A}" srcId="{A6B7DC9E-89EB-034E-B0D6-03C4F7959593}" destId="{8A343243-D294-D543-9D8A-3414595A7D6A}" srcOrd="1" destOrd="0" parTransId="{69B7630A-E07D-D24F-9776-78152C2F4848}" sibTransId="{D068088A-386E-3B45-A937-5202E990808E}"/>
    <dgm:cxn modelId="{19481C1A-2AEA-E84C-BC9F-1B0AA84C2DAB}" type="presOf" srcId="{E83D8851-7225-A84F-8AA5-3C33448BF838}" destId="{D5095FED-5F1E-6C43-8055-6D0C208C036C}" srcOrd="0" destOrd="0" presId="urn:microsoft.com/office/officeart/2009/3/layout/HorizontalOrganizationChart"/>
    <dgm:cxn modelId="{F70B1A1C-4148-674A-B6A6-77B713FE883F}" srcId="{A45421ED-3E6C-6143-BB65-DA5C2B04F547}" destId="{A6B7DC9E-89EB-034E-B0D6-03C4F7959593}" srcOrd="0" destOrd="0" parTransId="{B03D3238-7F54-0241-A892-D5B7D0FEA75C}" sibTransId="{5B2E80E5-03E2-5F40-9D9F-FFBB7BFBA4BD}"/>
    <dgm:cxn modelId="{19C30D26-A344-9D4A-94A8-0DFF21AAAC5B}" srcId="{BA7C930A-1F0F-EB47-A9EC-74C88B0AB67D}" destId="{E6AF9DE6-3E99-7042-9852-D58EEDFD578A}" srcOrd="0" destOrd="0" parTransId="{E83D8851-7225-A84F-8AA5-3C33448BF838}" sibTransId="{26C84F7A-80BB-F241-8578-61DF6945A952}"/>
    <dgm:cxn modelId="{6B18142E-363B-544B-88E0-332F0F1BCD09}" srcId="{1171B9E5-12F5-2844-995E-10FA09BA9664}" destId="{A2DB45D0-6E1F-A947-A3A7-EC19FF72DE32}" srcOrd="0" destOrd="0" parTransId="{21FB0C42-A7A6-4345-BBC2-8E41889DBEE3}" sibTransId="{899EB20B-0440-8841-B49F-1A51EF577D59}"/>
    <dgm:cxn modelId="{D95BD631-F089-1C49-8BC4-CA243494B375}" type="presOf" srcId="{A6B7DC9E-89EB-034E-B0D6-03C4F7959593}" destId="{9F3B1C0B-78C3-3F48-8D06-A2ABF48515C2}" srcOrd="0" destOrd="0" presId="urn:microsoft.com/office/officeart/2009/3/layout/HorizontalOrganizationChart"/>
    <dgm:cxn modelId="{C0BB0239-8731-294A-A1A0-75AB0FA9A859}" type="presOf" srcId="{BA7C930A-1F0F-EB47-A9EC-74C88B0AB67D}" destId="{EE132E24-0582-E148-AD1C-FCE5DD2E1B8C}" srcOrd="0" destOrd="0" presId="urn:microsoft.com/office/officeart/2009/3/layout/HorizontalOrganizationChart"/>
    <dgm:cxn modelId="{7275583E-5137-584A-9A8D-4CB54EA37196}" srcId="{68E53E36-0DBA-6048-ADB4-273D8A69DFF6}" destId="{BEE279B5-87D1-EE46-BEEB-23D20090967C}" srcOrd="1" destOrd="0" parTransId="{A4041C05-0F5A-EF45-8D26-0E147C4DCA19}" sibTransId="{F253F3C6-7BB0-7544-9404-6EA9789A7FB6}"/>
    <dgm:cxn modelId="{935A6642-C228-1E49-A496-31F89616CF87}" type="presOf" srcId="{7C825DD9-EF14-3140-8A24-D024E33B2E2D}" destId="{082CCCBB-863F-254B-A7BF-9FA048141B8C}" srcOrd="1" destOrd="0" presId="urn:microsoft.com/office/officeart/2009/3/layout/HorizontalOrganizationChart"/>
    <dgm:cxn modelId="{2754A645-55B7-8348-BDCA-ED319EB8F7B5}" type="presOf" srcId="{6B4148E2-8E4A-7640-94C8-32C50F84109E}" destId="{5CA6B6AA-09F5-B641-AA9F-3DB384027F37}" srcOrd="0" destOrd="0" presId="urn:microsoft.com/office/officeart/2009/3/layout/HorizontalOrganizationChart"/>
    <dgm:cxn modelId="{23847B47-C633-7F47-859F-F5429295DED6}" type="presOf" srcId="{A2DB45D0-6E1F-A947-A3A7-EC19FF72DE32}" destId="{9F633F60-F318-D548-A873-44C082355808}" srcOrd="1" destOrd="0" presId="urn:microsoft.com/office/officeart/2009/3/layout/HorizontalOrganizationChart"/>
    <dgm:cxn modelId="{9BB8914E-1C8E-D841-8DCF-65A2713AF1B9}" type="presOf" srcId="{68E53E36-0DBA-6048-ADB4-273D8A69DFF6}" destId="{F083F262-AB3C-5547-A163-B3B9861E98B1}" srcOrd="0" destOrd="0" presId="urn:microsoft.com/office/officeart/2009/3/layout/HorizontalOrganizationChart"/>
    <dgm:cxn modelId="{49432050-24F5-7543-BF05-28C5B97A39F0}" type="presOf" srcId="{8A343243-D294-D543-9D8A-3414595A7D6A}" destId="{A8FA56B1-9385-1D47-A750-D546ACE18D6F}" srcOrd="1" destOrd="0" presId="urn:microsoft.com/office/officeart/2009/3/layout/HorizontalOrganizationChart"/>
    <dgm:cxn modelId="{FEF5AC51-31AA-9E45-AAD7-06A23088F5BD}" type="presOf" srcId="{E6AF9DE6-3E99-7042-9852-D58EEDFD578A}" destId="{6C1CC567-E940-574F-AEF5-843CE627718A}" srcOrd="0" destOrd="0" presId="urn:microsoft.com/office/officeart/2009/3/layout/HorizontalOrganizationChart"/>
    <dgm:cxn modelId="{D79EC852-39E5-644A-9F9B-DF01CD23FEDF}" srcId="{A6B7DC9E-89EB-034E-B0D6-03C4F7959593}" destId="{A080C9BE-8D37-E44E-9083-A1DA8DD211A1}" srcOrd="0" destOrd="0" parTransId="{3CB3907D-C141-864E-A823-05865E045907}" sibTransId="{711AA750-4EAC-224B-BCA4-3A4DC8720DDD}"/>
    <dgm:cxn modelId="{18644A5C-3021-6F44-8BF9-5A9260FCAE51}" type="presOf" srcId="{A45421ED-3E6C-6143-BB65-DA5C2B04F547}" destId="{99A3AF9F-704C-C247-8DC3-81B3D9D666F7}" srcOrd="0" destOrd="0" presId="urn:microsoft.com/office/officeart/2009/3/layout/HorizontalOrganizationChart"/>
    <dgm:cxn modelId="{2FF04567-C423-6D4F-96C4-3BFA9970A7FF}" type="presOf" srcId="{1171B9E5-12F5-2844-995E-10FA09BA9664}" destId="{24913782-A61B-3C49-B4C0-73F78DD60BEA}" srcOrd="0" destOrd="0" presId="urn:microsoft.com/office/officeart/2009/3/layout/HorizontalOrganizationChart"/>
    <dgm:cxn modelId="{429B5068-DADC-1940-B967-F7A322476ED1}" type="presOf" srcId="{21FB0C42-A7A6-4345-BBC2-8E41889DBEE3}" destId="{8CD9D660-3DAA-294D-8D38-1302A8D69365}" srcOrd="0" destOrd="0" presId="urn:microsoft.com/office/officeart/2009/3/layout/HorizontalOrganizationChart"/>
    <dgm:cxn modelId="{C6F4656F-A6F6-1946-831E-5B43272E342E}" type="presOf" srcId="{E6AF9DE6-3E99-7042-9852-D58EEDFD578A}" destId="{A22D42D2-8E46-CF4D-82F1-CA5D7EFE9112}" srcOrd="1" destOrd="0" presId="urn:microsoft.com/office/officeart/2009/3/layout/HorizontalOrganizationChart"/>
    <dgm:cxn modelId="{1277C270-CCED-D241-90D4-95586ED1CB9C}" type="presOf" srcId="{BEE279B5-87D1-EE46-BEEB-23D20090967C}" destId="{AA6EA17F-F0A7-274A-8D8B-DCE154A52685}" srcOrd="1" destOrd="0" presId="urn:microsoft.com/office/officeart/2009/3/layout/HorizontalOrganizationChart"/>
    <dgm:cxn modelId="{1EF2327B-FD12-1349-AFB6-2C1F8F3FB463}" srcId="{A080C9BE-8D37-E44E-9083-A1DA8DD211A1}" destId="{A8E5BBF8-4A87-0849-821C-111F504DA40C}" srcOrd="0" destOrd="0" parTransId="{AA7D3CCE-3739-4E49-9A91-93F7DCD73224}" sibTransId="{145A7449-0CDE-6C4A-9D7C-F9EF9B77AD48}"/>
    <dgm:cxn modelId="{5A99247C-351C-3646-8769-F282A9BB2C82}" type="presOf" srcId="{69B7630A-E07D-D24F-9776-78152C2F4848}" destId="{B9C8A6C0-558A-AC42-8D01-7CDBA99DC1E6}" srcOrd="0" destOrd="0" presId="urn:microsoft.com/office/officeart/2009/3/layout/HorizontalOrganizationChart"/>
    <dgm:cxn modelId="{929A417D-3A26-904D-84E4-F256BA54114A}" type="presOf" srcId="{BEE279B5-87D1-EE46-BEEB-23D20090967C}" destId="{78A9D5E0-F0AB-374B-A304-4038C4E6852C}" srcOrd="0" destOrd="0" presId="urn:microsoft.com/office/officeart/2009/3/layout/HorizontalOrganizationChart"/>
    <dgm:cxn modelId="{F8BAF27E-1AA5-5849-B0F4-AB30EA44B307}" srcId="{8A343243-D294-D543-9D8A-3414595A7D6A}" destId="{D305918F-EDA1-024D-A327-6BB647E17621}" srcOrd="0" destOrd="0" parTransId="{C9113797-4104-8A41-9286-948D7558E5DE}" sibTransId="{1C967D77-6BD8-134F-AABB-A5AE23683320}"/>
    <dgm:cxn modelId="{396CCE84-11A6-8A47-A8EA-48DF390CCBF1}" type="presOf" srcId="{A080C9BE-8D37-E44E-9083-A1DA8DD211A1}" destId="{092B8E69-2C71-7848-B3DB-B6505C3D74BE}" srcOrd="0" destOrd="0" presId="urn:microsoft.com/office/officeart/2009/3/layout/HorizontalOrganizationChart"/>
    <dgm:cxn modelId="{69FDEA92-FE25-5A46-8177-C722B21AAC56}" type="presOf" srcId="{A8E5BBF8-4A87-0849-821C-111F504DA40C}" destId="{66D47407-E939-F242-BDC0-C29444900381}" srcOrd="0" destOrd="0" presId="urn:microsoft.com/office/officeart/2009/3/layout/HorizontalOrganizationChart"/>
    <dgm:cxn modelId="{9BD4A193-1326-A343-A9C9-E294B0C923C9}" type="presOf" srcId="{A926801C-9EB7-114F-A851-F02891AAEBDD}" destId="{43D387DF-CDC1-B644-868C-70A10D075EA9}" srcOrd="0" destOrd="0" presId="urn:microsoft.com/office/officeart/2009/3/layout/HorizontalOrganizationChart"/>
    <dgm:cxn modelId="{4C11D997-AA11-774D-8925-9259E05F9C9D}" type="presOf" srcId="{BA7C930A-1F0F-EB47-A9EC-74C88B0AB67D}" destId="{2CB3347A-4E4D-0243-B70A-78FFF0DB696B}" srcOrd="1" destOrd="0" presId="urn:microsoft.com/office/officeart/2009/3/layout/HorizontalOrganizationChart"/>
    <dgm:cxn modelId="{1F5CE09F-2610-9E49-9294-DF439C51B266}" type="presOf" srcId="{3CB3907D-C141-864E-A823-05865E045907}" destId="{65F317A0-9303-BA41-B202-2B21B796CC41}" srcOrd="0" destOrd="0" presId="urn:microsoft.com/office/officeart/2009/3/layout/HorizontalOrganizationChart"/>
    <dgm:cxn modelId="{76FD3EA0-0E10-724D-9B4A-E7116264E0C9}" type="presOf" srcId="{AA7D3CCE-3739-4E49-9A91-93F7DCD73224}" destId="{9D5F2DD1-9B67-2449-818B-4C4E2279D778}" srcOrd="0" destOrd="0" presId="urn:microsoft.com/office/officeart/2009/3/layout/HorizontalOrganizationChart"/>
    <dgm:cxn modelId="{748543AA-EC83-6947-8A9F-78EB841DD675}" type="presOf" srcId="{7C825DD9-EF14-3140-8A24-D024E33B2E2D}" destId="{7695D8D3-C6C0-6242-B533-BFEF67573A33}" srcOrd="0" destOrd="0" presId="urn:microsoft.com/office/officeart/2009/3/layout/HorizontalOrganizationChart"/>
    <dgm:cxn modelId="{EE88A0AC-F412-174C-AC77-032C0613AF43}" type="presOf" srcId="{1171B9E5-12F5-2844-995E-10FA09BA9664}" destId="{8653D958-1B66-EB42-A1B5-885E0DD3ABF1}" srcOrd="1" destOrd="0" presId="urn:microsoft.com/office/officeart/2009/3/layout/HorizontalOrganizationChart"/>
    <dgm:cxn modelId="{9584EFB1-2CC2-504C-98EF-75A817672E8B}" type="presOf" srcId="{68E53E36-0DBA-6048-ADB4-273D8A69DFF6}" destId="{BF6578DA-E00E-424B-812F-61673AF8F6DC}" srcOrd="1" destOrd="0" presId="urn:microsoft.com/office/officeart/2009/3/layout/HorizontalOrganizationChart"/>
    <dgm:cxn modelId="{53F6A2B2-845B-804F-9174-A093D2E2F9BC}" type="presOf" srcId="{D305918F-EDA1-024D-A327-6BB647E17621}" destId="{E37E4AE0-6F6A-964A-BC87-AE9C30C6A3AD}" srcOrd="0" destOrd="0" presId="urn:microsoft.com/office/officeart/2009/3/layout/HorizontalOrganizationChart"/>
    <dgm:cxn modelId="{778B87C4-2A20-4B41-BDA5-98CEC296C24C}" srcId="{A6B7DC9E-89EB-034E-B0D6-03C4F7959593}" destId="{1171B9E5-12F5-2844-995E-10FA09BA9664}" srcOrd="2" destOrd="0" parTransId="{A926801C-9EB7-114F-A851-F02891AAEBDD}" sibTransId="{9C381783-B1AA-0049-9EE2-6A764D83AC53}"/>
    <dgm:cxn modelId="{C2B65DC5-9CFC-4F41-8F97-7FC777EE1426}" type="presOf" srcId="{A2DB45D0-6E1F-A947-A3A7-EC19FF72DE32}" destId="{D775269F-3B01-8542-BC65-2793AEDE38CA}" srcOrd="0" destOrd="0" presId="urn:microsoft.com/office/officeart/2009/3/layout/HorizontalOrganizationChart"/>
    <dgm:cxn modelId="{F851E6D0-E65F-D840-966E-28B167A71064}" srcId="{68E53E36-0DBA-6048-ADB4-273D8A69DFF6}" destId="{7C825DD9-EF14-3140-8A24-D024E33B2E2D}" srcOrd="0" destOrd="0" parTransId="{C8595802-E47C-694A-A354-C59033447C86}" sibTransId="{021B723D-D1C2-204A-9A17-344FDF9C5943}"/>
    <dgm:cxn modelId="{884BCADA-D5A4-4448-B34C-85A2FA2BD03D}" type="presOf" srcId="{C9113797-4104-8A41-9286-948D7558E5DE}" destId="{0A69BEBF-E90C-F247-9318-853B68666CB2}" srcOrd="0" destOrd="0" presId="urn:microsoft.com/office/officeart/2009/3/layout/HorizontalOrganizationChart"/>
    <dgm:cxn modelId="{653D77DC-9E4D-6C46-BC9A-7A43CA684CC7}" type="presOf" srcId="{A080C9BE-8D37-E44E-9083-A1DA8DD211A1}" destId="{FC37A138-2AA4-0940-ACE0-7AA3F8092221}" srcOrd="1" destOrd="0" presId="urn:microsoft.com/office/officeart/2009/3/layout/HorizontalOrganizationChart"/>
    <dgm:cxn modelId="{4D370ADD-4EBF-9A45-B63E-3E5DE40EE706}" type="presOf" srcId="{A6B7DC9E-89EB-034E-B0D6-03C4F7959593}" destId="{D4474E8F-D0B3-1D4D-8501-9A23F813D9E4}" srcOrd="1" destOrd="0" presId="urn:microsoft.com/office/officeart/2009/3/layout/HorizontalOrganizationChart"/>
    <dgm:cxn modelId="{10E888DD-17D3-474E-A904-26DCF06F7730}" type="presOf" srcId="{4BCFF8C3-F112-FD43-932D-4754FBD059BB}" destId="{5B7E973C-A011-7547-9210-3B508B58F62F}" srcOrd="0" destOrd="0" presId="urn:microsoft.com/office/officeart/2009/3/layout/HorizontalOrganizationChart"/>
    <dgm:cxn modelId="{DBA665E4-AAFA-9F48-97A3-224B6A68C027}" type="presOf" srcId="{A4041C05-0F5A-EF45-8D26-0E147C4DCA19}" destId="{7AC5FC11-3753-4247-8800-E0C2F21C3F1E}" srcOrd="0" destOrd="0" presId="urn:microsoft.com/office/officeart/2009/3/layout/HorizontalOrganizationChart"/>
    <dgm:cxn modelId="{22F021E5-12F1-6F45-85F4-64082BE40977}" type="presOf" srcId="{A8E5BBF8-4A87-0849-821C-111F504DA40C}" destId="{27A5BF0E-9330-4A40-B8A6-9AB057110E09}" srcOrd="1" destOrd="0" presId="urn:microsoft.com/office/officeart/2009/3/layout/HorizontalOrganizationChart"/>
    <dgm:cxn modelId="{4030B5E5-B975-294A-96ED-6005EF85302B}" type="presOf" srcId="{8A343243-D294-D543-9D8A-3414595A7D6A}" destId="{00EBD9E1-171F-8C42-BDDE-533A737381E3}" srcOrd="0" destOrd="0" presId="urn:microsoft.com/office/officeart/2009/3/layout/HorizontalOrganizationChart"/>
    <dgm:cxn modelId="{CDC7C4ED-5790-0C44-831B-8C782C103282}" type="presOf" srcId="{C8595802-E47C-694A-A354-C59033447C86}" destId="{1C14D017-1E6A-924E-9B72-D6991098D2DB}" srcOrd="0" destOrd="0" presId="urn:microsoft.com/office/officeart/2009/3/layout/HorizontalOrganizationChart"/>
    <dgm:cxn modelId="{40C3C969-66AF-8746-934A-1825032BA9F5}" type="presParOf" srcId="{99A3AF9F-704C-C247-8DC3-81B3D9D666F7}" destId="{7875D2FE-C2FB-0043-BEC7-89C7ECE3C716}" srcOrd="0" destOrd="0" presId="urn:microsoft.com/office/officeart/2009/3/layout/HorizontalOrganizationChart"/>
    <dgm:cxn modelId="{56F36270-90C7-464A-8D7F-28D445E3D3AA}" type="presParOf" srcId="{7875D2FE-C2FB-0043-BEC7-89C7ECE3C716}" destId="{7AD10E85-6748-9C40-8FD0-F5335BDF4927}" srcOrd="0" destOrd="0" presId="urn:microsoft.com/office/officeart/2009/3/layout/HorizontalOrganizationChart"/>
    <dgm:cxn modelId="{BBADE41A-6FF2-AD49-9D76-7CD8CD8BE031}" type="presParOf" srcId="{7AD10E85-6748-9C40-8FD0-F5335BDF4927}" destId="{9F3B1C0B-78C3-3F48-8D06-A2ABF48515C2}" srcOrd="0" destOrd="0" presId="urn:microsoft.com/office/officeart/2009/3/layout/HorizontalOrganizationChart"/>
    <dgm:cxn modelId="{9D3DFC47-4497-E044-AC59-0F74C06019CA}" type="presParOf" srcId="{7AD10E85-6748-9C40-8FD0-F5335BDF4927}" destId="{D4474E8F-D0B3-1D4D-8501-9A23F813D9E4}" srcOrd="1" destOrd="0" presId="urn:microsoft.com/office/officeart/2009/3/layout/HorizontalOrganizationChart"/>
    <dgm:cxn modelId="{0263B8A5-823E-4C42-906D-D44E3D5CB2B4}" type="presParOf" srcId="{7875D2FE-C2FB-0043-BEC7-89C7ECE3C716}" destId="{0E92A43C-7C4F-A14B-8FF0-F05C28F7503F}" srcOrd="1" destOrd="0" presId="urn:microsoft.com/office/officeart/2009/3/layout/HorizontalOrganizationChart"/>
    <dgm:cxn modelId="{1F8F990A-800F-BA45-8B50-28383AAA1CC7}" type="presParOf" srcId="{0E92A43C-7C4F-A14B-8FF0-F05C28F7503F}" destId="{65F317A0-9303-BA41-B202-2B21B796CC41}" srcOrd="0" destOrd="0" presId="urn:microsoft.com/office/officeart/2009/3/layout/HorizontalOrganizationChart"/>
    <dgm:cxn modelId="{92826B36-05F8-4449-8227-DCCF6B3A061F}" type="presParOf" srcId="{0E92A43C-7C4F-A14B-8FF0-F05C28F7503F}" destId="{4BA4A969-0B02-2C40-9A8A-95C187F77E55}" srcOrd="1" destOrd="0" presId="urn:microsoft.com/office/officeart/2009/3/layout/HorizontalOrganizationChart"/>
    <dgm:cxn modelId="{31955640-7141-AD48-8055-41B2126F23E5}" type="presParOf" srcId="{4BA4A969-0B02-2C40-9A8A-95C187F77E55}" destId="{F940AA91-889C-F740-B684-9B5DA482B68A}" srcOrd="0" destOrd="0" presId="urn:microsoft.com/office/officeart/2009/3/layout/HorizontalOrganizationChart"/>
    <dgm:cxn modelId="{27CECAEF-BB36-EB47-9DED-B407C900F37C}" type="presParOf" srcId="{F940AA91-889C-F740-B684-9B5DA482B68A}" destId="{092B8E69-2C71-7848-B3DB-B6505C3D74BE}" srcOrd="0" destOrd="0" presId="urn:microsoft.com/office/officeart/2009/3/layout/HorizontalOrganizationChart"/>
    <dgm:cxn modelId="{4ABF9849-2EA9-8B4D-91BF-CDA6A9EDBDAC}" type="presParOf" srcId="{F940AA91-889C-F740-B684-9B5DA482B68A}" destId="{FC37A138-2AA4-0940-ACE0-7AA3F8092221}" srcOrd="1" destOrd="0" presId="urn:microsoft.com/office/officeart/2009/3/layout/HorizontalOrganizationChart"/>
    <dgm:cxn modelId="{CBB40559-D4E1-164F-BE05-208F65F8C930}" type="presParOf" srcId="{4BA4A969-0B02-2C40-9A8A-95C187F77E55}" destId="{262ECC50-0BCF-2B41-A1B9-54DD35B8304D}" srcOrd="1" destOrd="0" presId="urn:microsoft.com/office/officeart/2009/3/layout/HorizontalOrganizationChart"/>
    <dgm:cxn modelId="{E149B72C-EA7C-E64C-BD87-32F6D4E36188}" type="presParOf" srcId="{262ECC50-0BCF-2B41-A1B9-54DD35B8304D}" destId="{9D5F2DD1-9B67-2449-818B-4C4E2279D778}" srcOrd="0" destOrd="0" presId="urn:microsoft.com/office/officeart/2009/3/layout/HorizontalOrganizationChart"/>
    <dgm:cxn modelId="{E0CCC45D-1CE5-DE42-B9E7-9294CCCF960F}" type="presParOf" srcId="{262ECC50-0BCF-2B41-A1B9-54DD35B8304D}" destId="{1BD8055A-2DDE-7349-8E72-9966C569D508}" srcOrd="1" destOrd="0" presId="urn:microsoft.com/office/officeart/2009/3/layout/HorizontalOrganizationChart"/>
    <dgm:cxn modelId="{BA9581CB-5441-2944-9568-A64E586BF789}" type="presParOf" srcId="{1BD8055A-2DDE-7349-8E72-9966C569D508}" destId="{8F44516B-5399-524F-8D91-07A423CE47F0}" srcOrd="0" destOrd="0" presId="urn:microsoft.com/office/officeart/2009/3/layout/HorizontalOrganizationChart"/>
    <dgm:cxn modelId="{0C89397D-B25D-8846-87C5-3077E02EC3CE}" type="presParOf" srcId="{8F44516B-5399-524F-8D91-07A423CE47F0}" destId="{66D47407-E939-F242-BDC0-C29444900381}" srcOrd="0" destOrd="0" presId="urn:microsoft.com/office/officeart/2009/3/layout/HorizontalOrganizationChart"/>
    <dgm:cxn modelId="{4CF00929-92B6-6041-A766-FC0EA66A33F5}" type="presParOf" srcId="{8F44516B-5399-524F-8D91-07A423CE47F0}" destId="{27A5BF0E-9330-4A40-B8A6-9AB057110E09}" srcOrd="1" destOrd="0" presId="urn:microsoft.com/office/officeart/2009/3/layout/HorizontalOrganizationChart"/>
    <dgm:cxn modelId="{8C05356F-542A-284B-90EC-776BA590FC7A}" type="presParOf" srcId="{1BD8055A-2DDE-7349-8E72-9966C569D508}" destId="{C6A237B2-EE51-504F-93D2-A92C855E4170}" srcOrd="1" destOrd="0" presId="urn:microsoft.com/office/officeart/2009/3/layout/HorizontalOrganizationChart"/>
    <dgm:cxn modelId="{41E304F1-11C4-2D42-AB9A-367BB456403E}" type="presParOf" srcId="{1BD8055A-2DDE-7349-8E72-9966C569D508}" destId="{DC9F093C-E412-E642-8EB7-E24082BB8458}" srcOrd="2" destOrd="0" presId="urn:microsoft.com/office/officeart/2009/3/layout/HorizontalOrganizationChart"/>
    <dgm:cxn modelId="{2F836D58-3AE7-564F-A26D-82168E419137}" type="presParOf" srcId="{4BA4A969-0B02-2C40-9A8A-95C187F77E55}" destId="{947700BD-2DB8-E549-9629-181880F975CF}" srcOrd="2" destOrd="0" presId="urn:microsoft.com/office/officeart/2009/3/layout/HorizontalOrganizationChart"/>
    <dgm:cxn modelId="{04B52F60-3CEF-E74B-B9FD-DB32537373CC}" type="presParOf" srcId="{0E92A43C-7C4F-A14B-8FF0-F05C28F7503F}" destId="{B9C8A6C0-558A-AC42-8D01-7CDBA99DC1E6}" srcOrd="2" destOrd="0" presId="urn:microsoft.com/office/officeart/2009/3/layout/HorizontalOrganizationChart"/>
    <dgm:cxn modelId="{B27AFF20-6888-8743-8E63-19036D724D6A}" type="presParOf" srcId="{0E92A43C-7C4F-A14B-8FF0-F05C28F7503F}" destId="{A6E0B8E8-9E11-B14F-8673-AFE9F0EC9D9E}" srcOrd="3" destOrd="0" presId="urn:microsoft.com/office/officeart/2009/3/layout/HorizontalOrganizationChart"/>
    <dgm:cxn modelId="{5A865A1B-7850-6544-898A-C60076292677}" type="presParOf" srcId="{A6E0B8E8-9E11-B14F-8673-AFE9F0EC9D9E}" destId="{ED451625-26F4-BD4D-A8C8-5AB6403A8B34}" srcOrd="0" destOrd="0" presId="urn:microsoft.com/office/officeart/2009/3/layout/HorizontalOrganizationChart"/>
    <dgm:cxn modelId="{45E4774E-DD73-1D40-9700-47B4B8FD51D8}" type="presParOf" srcId="{ED451625-26F4-BD4D-A8C8-5AB6403A8B34}" destId="{00EBD9E1-171F-8C42-BDDE-533A737381E3}" srcOrd="0" destOrd="0" presId="urn:microsoft.com/office/officeart/2009/3/layout/HorizontalOrganizationChart"/>
    <dgm:cxn modelId="{E3D7D7D2-2F10-734B-880C-892315257D0F}" type="presParOf" srcId="{ED451625-26F4-BD4D-A8C8-5AB6403A8B34}" destId="{A8FA56B1-9385-1D47-A750-D546ACE18D6F}" srcOrd="1" destOrd="0" presId="urn:microsoft.com/office/officeart/2009/3/layout/HorizontalOrganizationChart"/>
    <dgm:cxn modelId="{670618E8-9BE6-4543-AD45-9289F7BDBC5B}" type="presParOf" srcId="{A6E0B8E8-9E11-B14F-8673-AFE9F0EC9D9E}" destId="{29B08C95-3A18-D744-A0EE-853574F06654}" srcOrd="1" destOrd="0" presId="urn:microsoft.com/office/officeart/2009/3/layout/HorizontalOrganizationChart"/>
    <dgm:cxn modelId="{0EC7F7A3-71BE-494F-B2B8-65C32A37B66F}" type="presParOf" srcId="{29B08C95-3A18-D744-A0EE-853574F06654}" destId="{0A69BEBF-E90C-F247-9318-853B68666CB2}" srcOrd="0" destOrd="0" presId="urn:microsoft.com/office/officeart/2009/3/layout/HorizontalOrganizationChart"/>
    <dgm:cxn modelId="{5E97F177-8992-D342-8728-73E96B32EE7D}" type="presParOf" srcId="{29B08C95-3A18-D744-A0EE-853574F06654}" destId="{7429FA13-269A-C54D-8821-C0030D1098C5}" srcOrd="1" destOrd="0" presId="urn:microsoft.com/office/officeart/2009/3/layout/HorizontalOrganizationChart"/>
    <dgm:cxn modelId="{988D3266-7883-104B-BEF9-BBD9FC8C492A}" type="presParOf" srcId="{7429FA13-269A-C54D-8821-C0030D1098C5}" destId="{38FBC313-60B8-B24C-84D2-533331CAD00C}" srcOrd="0" destOrd="0" presId="urn:microsoft.com/office/officeart/2009/3/layout/HorizontalOrganizationChart"/>
    <dgm:cxn modelId="{5D8ACD0B-77E7-764A-A217-A55EE08C05DC}" type="presParOf" srcId="{38FBC313-60B8-B24C-84D2-533331CAD00C}" destId="{E37E4AE0-6F6A-964A-BC87-AE9C30C6A3AD}" srcOrd="0" destOrd="0" presId="urn:microsoft.com/office/officeart/2009/3/layout/HorizontalOrganizationChart"/>
    <dgm:cxn modelId="{7EBAEAF1-4F38-794E-819D-C792B79AB5DF}" type="presParOf" srcId="{38FBC313-60B8-B24C-84D2-533331CAD00C}" destId="{D76AB966-1E2A-C94A-B783-2779DE3F7C25}" srcOrd="1" destOrd="0" presId="urn:microsoft.com/office/officeart/2009/3/layout/HorizontalOrganizationChart"/>
    <dgm:cxn modelId="{D6A609E5-D7B1-2340-86D0-6FCE1F6B2FCE}" type="presParOf" srcId="{7429FA13-269A-C54D-8821-C0030D1098C5}" destId="{1EA3F2D5-5972-494B-9FCE-BB2F22B87DC2}" srcOrd="1" destOrd="0" presId="urn:microsoft.com/office/officeart/2009/3/layout/HorizontalOrganizationChart"/>
    <dgm:cxn modelId="{247EF72F-6855-9E42-99EF-1CA2AB5BFFB2}" type="presParOf" srcId="{1EA3F2D5-5972-494B-9FCE-BB2F22B87DC2}" destId="{5B7E973C-A011-7547-9210-3B508B58F62F}" srcOrd="0" destOrd="0" presId="urn:microsoft.com/office/officeart/2009/3/layout/HorizontalOrganizationChart"/>
    <dgm:cxn modelId="{3720597A-0367-A34E-9ADB-D60771200195}" type="presParOf" srcId="{1EA3F2D5-5972-494B-9FCE-BB2F22B87DC2}" destId="{A8B11E8E-9999-5A47-94BF-3C46A8B92E9A}" srcOrd="1" destOrd="0" presId="urn:microsoft.com/office/officeart/2009/3/layout/HorizontalOrganizationChart"/>
    <dgm:cxn modelId="{A48C063A-0010-734B-8A88-ABC9C58599D2}" type="presParOf" srcId="{A8B11E8E-9999-5A47-94BF-3C46A8B92E9A}" destId="{301392BA-835C-7445-B0FD-35519AC6205A}" srcOrd="0" destOrd="0" presId="urn:microsoft.com/office/officeart/2009/3/layout/HorizontalOrganizationChart"/>
    <dgm:cxn modelId="{9E82EC12-CDDA-D749-9E4F-1F4910C70489}" type="presParOf" srcId="{301392BA-835C-7445-B0FD-35519AC6205A}" destId="{EE132E24-0582-E148-AD1C-FCE5DD2E1B8C}" srcOrd="0" destOrd="0" presId="urn:microsoft.com/office/officeart/2009/3/layout/HorizontalOrganizationChart"/>
    <dgm:cxn modelId="{D2DC73C9-25A3-0A48-BFFF-301CFD66819C}" type="presParOf" srcId="{301392BA-835C-7445-B0FD-35519AC6205A}" destId="{2CB3347A-4E4D-0243-B70A-78FFF0DB696B}" srcOrd="1" destOrd="0" presId="urn:microsoft.com/office/officeart/2009/3/layout/HorizontalOrganizationChart"/>
    <dgm:cxn modelId="{4EF8BC01-17E4-9E4F-A3D7-CCA77FC831B0}" type="presParOf" srcId="{A8B11E8E-9999-5A47-94BF-3C46A8B92E9A}" destId="{ACC45FF7-8401-7344-9B22-BB4399CA7AFA}" srcOrd="1" destOrd="0" presId="urn:microsoft.com/office/officeart/2009/3/layout/HorizontalOrganizationChart"/>
    <dgm:cxn modelId="{3BEBEB23-60B3-C042-963D-B53C4AEDBB4C}" type="presParOf" srcId="{ACC45FF7-8401-7344-9B22-BB4399CA7AFA}" destId="{D5095FED-5F1E-6C43-8055-6D0C208C036C}" srcOrd="0" destOrd="0" presId="urn:microsoft.com/office/officeart/2009/3/layout/HorizontalOrganizationChart"/>
    <dgm:cxn modelId="{854C4CDB-A3D4-9A43-A60E-EB4D69E0722C}" type="presParOf" srcId="{ACC45FF7-8401-7344-9B22-BB4399CA7AFA}" destId="{0B13A730-D386-FB47-8D92-D442D0DF8338}" srcOrd="1" destOrd="0" presId="urn:microsoft.com/office/officeart/2009/3/layout/HorizontalOrganizationChart"/>
    <dgm:cxn modelId="{05F065B1-34F0-A244-A5E8-D88F5E782254}" type="presParOf" srcId="{0B13A730-D386-FB47-8D92-D442D0DF8338}" destId="{61FE12FB-4A8A-8B4D-AEF7-EACBD1C8B650}" srcOrd="0" destOrd="0" presId="urn:microsoft.com/office/officeart/2009/3/layout/HorizontalOrganizationChart"/>
    <dgm:cxn modelId="{1AF76754-1DF2-2F40-B452-C22FBECD0FF8}" type="presParOf" srcId="{61FE12FB-4A8A-8B4D-AEF7-EACBD1C8B650}" destId="{6C1CC567-E940-574F-AEF5-843CE627718A}" srcOrd="0" destOrd="0" presId="urn:microsoft.com/office/officeart/2009/3/layout/HorizontalOrganizationChart"/>
    <dgm:cxn modelId="{534D36AE-6F29-C943-9476-FBECB336947F}" type="presParOf" srcId="{61FE12FB-4A8A-8B4D-AEF7-EACBD1C8B650}" destId="{A22D42D2-8E46-CF4D-82F1-CA5D7EFE9112}" srcOrd="1" destOrd="0" presId="urn:microsoft.com/office/officeart/2009/3/layout/HorizontalOrganizationChart"/>
    <dgm:cxn modelId="{8C69F600-F022-6C44-A4AD-917782CDC312}" type="presParOf" srcId="{0B13A730-D386-FB47-8D92-D442D0DF8338}" destId="{10D4E28C-EF67-F549-B845-3907AA8F7129}" srcOrd="1" destOrd="0" presId="urn:microsoft.com/office/officeart/2009/3/layout/HorizontalOrganizationChart"/>
    <dgm:cxn modelId="{34F469E7-0876-C244-B1FB-AC01CD5C7B22}" type="presParOf" srcId="{10D4E28C-EF67-F549-B845-3907AA8F7129}" destId="{5CA6B6AA-09F5-B641-AA9F-3DB384027F37}" srcOrd="0" destOrd="0" presId="urn:microsoft.com/office/officeart/2009/3/layout/HorizontalOrganizationChart"/>
    <dgm:cxn modelId="{46E56529-4834-A149-BACC-15E3766AE7DC}" type="presParOf" srcId="{10D4E28C-EF67-F549-B845-3907AA8F7129}" destId="{CA625A53-6AA5-194B-AC7D-9FE2021A1B3C}" srcOrd="1" destOrd="0" presId="urn:microsoft.com/office/officeart/2009/3/layout/HorizontalOrganizationChart"/>
    <dgm:cxn modelId="{13879652-71B4-4549-9288-D4AA66FB8B07}" type="presParOf" srcId="{CA625A53-6AA5-194B-AC7D-9FE2021A1B3C}" destId="{E8975BF4-94CA-C34D-AB7D-81D20EE816A1}" srcOrd="0" destOrd="0" presId="urn:microsoft.com/office/officeart/2009/3/layout/HorizontalOrganizationChart"/>
    <dgm:cxn modelId="{F119BBB8-0407-C545-98BA-56ED7C201672}" type="presParOf" srcId="{E8975BF4-94CA-C34D-AB7D-81D20EE816A1}" destId="{F083F262-AB3C-5547-A163-B3B9861E98B1}" srcOrd="0" destOrd="0" presId="urn:microsoft.com/office/officeart/2009/3/layout/HorizontalOrganizationChart"/>
    <dgm:cxn modelId="{3B7B178A-1CB8-4F48-8526-DD68D07319AE}" type="presParOf" srcId="{E8975BF4-94CA-C34D-AB7D-81D20EE816A1}" destId="{BF6578DA-E00E-424B-812F-61673AF8F6DC}" srcOrd="1" destOrd="0" presId="urn:microsoft.com/office/officeart/2009/3/layout/HorizontalOrganizationChart"/>
    <dgm:cxn modelId="{260885D9-7030-F847-AB6B-627EE64E41DA}" type="presParOf" srcId="{CA625A53-6AA5-194B-AC7D-9FE2021A1B3C}" destId="{C68CB5B2-E72B-EE45-B067-1691CA991C0B}" srcOrd="1" destOrd="0" presId="urn:microsoft.com/office/officeart/2009/3/layout/HorizontalOrganizationChart"/>
    <dgm:cxn modelId="{11BDF17A-D6B1-CE4B-BBFD-E5AC2E60583D}" type="presParOf" srcId="{C68CB5B2-E72B-EE45-B067-1691CA991C0B}" destId="{1C14D017-1E6A-924E-9B72-D6991098D2DB}" srcOrd="0" destOrd="0" presId="urn:microsoft.com/office/officeart/2009/3/layout/HorizontalOrganizationChart"/>
    <dgm:cxn modelId="{2549EF90-8332-E549-A322-F2B33D1E4BB1}" type="presParOf" srcId="{C68CB5B2-E72B-EE45-B067-1691CA991C0B}" destId="{E1DF0142-EA89-E347-B069-E863665FD2F4}" srcOrd="1" destOrd="0" presId="urn:microsoft.com/office/officeart/2009/3/layout/HorizontalOrganizationChart"/>
    <dgm:cxn modelId="{8B6EF326-AC86-FE4A-9C0D-2E1AC4867341}" type="presParOf" srcId="{E1DF0142-EA89-E347-B069-E863665FD2F4}" destId="{423020AF-AFC9-F241-817A-766FBBA7BEDC}" srcOrd="0" destOrd="0" presId="urn:microsoft.com/office/officeart/2009/3/layout/HorizontalOrganizationChart"/>
    <dgm:cxn modelId="{AEBFC48F-A46D-954B-93B1-79B00696FAFD}" type="presParOf" srcId="{423020AF-AFC9-F241-817A-766FBBA7BEDC}" destId="{7695D8D3-C6C0-6242-B533-BFEF67573A33}" srcOrd="0" destOrd="0" presId="urn:microsoft.com/office/officeart/2009/3/layout/HorizontalOrganizationChart"/>
    <dgm:cxn modelId="{1A995021-3722-004C-94BE-5835A357F399}" type="presParOf" srcId="{423020AF-AFC9-F241-817A-766FBBA7BEDC}" destId="{082CCCBB-863F-254B-A7BF-9FA048141B8C}" srcOrd="1" destOrd="0" presId="urn:microsoft.com/office/officeart/2009/3/layout/HorizontalOrganizationChart"/>
    <dgm:cxn modelId="{50EB1EE1-7B83-224A-877D-E8E9786B8142}" type="presParOf" srcId="{E1DF0142-EA89-E347-B069-E863665FD2F4}" destId="{3CA9347D-A778-784C-B6CD-D64FC6D2535C}" srcOrd="1" destOrd="0" presId="urn:microsoft.com/office/officeart/2009/3/layout/HorizontalOrganizationChart"/>
    <dgm:cxn modelId="{47132A22-994E-9643-B847-D90FDDA7FA90}" type="presParOf" srcId="{E1DF0142-EA89-E347-B069-E863665FD2F4}" destId="{A28A7F94-DFBA-D04F-9458-359B4085B68F}" srcOrd="2" destOrd="0" presId="urn:microsoft.com/office/officeart/2009/3/layout/HorizontalOrganizationChart"/>
    <dgm:cxn modelId="{1A67548C-A527-B141-A535-F9344EB35D57}" type="presParOf" srcId="{C68CB5B2-E72B-EE45-B067-1691CA991C0B}" destId="{7AC5FC11-3753-4247-8800-E0C2F21C3F1E}" srcOrd="2" destOrd="0" presId="urn:microsoft.com/office/officeart/2009/3/layout/HorizontalOrganizationChart"/>
    <dgm:cxn modelId="{FA6A3359-ED21-0E42-BCFC-C76BC3AF4BDF}" type="presParOf" srcId="{C68CB5B2-E72B-EE45-B067-1691CA991C0B}" destId="{B7D7F118-BCE8-3742-B5DD-C915B84E261B}" srcOrd="3" destOrd="0" presId="urn:microsoft.com/office/officeart/2009/3/layout/HorizontalOrganizationChart"/>
    <dgm:cxn modelId="{B5D58665-90E0-8D4E-B3E0-12D15E23C709}" type="presParOf" srcId="{B7D7F118-BCE8-3742-B5DD-C915B84E261B}" destId="{6905ABE7-E90B-9A4C-AD68-56F6438F15CC}" srcOrd="0" destOrd="0" presId="urn:microsoft.com/office/officeart/2009/3/layout/HorizontalOrganizationChart"/>
    <dgm:cxn modelId="{93EB948B-3C60-384F-872D-0598CBBC09FB}" type="presParOf" srcId="{6905ABE7-E90B-9A4C-AD68-56F6438F15CC}" destId="{78A9D5E0-F0AB-374B-A304-4038C4E6852C}" srcOrd="0" destOrd="0" presId="urn:microsoft.com/office/officeart/2009/3/layout/HorizontalOrganizationChart"/>
    <dgm:cxn modelId="{BA8529BB-E750-504D-BB66-477FD58BD191}" type="presParOf" srcId="{6905ABE7-E90B-9A4C-AD68-56F6438F15CC}" destId="{AA6EA17F-F0A7-274A-8D8B-DCE154A52685}" srcOrd="1" destOrd="0" presId="urn:microsoft.com/office/officeart/2009/3/layout/HorizontalOrganizationChart"/>
    <dgm:cxn modelId="{F7EB48F8-353A-B049-B9A0-6328C29612E4}" type="presParOf" srcId="{B7D7F118-BCE8-3742-B5DD-C915B84E261B}" destId="{E5724397-FEAB-B444-AF75-98E85C8FB72D}" srcOrd="1" destOrd="0" presId="urn:microsoft.com/office/officeart/2009/3/layout/HorizontalOrganizationChart"/>
    <dgm:cxn modelId="{9A3C1988-C9AE-4F47-AF92-DD6BF15F5F61}" type="presParOf" srcId="{B7D7F118-BCE8-3742-B5DD-C915B84E261B}" destId="{CE958AD2-30B4-C648-9A8C-C2314F70FFC7}" srcOrd="2" destOrd="0" presId="urn:microsoft.com/office/officeart/2009/3/layout/HorizontalOrganizationChart"/>
    <dgm:cxn modelId="{2F04C7A4-5AFF-8941-800C-0307C5BE7633}" type="presParOf" srcId="{CA625A53-6AA5-194B-AC7D-9FE2021A1B3C}" destId="{97D2B757-ED9E-664F-B8B1-950260E9EC24}" srcOrd="2" destOrd="0" presId="urn:microsoft.com/office/officeart/2009/3/layout/HorizontalOrganizationChart"/>
    <dgm:cxn modelId="{71835C98-F3FC-1C4F-B3EA-6584C5E889F3}" type="presParOf" srcId="{0B13A730-D386-FB47-8D92-D442D0DF8338}" destId="{546E0A1B-952E-B24E-8F55-E52FE1A15DD8}" srcOrd="2" destOrd="0" presId="urn:microsoft.com/office/officeart/2009/3/layout/HorizontalOrganizationChart"/>
    <dgm:cxn modelId="{8D3E6933-95C3-2B40-B8FC-1BD9A4445207}" type="presParOf" srcId="{A8B11E8E-9999-5A47-94BF-3C46A8B92E9A}" destId="{6B7078F0-B8C6-844F-9CA2-8289B18A9D18}" srcOrd="2" destOrd="0" presId="urn:microsoft.com/office/officeart/2009/3/layout/HorizontalOrganizationChart"/>
    <dgm:cxn modelId="{241700A2-52CE-6744-8C31-3CEED748AE0A}" type="presParOf" srcId="{7429FA13-269A-C54D-8821-C0030D1098C5}" destId="{D3E93708-D400-3346-9210-AACE72C9EF70}" srcOrd="2" destOrd="0" presId="urn:microsoft.com/office/officeart/2009/3/layout/HorizontalOrganizationChart"/>
    <dgm:cxn modelId="{558BCE05-DFEC-AF4A-8F17-EB4F22BD8574}" type="presParOf" srcId="{A6E0B8E8-9E11-B14F-8673-AFE9F0EC9D9E}" destId="{6904A678-A25E-8A45-94F7-2BA273D1228F}" srcOrd="2" destOrd="0" presId="urn:microsoft.com/office/officeart/2009/3/layout/HorizontalOrganizationChart"/>
    <dgm:cxn modelId="{15D2C8C4-936F-B644-A9B5-CED452D5E940}" type="presParOf" srcId="{0E92A43C-7C4F-A14B-8FF0-F05C28F7503F}" destId="{43D387DF-CDC1-B644-868C-70A10D075EA9}" srcOrd="4" destOrd="0" presId="urn:microsoft.com/office/officeart/2009/3/layout/HorizontalOrganizationChart"/>
    <dgm:cxn modelId="{EF0A9E67-0513-2E43-80A0-1B09C6615443}" type="presParOf" srcId="{0E92A43C-7C4F-A14B-8FF0-F05C28F7503F}" destId="{A2816247-36D5-9647-B00F-579FD5D7C419}" srcOrd="5" destOrd="0" presId="urn:microsoft.com/office/officeart/2009/3/layout/HorizontalOrganizationChart"/>
    <dgm:cxn modelId="{61434303-3ED4-8642-A62C-A4FCF5BF4151}" type="presParOf" srcId="{A2816247-36D5-9647-B00F-579FD5D7C419}" destId="{6D179E4F-C00A-0842-8803-48CABE46B3E0}" srcOrd="0" destOrd="0" presId="urn:microsoft.com/office/officeart/2009/3/layout/HorizontalOrganizationChart"/>
    <dgm:cxn modelId="{5BE2CE92-D547-A449-88D7-F366CCD5FCFB}" type="presParOf" srcId="{6D179E4F-C00A-0842-8803-48CABE46B3E0}" destId="{24913782-A61B-3C49-B4C0-73F78DD60BEA}" srcOrd="0" destOrd="0" presId="urn:microsoft.com/office/officeart/2009/3/layout/HorizontalOrganizationChart"/>
    <dgm:cxn modelId="{498B486F-9033-E54B-99BC-84B0F125D238}" type="presParOf" srcId="{6D179E4F-C00A-0842-8803-48CABE46B3E0}" destId="{8653D958-1B66-EB42-A1B5-885E0DD3ABF1}" srcOrd="1" destOrd="0" presId="urn:microsoft.com/office/officeart/2009/3/layout/HorizontalOrganizationChart"/>
    <dgm:cxn modelId="{06CA5420-64D8-D549-93C6-ED3969DDC85D}" type="presParOf" srcId="{A2816247-36D5-9647-B00F-579FD5D7C419}" destId="{D0C23E4E-F43E-524A-85D4-EA1EB3EB0F81}" srcOrd="1" destOrd="0" presId="urn:microsoft.com/office/officeart/2009/3/layout/HorizontalOrganizationChart"/>
    <dgm:cxn modelId="{0B9E83D6-FACF-E243-B44A-1FF97BADDE56}" type="presParOf" srcId="{D0C23E4E-F43E-524A-85D4-EA1EB3EB0F81}" destId="{8CD9D660-3DAA-294D-8D38-1302A8D69365}" srcOrd="0" destOrd="0" presId="urn:microsoft.com/office/officeart/2009/3/layout/HorizontalOrganizationChart"/>
    <dgm:cxn modelId="{5E18C321-7CE6-9347-AEEC-C624F9867DA9}" type="presParOf" srcId="{D0C23E4E-F43E-524A-85D4-EA1EB3EB0F81}" destId="{6AC5042F-804F-7742-9919-DB401916D320}" srcOrd="1" destOrd="0" presId="urn:microsoft.com/office/officeart/2009/3/layout/HorizontalOrganizationChart"/>
    <dgm:cxn modelId="{7608BA3D-9BE9-0441-A19A-3C817B22E5E3}" type="presParOf" srcId="{6AC5042F-804F-7742-9919-DB401916D320}" destId="{28DB61C0-BCDC-0C42-8DA4-5EF3B5E435D9}" srcOrd="0" destOrd="0" presId="urn:microsoft.com/office/officeart/2009/3/layout/HorizontalOrganizationChart"/>
    <dgm:cxn modelId="{05F5FAC7-D7C5-944B-BE1E-134F3071DDD5}" type="presParOf" srcId="{28DB61C0-BCDC-0C42-8DA4-5EF3B5E435D9}" destId="{D775269F-3B01-8542-BC65-2793AEDE38CA}" srcOrd="0" destOrd="0" presId="urn:microsoft.com/office/officeart/2009/3/layout/HorizontalOrganizationChart"/>
    <dgm:cxn modelId="{7B6FFAAA-8334-6E4B-8D55-15F13EBC3FCE}" type="presParOf" srcId="{28DB61C0-BCDC-0C42-8DA4-5EF3B5E435D9}" destId="{9F633F60-F318-D548-A873-44C082355808}" srcOrd="1" destOrd="0" presId="urn:microsoft.com/office/officeart/2009/3/layout/HorizontalOrganizationChart"/>
    <dgm:cxn modelId="{A2FAC987-8FEF-A048-92EC-A79235DAAF1F}" type="presParOf" srcId="{6AC5042F-804F-7742-9919-DB401916D320}" destId="{4C2F26AF-482A-4E49-93B7-86F000C67A4A}" srcOrd="1" destOrd="0" presId="urn:microsoft.com/office/officeart/2009/3/layout/HorizontalOrganizationChart"/>
    <dgm:cxn modelId="{58345DAC-428E-9548-A99A-B5CCC2363383}" type="presParOf" srcId="{6AC5042F-804F-7742-9919-DB401916D320}" destId="{F89B30F1-DB59-3145-9B8D-6A06DDEDD821}" srcOrd="2" destOrd="0" presId="urn:microsoft.com/office/officeart/2009/3/layout/HorizontalOrganizationChart"/>
    <dgm:cxn modelId="{32A4F4C4-DE44-6244-9B36-76950925E8F9}" type="presParOf" srcId="{A2816247-36D5-9647-B00F-579FD5D7C419}" destId="{EF19A579-E040-F340-AC32-34359B8D472D}" srcOrd="2" destOrd="0" presId="urn:microsoft.com/office/officeart/2009/3/layout/HorizontalOrganizationChart"/>
    <dgm:cxn modelId="{0C384875-C3D6-D843-91A1-1F51EDE87C1D}" type="presParOf" srcId="{7875D2FE-C2FB-0043-BEC7-89C7ECE3C716}" destId="{2A3D6E1D-4053-8B41-9B09-A129A8C3E7F5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D627FBA3-22DF-5845-ADD0-85986E958E50}" type="doc">
      <dgm:prSet loTypeId="urn:microsoft.com/office/officeart/2009/3/layout/HorizontalOrganizationChart" loCatId="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s-ES"/>
        </a:p>
      </dgm:t>
    </dgm:pt>
    <dgm:pt modelId="{FF5973DF-BBC4-3542-B412-5F688E2BB382}">
      <dgm:prSet phldrT="[Texto]"/>
      <dgm:spPr/>
      <dgm:t>
        <a:bodyPr/>
        <a:lstStyle/>
        <a:p>
          <a:r>
            <a:rPr lang="es-ES" dirty="0"/>
            <a:t>Cola a migración</a:t>
          </a:r>
        </a:p>
      </dgm:t>
    </dgm:pt>
    <dgm:pt modelId="{ACC7B4B6-6494-EA44-9139-6B1C382DB2F3}" type="parTrans" cxnId="{84F9561A-0FC3-6B4B-B820-8D99229C526C}">
      <dgm:prSet/>
      <dgm:spPr/>
      <dgm:t>
        <a:bodyPr/>
        <a:lstStyle/>
        <a:p>
          <a:endParaRPr lang="es-ES"/>
        </a:p>
      </dgm:t>
    </dgm:pt>
    <dgm:pt modelId="{BF82EAB1-AEDA-AB48-AD16-7F60D2981495}" type="sibTrans" cxnId="{84F9561A-0FC3-6B4B-B820-8D99229C526C}">
      <dgm:prSet/>
      <dgm:spPr/>
      <dgm:t>
        <a:bodyPr/>
        <a:lstStyle/>
        <a:p>
          <a:endParaRPr lang="es-ES"/>
        </a:p>
      </dgm:t>
    </dgm:pt>
    <dgm:pt modelId="{0E9A2A62-46AA-4449-A564-45EF7D3E5BA0}">
      <dgm:prSet phldrT="[Texto]"/>
      <dgm:spPr/>
      <dgm:t>
        <a:bodyPr/>
        <a:lstStyle/>
        <a:p>
          <a:r>
            <a:rPr lang="es-ES" dirty="0"/>
            <a:t>Trámite de migración</a:t>
          </a:r>
        </a:p>
      </dgm:t>
    </dgm:pt>
    <dgm:pt modelId="{1EA6907C-2451-DB45-B2E7-E8B4F2B49B0C}" type="parTrans" cxnId="{7FE2C948-4097-AD4A-9D6A-86D59EDD64FA}">
      <dgm:prSet/>
      <dgm:spPr/>
      <dgm:t>
        <a:bodyPr/>
        <a:lstStyle/>
        <a:p>
          <a:endParaRPr lang="es-ES"/>
        </a:p>
      </dgm:t>
    </dgm:pt>
    <dgm:pt modelId="{389093A5-4762-2F4B-AB8E-B021E7AB1960}" type="sibTrans" cxnId="{7FE2C948-4097-AD4A-9D6A-86D59EDD64FA}">
      <dgm:prSet/>
      <dgm:spPr/>
      <dgm:t>
        <a:bodyPr/>
        <a:lstStyle/>
        <a:p>
          <a:endParaRPr lang="es-ES"/>
        </a:p>
      </dgm:t>
    </dgm:pt>
    <dgm:pt modelId="{15DB791A-C432-A549-AEE6-20AA4DF39769}">
      <dgm:prSet phldrT="[Texto]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s-ES" dirty="0"/>
            <a:t>Cola a aduanas</a:t>
          </a:r>
        </a:p>
      </dgm:t>
    </dgm:pt>
    <dgm:pt modelId="{3395AD44-DE29-464F-8090-A32AE0E72126}" type="parTrans" cxnId="{19B4F70F-46C8-4D4B-B382-C42163FADFA8}">
      <dgm:prSet/>
      <dgm:spPr/>
      <dgm:t>
        <a:bodyPr/>
        <a:lstStyle/>
        <a:p>
          <a:endParaRPr lang="es-ES"/>
        </a:p>
      </dgm:t>
    </dgm:pt>
    <dgm:pt modelId="{A3151BD8-A40D-0847-8876-13349BF0AEF1}" type="sibTrans" cxnId="{19B4F70F-46C8-4D4B-B382-C42163FADFA8}">
      <dgm:prSet/>
      <dgm:spPr/>
      <dgm:t>
        <a:bodyPr/>
        <a:lstStyle/>
        <a:p>
          <a:endParaRPr lang="es-ES"/>
        </a:p>
      </dgm:t>
    </dgm:pt>
    <dgm:pt modelId="{7DA5BE91-790A-BB40-9F68-7FA49841AF42}">
      <dgm:prSet phldrT="[Texto]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s-ES" dirty="0"/>
            <a:t>Cola a aduanas</a:t>
          </a:r>
        </a:p>
      </dgm:t>
    </dgm:pt>
    <dgm:pt modelId="{FC46BED5-3240-CD42-9941-870677FC2095}" type="parTrans" cxnId="{B49CBF2B-9879-1846-BB91-F6DC877B1C1E}">
      <dgm:prSet/>
      <dgm:spPr/>
      <dgm:t>
        <a:bodyPr/>
        <a:lstStyle/>
        <a:p>
          <a:endParaRPr lang="es-ES"/>
        </a:p>
      </dgm:t>
    </dgm:pt>
    <dgm:pt modelId="{A118CEF6-8FDB-144F-A9F3-F8572231F621}" type="sibTrans" cxnId="{B49CBF2B-9879-1846-BB91-F6DC877B1C1E}">
      <dgm:prSet/>
      <dgm:spPr/>
      <dgm:t>
        <a:bodyPr/>
        <a:lstStyle/>
        <a:p>
          <a:endParaRPr lang="es-ES"/>
        </a:p>
      </dgm:t>
    </dgm:pt>
    <dgm:pt modelId="{B112E2B7-4FB6-BF4E-831E-BCB07C82BB7D}">
      <dgm:prSet phldrT="[Texto]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s-ES" dirty="0"/>
            <a:t>Cola a aduanas</a:t>
          </a:r>
        </a:p>
      </dgm:t>
    </dgm:pt>
    <dgm:pt modelId="{DB17049D-FFF4-9F4B-9A10-4CA9F566D32C}" type="parTrans" cxnId="{486C86DF-B63B-B24B-8E39-716223A6081B}">
      <dgm:prSet/>
      <dgm:spPr/>
      <dgm:t>
        <a:bodyPr/>
        <a:lstStyle/>
        <a:p>
          <a:endParaRPr lang="es-ES"/>
        </a:p>
      </dgm:t>
    </dgm:pt>
    <dgm:pt modelId="{ED3BBAB3-D52C-284F-AF16-74ACFF9D0391}" type="sibTrans" cxnId="{486C86DF-B63B-B24B-8E39-716223A6081B}">
      <dgm:prSet/>
      <dgm:spPr/>
      <dgm:t>
        <a:bodyPr/>
        <a:lstStyle/>
        <a:p>
          <a:endParaRPr lang="es-ES"/>
        </a:p>
      </dgm:t>
    </dgm:pt>
    <dgm:pt modelId="{78400CCD-0DDE-CF40-AE75-94A7A70A53B6}">
      <dgm:prSet phldrT="[Texto]"/>
      <dgm:spPr/>
      <dgm:t>
        <a:bodyPr/>
        <a:lstStyle/>
        <a:p>
          <a:r>
            <a:rPr lang="es-ES" dirty="0"/>
            <a:t>Trámite de aduanas</a:t>
          </a:r>
        </a:p>
      </dgm:t>
    </dgm:pt>
    <dgm:pt modelId="{92F04FE2-8638-7B4F-B910-C855F1BEE7A7}" type="parTrans" cxnId="{22DAB229-9589-BE42-9313-21204D83710D}">
      <dgm:prSet/>
      <dgm:spPr/>
      <dgm:t>
        <a:bodyPr/>
        <a:lstStyle/>
        <a:p>
          <a:endParaRPr lang="es-ES"/>
        </a:p>
      </dgm:t>
    </dgm:pt>
    <dgm:pt modelId="{DDF7A777-0216-8843-BE65-43DA41CDA835}" type="sibTrans" cxnId="{22DAB229-9589-BE42-9313-21204D83710D}">
      <dgm:prSet/>
      <dgm:spPr/>
      <dgm:t>
        <a:bodyPr/>
        <a:lstStyle/>
        <a:p>
          <a:endParaRPr lang="es-ES"/>
        </a:p>
      </dgm:t>
    </dgm:pt>
    <dgm:pt modelId="{0733C693-1A79-E741-8407-CAF37D521721}">
      <dgm:prSet phldrT="[Texto]"/>
      <dgm:spPr/>
      <dgm:t>
        <a:bodyPr/>
        <a:lstStyle/>
        <a:p>
          <a:r>
            <a:rPr lang="es-ES" dirty="0"/>
            <a:t>Trámite de aduanas</a:t>
          </a:r>
        </a:p>
      </dgm:t>
    </dgm:pt>
    <dgm:pt modelId="{862F0FCA-CD44-5542-A3B8-E88237D92970}" type="parTrans" cxnId="{F00A2A54-959C-C944-AA66-600A9A7093A6}">
      <dgm:prSet/>
      <dgm:spPr/>
      <dgm:t>
        <a:bodyPr/>
        <a:lstStyle/>
        <a:p>
          <a:endParaRPr lang="es-ES"/>
        </a:p>
      </dgm:t>
    </dgm:pt>
    <dgm:pt modelId="{1916E312-A067-6944-9500-0BC0F6D7337E}" type="sibTrans" cxnId="{F00A2A54-959C-C944-AA66-600A9A7093A6}">
      <dgm:prSet/>
      <dgm:spPr/>
      <dgm:t>
        <a:bodyPr/>
        <a:lstStyle/>
        <a:p>
          <a:endParaRPr lang="es-ES"/>
        </a:p>
      </dgm:t>
    </dgm:pt>
    <dgm:pt modelId="{4436717F-CD01-304A-BF31-8BF56C3A258C}">
      <dgm:prSet phldrT="[Texto]"/>
      <dgm:spPr/>
      <dgm:t>
        <a:bodyPr/>
        <a:lstStyle/>
        <a:p>
          <a:r>
            <a:rPr lang="es-ES" dirty="0"/>
            <a:t>Trámite de aduanas</a:t>
          </a:r>
        </a:p>
      </dgm:t>
    </dgm:pt>
    <dgm:pt modelId="{414CC4B5-14F8-C94B-B3CE-EC8DDDBDFB9E}" type="parTrans" cxnId="{8BF3CE42-C987-5841-90EE-86831BD57DFF}">
      <dgm:prSet/>
      <dgm:spPr/>
      <dgm:t>
        <a:bodyPr/>
        <a:lstStyle/>
        <a:p>
          <a:endParaRPr lang="es-ES"/>
        </a:p>
      </dgm:t>
    </dgm:pt>
    <dgm:pt modelId="{34E3D3D2-1A78-FC49-8A6B-42F3C347A880}" type="sibTrans" cxnId="{8BF3CE42-C987-5841-90EE-86831BD57DFF}">
      <dgm:prSet/>
      <dgm:spPr/>
      <dgm:t>
        <a:bodyPr/>
        <a:lstStyle/>
        <a:p>
          <a:endParaRPr lang="es-ES"/>
        </a:p>
      </dgm:t>
    </dgm:pt>
    <dgm:pt modelId="{E4777773-5C4D-BA42-9E32-9010E2E85949}">
      <dgm:prSet phldrT="[Texto]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s-ES" dirty="0"/>
            <a:t>Cola a PCD</a:t>
          </a:r>
        </a:p>
      </dgm:t>
    </dgm:pt>
    <dgm:pt modelId="{023E3DA1-03AB-9441-8873-30D1F26DFC29}" type="parTrans" cxnId="{D9CD5E5B-D0B8-D34E-9467-BDA7E01C803E}">
      <dgm:prSet/>
      <dgm:spPr/>
      <dgm:t>
        <a:bodyPr/>
        <a:lstStyle/>
        <a:p>
          <a:endParaRPr lang="es-ES"/>
        </a:p>
      </dgm:t>
    </dgm:pt>
    <dgm:pt modelId="{C499669D-D774-E34E-B14F-53CDEEEDA592}" type="sibTrans" cxnId="{D9CD5E5B-D0B8-D34E-9467-BDA7E01C803E}">
      <dgm:prSet/>
      <dgm:spPr/>
      <dgm:t>
        <a:bodyPr/>
        <a:lstStyle/>
        <a:p>
          <a:endParaRPr lang="es-ES"/>
        </a:p>
      </dgm:t>
    </dgm:pt>
    <dgm:pt modelId="{7BE77173-638F-FE4B-84B1-15CDEEB0B984}">
      <dgm:prSet phldrT="[Texto]"/>
      <dgm:spPr/>
      <dgm:t>
        <a:bodyPr/>
        <a:lstStyle/>
        <a:p>
          <a:r>
            <a:rPr lang="es-ES" dirty="0"/>
            <a:t>Inspección de PCD</a:t>
          </a:r>
        </a:p>
      </dgm:t>
    </dgm:pt>
    <dgm:pt modelId="{EBAD2A5C-5D3A-A546-9C7B-F8E996EAFA10}" type="parTrans" cxnId="{4BF998F0-B0C7-634C-8F0E-1D2EE5877897}">
      <dgm:prSet/>
      <dgm:spPr/>
      <dgm:t>
        <a:bodyPr/>
        <a:lstStyle/>
        <a:p>
          <a:endParaRPr lang="es-ES"/>
        </a:p>
      </dgm:t>
    </dgm:pt>
    <dgm:pt modelId="{E6A2B6C1-1ED7-1E49-BC09-5A1017427A85}" type="sibTrans" cxnId="{4BF998F0-B0C7-634C-8F0E-1D2EE5877897}">
      <dgm:prSet/>
      <dgm:spPr/>
      <dgm:t>
        <a:bodyPr/>
        <a:lstStyle/>
        <a:p>
          <a:endParaRPr lang="es-ES"/>
        </a:p>
      </dgm:t>
    </dgm:pt>
    <dgm:pt modelId="{56417388-2530-C248-B8AA-118B2190CE2F}">
      <dgm:prSet phldrT="[Texto]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s-ES" dirty="0"/>
            <a:t>Cola a aguja norte</a:t>
          </a:r>
        </a:p>
      </dgm:t>
    </dgm:pt>
    <dgm:pt modelId="{77E066AC-7525-654F-A301-603FFFC42E92}" type="parTrans" cxnId="{C65008B3-BB21-7D4A-94D2-5893961271D9}">
      <dgm:prSet/>
      <dgm:spPr/>
      <dgm:t>
        <a:bodyPr/>
        <a:lstStyle/>
        <a:p>
          <a:endParaRPr lang="es-ES"/>
        </a:p>
      </dgm:t>
    </dgm:pt>
    <dgm:pt modelId="{766DC060-8CF4-0F47-B298-8E9DCDAF7A79}" type="sibTrans" cxnId="{C65008B3-BB21-7D4A-94D2-5893961271D9}">
      <dgm:prSet/>
      <dgm:spPr/>
      <dgm:t>
        <a:bodyPr/>
        <a:lstStyle/>
        <a:p>
          <a:endParaRPr lang="es-ES"/>
        </a:p>
      </dgm:t>
    </dgm:pt>
    <dgm:pt modelId="{E03BDC2F-2B38-3748-ABAB-C49FBBB343FA}">
      <dgm:prSet phldrT="[Texto]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s-ES" dirty="0"/>
            <a:t>Trámite aguja norte</a:t>
          </a:r>
        </a:p>
      </dgm:t>
    </dgm:pt>
    <dgm:pt modelId="{3AFB713F-E6D4-5E43-891F-0CEC99173AA3}" type="parTrans" cxnId="{88A6B1A3-DCC2-8A48-9B30-B3921BE689B2}">
      <dgm:prSet/>
      <dgm:spPr/>
      <dgm:t>
        <a:bodyPr/>
        <a:lstStyle/>
        <a:p>
          <a:endParaRPr lang="es-ES"/>
        </a:p>
      </dgm:t>
    </dgm:pt>
    <dgm:pt modelId="{058AC81A-5CB9-8440-8ABF-50624C3BE856}" type="sibTrans" cxnId="{88A6B1A3-DCC2-8A48-9B30-B3921BE689B2}">
      <dgm:prSet/>
      <dgm:spPr/>
      <dgm:t>
        <a:bodyPr/>
        <a:lstStyle/>
        <a:p>
          <a:endParaRPr lang="es-ES"/>
        </a:p>
      </dgm:t>
    </dgm:pt>
    <dgm:pt modelId="{E9A91FC6-61CE-A746-9BC5-F8C37FB99840}">
      <dgm:prSet phldrT="[Texto]"/>
      <dgm:spPr/>
      <dgm:t>
        <a:bodyPr/>
        <a:lstStyle/>
        <a:p>
          <a:r>
            <a:rPr lang="es-ES" dirty="0"/>
            <a:t>Cola ingreso a NI</a:t>
          </a:r>
        </a:p>
      </dgm:t>
    </dgm:pt>
    <dgm:pt modelId="{0770E8BE-30E0-214D-A4E6-CA5FFFBD7CA2}" type="parTrans" cxnId="{88F0BA95-D9A2-4D46-8DEC-98FB8B806F9B}">
      <dgm:prSet/>
      <dgm:spPr/>
      <dgm:t>
        <a:bodyPr/>
        <a:lstStyle/>
        <a:p>
          <a:endParaRPr lang="es-ES"/>
        </a:p>
      </dgm:t>
    </dgm:pt>
    <dgm:pt modelId="{CBA52C5E-940D-4D4A-8042-F1B3D6C03531}" type="sibTrans" cxnId="{88F0BA95-D9A2-4D46-8DEC-98FB8B806F9B}">
      <dgm:prSet/>
      <dgm:spPr/>
      <dgm:t>
        <a:bodyPr/>
        <a:lstStyle/>
        <a:p>
          <a:endParaRPr lang="es-ES"/>
        </a:p>
      </dgm:t>
    </dgm:pt>
    <dgm:pt modelId="{EFF8C5A0-0869-1845-A6A8-3A12C0D7BA32}">
      <dgm:prSet phldrT="[Texto]"/>
      <dgm:spPr/>
      <dgm:t>
        <a:bodyPr/>
        <a:lstStyle/>
        <a:p>
          <a:r>
            <a:rPr lang="es-ES" dirty="0"/>
            <a:t>Ingreso a NI</a:t>
          </a:r>
        </a:p>
      </dgm:t>
    </dgm:pt>
    <dgm:pt modelId="{8D58EDE8-D0CB-3C40-BF02-E05D51C9138F}" type="parTrans" cxnId="{13C43137-0402-8E40-85BE-582F10D20EAE}">
      <dgm:prSet/>
      <dgm:spPr/>
      <dgm:t>
        <a:bodyPr/>
        <a:lstStyle/>
        <a:p>
          <a:endParaRPr lang="es-ES"/>
        </a:p>
      </dgm:t>
    </dgm:pt>
    <dgm:pt modelId="{FF84D591-3CFD-9A4B-B3F8-5D5CEA512009}" type="sibTrans" cxnId="{13C43137-0402-8E40-85BE-582F10D20EAE}">
      <dgm:prSet/>
      <dgm:spPr/>
      <dgm:t>
        <a:bodyPr/>
        <a:lstStyle/>
        <a:p>
          <a:endParaRPr lang="es-ES"/>
        </a:p>
      </dgm:t>
    </dgm:pt>
    <dgm:pt modelId="{5DB64A56-13E3-9040-8A77-49CC311055A0}">
      <dgm:prSet phldrT="[Texto]"/>
      <dgm:spPr/>
      <dgm:t>
        <a:bodyPr/>
        <a:lstStyle/>
        <a:p>
          <a:r>
            <a:rPr lang="es-ES" dirty="0"/>
            <a:t>Caseta NI</a:t>
          </a:r>
        </a:p>
      </dgm:t>
    </dgm:pt>
    <dgm:pt modelId="{22C97553-F928-C14D-86A5-568CD84BEDAB}" type="parTrans" cxnId="{EEE720DF-15EB-7640-8718-D3C6B2FA9942}">
      <dgm:prSet/>
      <dgm:spPr/>
      <dgm:t>
        <a:bodyPr/>
        <a:lstStyle/>
        <a:p>
          <a:endParaRPr lang="es-ES"/>
        </a:p>
      </dgm:t>
    </dgm:pt>
    <dgm:pt modelId="{D0C3191C-A261-A14D-8DF1-D3DBA61E47E3}" type="sibTrans" cxnId="{EEE720DF-15EB-7640-8718-D3C6B2FA9942}">
      <dgm:prSet/>
      <dgm:spPr/>
      <dgm:t>
        <a:bodyPr/>
        <a:lstStyle/>
        <a:p>
          <a:endParaRPr lang="es-ES"/>
        </a:p>
      </dgm:t>
    </dgm:pt>
    <dgm:pt modelId="{A17538C0-30D8-314F-83CB-EED960BFFB55}">
      <dgm:prSet phldrT="[Texto]"/>
      <dgm:spPr/>
      <dgm:t>
        <a:bodyPr/>
        <a:lstStyle/>
        <a:p>
          <a:r>
            <a:rPr lang="es-ES" dirty="0"/>
            <a:t>Caseta NI</a:t>
          </a:r>
        </a:p>
      </dgm:t>
    </dgm:pt>
    <dgm:pt modelId="{B9FEF73F-A150-4D48-BD0C-8D9351F68DDB}" type="parTrans" cxnId="{24EA467B-0E84-3A4B-852F-B29DBC1E6C56}">
      <dgm:prSet/>
      <dgm:spPr/>
      <dgm:t>
        <a:bodyPr/>
        <a:lstStyle/>
        <a:p>
          <a:endParaRPr lang="es-ES"/>
        </a:p>
      </dgm:t>
    </dgm:pt>
    <dgm:pt modelId="{65532FD2-2F50-E549-BE18-1A7800A624F8}" type="sibTrans" cxnId="{24EA467B-0E84-3A4B-852F-B29DBC1E6C56}">
      <dgm:prSet/>
      <dgm:spPr/>
      <dgm:t>
        <a:bodyPr/>
        <a:lstStyle/>
        <a:p>
          <a:endParaRPr lang="es-ES"/>
        </a:p>
      </dgm:t>
    </dgm:pt>
    <dgm:pt modelId="{23955272-748A-0542-8D30-CCF4B22C8713}" type="pres">
      <dgm:prSet presAssocID="{D627FBA3-22DF-5845-ADD0-85986E958E5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B5A2A700-731D-BC46-AAB5-57D1EDA09E6A}" type="pres">
      <dgm:prSet presAssocID="{FF5973DF-BBC4-3542-B412-5F688E2BB382}" presName="hierRoot1" presStyleCnt="0">
        <dgm:presLayoutVars>
          <dgm:hierBranch val="init"/>
        </dgm:presLayoutVars>
      </dgm:prSet>
      <dgm:spPr/>
    </dgm:pt>
    <dgm:pt modelId="{F6EC62AB-E18E-B842-B286-FF33340600A8}" type="pres">
      <dgm:prSet presAssocID="{FF5973DF-BBC4-3542-B412-5F688E2BB382}" presName="rootComposite1" presStyleCnt="0"/>
      <dgm:spPr/>
    </dgm:pt>
    <dgm:pt modelId="{D7BEABBB-EFDC-A449-9CD7-CB99FAE9D208}" type="pres">
      <dgm:prSet presAssocID="{FF5973DF-BBC4-3542-B412-5F688E2BB382}" presName="rootText1" presStyleLbl="node0" presStyleIdx="0" presStyleCnt="1" custScaleY="306120">
        <dgm:presLayoutVars>
          <dgm:chPref val="3"/>
        </dgm:presLayoutVars>
      </dgm:prSet>
      <dgm:spPr/>
    </dgm:pt>
    <dgm:pt modelId="{2FC2B465-79E5-064B-B5F7-81C12E1C0B32}" type="pres">
      <dgm:prSet presAssocID="{FF5973DF-BBC4-3542-B412-5F688E2BB382}" presName="rootConnector1" presStyleLbl="node1" presStyleIdx="0" presStyleCnt="0"/>
      <dgm:spPr/>
    </dgm:pt>
    <dgm:pt modelId="{35CCC6AB-9172-6943-B3AE-5547DA92A346}" type="pres">
      <dgm:prSet presAssocID="{FF5973DF-BBC4-3542-B412-5F688E2BB382}" presName="hierChild2" presStyleCnt="0"/>
      <dgm:spPr/>
    </dgm:pt>
    <dgm:pt modelId="{93761484-284F-3D40-845C-340A39052FAB}" type="pres">
      <dgm:prSet presAssocID="{1EA6907C-2451-DB45-B2E7-E8B4F2B49B0C}" presName="Name64" presStyleLbl="parChTrans1D2" presStyleIdx="0" presStyleCnt="1"/>
      <dgm:spPr/>
    </dgm:pt>
    <dgm:pt modelId="{72E26FA2-82C4-164B-BEF7-52FEF896CB0D}" type="pres">
      <dgm:prSet presAssocID="{0E9A2A62-46AA-4449-A564-45EF7D3E5BA0}" presName="hierRoot2" presStyleCnt="0">
        <dgm:presLayoutVars>
          <dgm:hierBranch val="init"/>
        </dgm:presLayoutVars>
      </dgm:prSet>
      <dgm:spPr/>
    </dgm:pt>
    <dgm:pt modelId="{D5BDA674-705A-B740-86A3-D95B816A4BF6}" type="pres">
      <dgm:prSet presAssocID="{0E9A2A62-46AA-4449-A564-45EF7D3E5BA0}" presName="rootComposite" presStyleCnt="0"/>
      <dgm:spPr/>
    </dgm:pt>
    <dgm:pt modelId="{82F35D72-9EDB-664A-B02F-4614728C37C6}" type="pres">
      <dgm:prSet presAssocID="{0E9A2A62-46AA-4449-A564-45EF7D3E5BA0}" presName="rootText" presStyleLbl="node2" presStyleIdx="0" presStyleCnt="1" custScaleY="306120">
        <dgm:presLayoutVars>
          <dgm:chPref val="3"/>
        </dgm:presLayoutVars>
      </dgm:prSet>
      <dgm:spPr/>
    </dgm:pt>
    <dgm:pt modelId="{AA390E2A-042F-174A-9E29-42DC7B873ABD}" type="pres">
      <dgm:prSet presAssocID="{0E9A2A62-46AA-4449-A564-45EF7D3E5BA0}" presName="rootConnector" presStyleLbl="node2" presStyleIdx="0" presStyleCnt="1"/>
      <dgm:spPr/>
    </dgm:pt>
    <dgm:pt modelId="{D9B65B49-FFD9-CE4A-BCEA-2CD00CF51616}" type="pres">
      <dgm:prSet presAssocID="{0E9A2A62-46AA-4449-A564-45EF7D3E5BA0}" presName="hierChild4" presStyleCnt="0"/>
      <dgm:spPr/>
    </dgm:pt>
    <dgm:pt modelId="{FD993B2E-7CFB-3A4D-A9E7-E9D54CFA73A7}" type="pres">
      <dgm:prSet presAssocID="{3395AD44-DE29-464F-8090-A32AE0E72126}" presName="Name64" presStyleLbl="parChTrans1D3" presStyleIdx="0" presStyleCnt="3"/>
      <dgm:spPr/>
    </dgm:pt>
    <dgm:pt modelId="{6D0F2372-62FC-D443-A9EF-E2A1C8EF10D6}" type="pres">
      <dgm:prSet presAssocID="{15DB791A-C432-A549-AEE6-20AA4DF39769}" presName="hierRoot2" presStyleCnt="0">
        <dgm:presLayoutVars>
          <dgm:hierBranch val="init"/>
        </dgm:presLayoutVars>
      </dgm:prSet>
      <dgm:spPr/>
    </dgm:pt>
    <dgm:pt modelId="{7DE5EF9F-E5B7-6F4A-BE1C-C266E6602D16}" type="pres">
      <dgm:prSet presAssocID="{15DB791A-C432-A549-AEE6-20AA4DF39769}" presName="rootComposite" presStyleCnt="0"/>
      <dgm:spPr/>
    </dgm:pt>
    <dgm:pt modelId="{511FE206-C82B-1048-B755-FB518ED01E8A}" type="pres">
      <dgm:prSet presAssocID="{15DB791A-C432-A549-AEE6-20AA4DF39769}" presName="rootText" presStyleLbl="node3" presStyleIdx="0" presStyleCnt="3" custScaleY="306120">
        <dgm:presLayoutVars>
          <dgm:chPref val="3"/>
        </dgm:presLayoutVars>
      </dgm:prSet>
      <dgm:spPr/>
    </dgm:pt>
    <dgm:pt modelId="{A9DC62C6-1906-884B-885B-25DF273B7818}" type="pres">
      <dgm:prSet presAssocID="{15DB791A-C432-A549-AEE6-20AA4DF39769}" presName="rootConnector" presStyleLbl="node3" presStyleIdx="0" presStyleCnt="3"/>
      <dgm:spPr/>
    </dgm:pt>
    <dgm:pt modelId="{C3B5E23A-B957-C045-B186-6057C750C8D5}" type="pres">
      <dgm:prSet presAssocID="{15DB791A-C432-A549-AEE6-20AA4DF39769}" presName="hierChild4" presStyleCnt="0"/>
      <dgm:spPr/>
    </dgm:pt>
    <dgm:pt modelId="{2DE3A3CF-B7BA-634D-A395-B1AC61D46C43}" type="pres">
      <dgm:prSet presAssocID="{92F04FE2-8638-7B4F-B910-C855F1BEE7A7}" presName="Name64" presStyleLbl="parChTrans1D4" presStyleIdx="0" presStyleCnt="11"/>
      <dgm:spPr/>
    </dgm:pt>
    <dgm:pt modelId="{E17074FA-F1EF-D647-8E4C-B1077DB93851}" type="pres">
      <dgm:prSet presAssocID="{78400CCD-0DDE-CF40-AE75-94A7A70A53B6}" presName="hierRoot2" presStyleCnt="0">
        <dgm:presLayoutVars>
          <dgm:hierBranch val="init"/>
        </dgm:presLayoutVars>
      </dgm:prSet>
      <dgm:spPr/>
    </dgm:pt>
    <dgm:pt modelId="{420ADCFE-E435-AF49-9FC0-3DF5289466E9}" type="pres">
      <dgm:prSet presAssocID="{78400CCD-0DDE-CF40-AE75-94A7A70A53B6}" presName="rootComposite" presStyleCnt="0"/>
      <dgm:spPr/>
    </dgm:pt>
    <dgm:pt modelId="{ECCD7DEB-1E8B-CF47-99B2-28239D4D0889}" type="pres">
      <dgm:prSet presAssocID="{78400CCD-0DDE-CF40-AE75-94A7A70A53B6}" presName="rootText" presStyleLbl="node4" presStyleIdx="0" presStyleCnt="11" custScaleY="306120">
        <dgm:presLayoutVars>
          <dgm:chPref val="3"/>
        </dgm:presLayoutVars>
      </dgm:prSet>
      <dgm:spPr/>
    </dgm:pt>
    <dgm:pt modelId="{39EEDB10-2516-6347-BE97-71B76FD449AA}" type="pres">
      <dgm:prSet presAssocID="{78400CCD-0DDE-CF40-AE75-94A7A70A53B6}" presName="rootConnector" presStyleLbl="node4" presStyleIdx="0" presStyleCnt="11"/>
      <dgm:spPr/>
    </dgm:pt>
    <dgm:pt modelId="{B9A06116-2675-9A4B-8C88-8BD69EF82A40}" type="pres">
      <dgm:prSet presAssocID="{78400CCD-0DDE-CF40-AE75-94A7A70A53B6}" presName="hierChild4" presStyleCnt="0"/>
      <dgm:spPr/>
    </dgm:pt>
    <dgm:pt modelId="{6792783F-5CB2-444A-A3F8-988904B66296}" type="pres">
      <dgm:prSet presAssocID="{78400CCD-0DDE-CF40-AE75-94A7A70A53B6}" presName="hierChild5" presStyleCnt="0"/>
      <dgm:spPr/>
    </dgm:pt>
    <dgm:pt modelId="{45386F6F-2B1B-7645-A6AD-F4EBE8E05840}" type="pres">
      <dgm:prSet presAssocID="{15DB791A-C432-A549-AEE6-20AA4DF39769}" presName="hierChild5" presStyleCnt="0"/>
      <dgm:spPr/>
    </dgm:pt>
    <dgm:pt modelId="{7CBCC78A-68AE-DF42-BA60-CEBA3DADB765}" type="pres">
      <dgm:prSet presAssocID="{DB17049D-FFF4-9F4B-9A10-4CA9F566D32C}" presName="Name64" presStyleLbl="parChTrans1D3" presStyleIdx="1" presStyleCnt="3"/>
      <dgm:spPr/>
    </dgm:pt>
    <dgm:pt modelId="{445183AA-836E-0E42-9708-92BE0BA0DA7A}" type="pres">
      <dgm:prSet presAssocID="{B112E2B7-4FB6-BF4E-831E-BCB07C82BB7D}" presName="hierRoot2" presStyleCnt="0">
        <dgm:presLayoutVars>
          <dgm:hierBranch val="init"/>
        </dgm:presLayoutVars>
      </dgm:prSet>
      <dgm:spPr/>
    </dgm:pt>
    <dgm:pt modelId="{310547E1-74D9-7D4E-BEA1-9E337552926F}" type="pres">
      <dgm:prSet presAssocID="{B112E2B7-4FB6-BF4E-831E-BCB07C82BB7D}" presName="rootComposite" presStyleCnt="0"/>
      <dgm:spPr/>
    </dgm:pt>
    <dgm:pt modelId="{9AFE31D2-E030-FA4E-AA90-A51B7249E540}" type="pres">
      <dgm:prSet presAssocID="{B112E2B7-4FB6-BF4E-831E-BCB07C82BB7D}" presName="rootText" presStyleLbl="node3" presStyleIdx="1" presStyleCnt="3" custScaleY="306120">
        <dgm:presLayoutVars>
          <dgm:chPref val="3"/>
        </dgm:presLayoutVars>
      </dgm:prSet>
      <dgm:spPr/>
    </dgm:pt>
    <dgm:pt modelId="{6992130C-A100-4B49-A589-4D5FA194BA03}" type="pres">
      <dgm:prSet presAssocID="{B112E2B7-4FB6-BF4E-831E-BCB07C82BB7D}" presName="rootConnector" presStyleLbl="node3" presStyleIdx="1" presStyleCnt="3"/>
      <dgm:spPr/>
    </dgm:pt>
    <dgm:pt modelId="{9F745382-FDC3-6440-A19C-14095F3EF362}" type="pres">
      <dgm:prSet presAssocID="{B112E2B7-4FB6-BF4E-831E-BCB07C82BB7D}" presName="hierChild4" presStyleCnt="0"/>
      <dgm:spPr/>
    </dgm:pt>
    <dgm:pt modelId="{CB636788-37F7-8045-AB69-6B84E6A6D227}" type="pres">
      <dgm:prSet presAssocID="{862F0FCA-CD44-5542-A3B8-E88237D92970}" presName="Name64" presStyleLbl="parChTrans1D4" presStyleIdx="1" presStyleCnt="11"/>
      <dgm:spPr/>
    </dgm:pt>
    <dgm:pt modelId="{198E11B7-06EC-6C41-877E-27EB017DC07E}" type="pres">
      <dgm:prSet presAssocID="{0733C693-1A79-E741-8407-CAF37D521721}" presName="hierRoot2" presStyleCnt="0">
        <dgm:presLayoutVars>
          <dgm:hierBranch val="init"/>
        </dgm:presLayoutVars>
      </dgm:prSet>
      <dgm:spPr/>
    </dgm:pt>
    <dgm:pt modelId="{260818F5-082C-7440-B5AE-208BF1C37F98}" type="pres">
      <dgm:prSet presAssocID="{0733C693-1A79-E741-8407-CAF37D521721}" presName="rootComposite" presStyleCnt="0"/>
      <dgm:spPr/>
    </dgm:pt>
    <dgm:pt modelId="{0C82A070-F022-7348-B1C3-1590464E1988}" type="pres">
      <dgm:prSet presAssocID="{0733C693-1A79-E741-8407-CAF37D521721}" presName="rootText" presStyleLbl="node4" presStyleIdx="1" presStyleCnt="11" custScaleY="306120">
        <dgm:presLayoutVars>
          <dgm:chPref val="3"/>
        </dgm:presLayoutVars>
      </dgm:prSet>
      <dgm:spPr/>
    </dgm:pt>
    <dgm:pt modelId="{F7B9CFB8-F912-D241-9E56-C9C2CED05B1F}" type="pres">
      <dgm:prSet presAssocID="{0733C693-1A79-E741-8407-CAF37D521721}" presName="rootConnector" presStyleLbl="node4" presStyleIdx="1" presStyleCnt="11"/>
      <dgm:spPr/>
    </dgm:pt>
    <dgm:pt modelId="{648FCD70-A48F-D841-98B2-7E11B1A8060C}" type="pres">
      <dgm:prSet presAssocID="{0733C693-1A79-E741-8407-CAF37D521721}" presName="hierChild4" presStyleCnt="0"/>
      <dgm:spPr/>
    </dgm:pt>
    <dgm:pt modelId="{B17E23A7-9FD7-5B4E-BCC4-20233B522996}" type="pres">
      <dgm:prSet presAssocID="{023E3DA1-03AB-9441-8873-30D1F26DFC29}" presName="Name64" presStyleLbl="parChTrans1D4" presStyleIdx="2" presStyleCnt="11"/>
      <dgm:spPr/>
    </dgm:pt>
    <dgm:pt modelId="{0AA75201-3655-9A4A-826A-F792483D2AE5}" type="pres">
      <dgm:prSet presAssocID="{E4777773-5C4D-BA42-9E32-9010E2E85949}" presName="hierRoot2" presStyleCnt="0">
        <dgm:presLayoutVars>
          <dgm:hierBranch val="init"/>
        </dgm:presLayoutVars>
      </dgm:prSet>
      <dgm:spPr/>
    </dgm:pt>
    <dgm:pt modelId="{CFBE8A71-40D9-4645-AAE3-A959477A800A}" type="pres">
      <dgm:prSet presAssocID="{E4777773-5C4D-BA42-9E32-9010E2E85949}" presName="rootComposite" presStyleCnt="0"/>
      <dgm:spPr/>
    </dgm:pt>
    <dgm:pt modelId="{7FEA931D-C7FC-1547-A1D9-DF4C43B664DB}" type="pres">
      <dgm:prSet presAssocID="{E4777773-5C4D-BA42-9E32-9010E2E85949}" presName="rootText" presStyleLbl="node4" presStyleIdx="2" presStyleCnt="11" custScaleY="306120">
        <dgm:presLayoutVars>
          <dgm:chPref val="3"/>
        </dgm:presLayoutVars>
      </dgm:prSet>
      <dgm:spPr/>
    </dgm:pt>
    <dgm:pt modelId="{460CBE4C-6994-5248-AC10-56484F514415}" type="pres">
      <dgm:prSet presAssocID="{E4777773-5C4D-BA42-9E32-9010E2E85949}" presName="rootConnector" presStyleLbl="node4" presStyleIdx="2" presStyleCnt="11"/>
      <dgm:spPr/>
    </dgm:pt>
    <dgm:pt modelId="{91D5AA24-6062-0E43-9073-2EE5B4B47944}" type="pres">
      <dgm:prSet presAssocID="{E4777773-5C4D-BA42-9E32-9010E2E85949}" presName="hierChild4" presStyleCnt="0"/>
      <dgm:spPr/>
    </dgm:pt>
    <dgm:pt modelId="{B090F4C5-28C2-9443-AF43-918F6DE31795}" type="pres">
      <dgm:prSet presAssocID="{EBAD2A5C-5D3A-A546-9C7B-F8E996EAFA10}" presName="Name64" presStyleLbl="parChTrans1D4" presStyleIdx="3" presStyleCnt="11"/>
      <dgm:spPr/>
    </dgm:pt>
    <dgm:pt modelId="{6DA9E777-05AB-9F40-B956-8ECA7FE85513}" type="pres">
      <dgm:prSet presAssocID="{7BE77173-638F-FE4B-84B1-15CDEEB0B984}" presName="hierRoot2" presStyleCnt="0">
        <dgm:presLayoutVars>
          <dgm:hierBranch val="init"/>
        </dgm:presLayoutVars>
      </dgm:prSet>
      <dgm:spPr/>
    </dgm:pt>
    <dgm:pt modelId="{C80661D9-919B-0745-BEB3-4A6D0001A63B}" type="pres">
      <dgm:prSet presAssocID="{7BE77173-638F-FE4B-84B1-15CDEEB0B984}" presName="rootComposite" presStyleCnt="0"/>
      <dgm:spPr/>
    </dgm:pt>
    <dgm:pt modelId="{13AF6562-8972-6344-A537-F6531DC613E6}" type="pres">
      <dgm:prSet presAssocID="{7BE77173-638F-FE4B-84B1-15CDEEB0B984}" presName="rootText" presStyleLbl="node4" presStyleIdx="3" presStyleCnt="11" custScaleY="306120">
        <dgm:presLayoutVars>
          <dgm:chPref val="3"/>
        </dgm:presLayoutVars>
      </dgm:prSet>
      <dgm:spPr/>
    </dgm:pt>
    <dgm:pt modelId="{F9C5ACEC-A25A-CF43-9B0C-45145353599E}" type="pres">
      <dgm:prSet presAssocID="{7BE77173-638F-FE4B-84B1-15CDEEB0B984}" presName="rootConnector" presStyleLbl="node4" presStyleIdx="3" presStyleCnt="11"/>
      <dgm:spPr/>
    </dgm:pt>
    <dgm:pt modelId="{946C5C0F-E83C-1E48-8665-9252B966C6C3}" type="pres">
      <dgm:prSet presAssocID="{7BE77173-638F-FE4B-84B1-15CDEEB0B984}" presName="hierChild4" presStyleCnt="0"/>
      <dgm:spPr/>
    </dgm:pt>
    <dgm:pt modelId="{305F72A7-379B-854D-8521-B0B5A483BC04}" type="pres">
      <dgm:prSet presAssocID="{77E066AC-7525-654F-A301-603FFFC42E92}" presName="Name64" presStyleLbl="parChTrans1D4" presStyleIdx="4" presStyleCnt="11"/>
      <dgm:spPr/>
    </dgm:pt>
    <dgm:pt modelId="{A60773CC-04CD-5641-80F8-F5D146A8C5A2}" type="pres">
      <dgm:prSet presAssocID="{56417388-2530-C248-B8AA-118B2190CE2F}" presName="hierRoot2" presStyleCnt="0">
        <dgm:presLayoutVars>
          <dgm:hierBranch val="init"/>
        </dgm:presLayoutVars>
      </dgm:prSet>
      <dgm:spPr/>
    </dgm:pt>
    <dgm:pt modelId="{491382E9-ED27-1C4D-8D5A-39C25A52CAE2}" type="pres">
      <dgm:prSet presAssocID="{56417388-2530-C248-B8AA-118B2190CE2F}" presName="rootComposite" presStyleCnt="0"/>
      <dgm:spPr/>
    </dgm:pt>
    <dgm:pt modelId="{71DC5DEF-4FE2-824E-8493-AED4D15FA239}" type="pres">
      <dgm:prSet presAssocID="{56417388-2530-C248-B8AA-118B2190CE2F}" presName="rootText" presStyleLbl="node4" presStyleIdx="4" presStyleCnt="11" custScaleY="306120">
        <dgm:presLayoutVars>
          <dgm:chPref val="3"/>
        </dgm:presLayoutVars>
      </dgm:prSet>
      <dgm:spPr/>
    </dgm:pt>
    <dgm:pt modelId="{41BE729F-BF1B-7745-B74B-13A406B16168}" type="pres">
      <dgm:prSet presAssocID="{56417388-2530-C248-B8AA-118B2190CE2F}" presName="rootConnector" presStyleLbl="node4" presStyleIdx="4" presStyleCnt="11"/>
      <dgm:spPr/>
    </dgm:pt>
    <dgm:pt modelId="{2577EB77-330D-7442-8FFA-CC1B9B81D08E}" type="pres">
      <dgm:prSet presAssocID="{56417388-2530-C248-B8AA-118B2190CE2F}" presName="hierChild4" presStyleCnt="0"/>
      <dgm:spPr/>
    </dgm:pt>
    <dgm:pt modelId="{53296E42-D0EF-DE43-87B2-95ACF2F79467}" type="pres">
      <dgm:prSet presAssocID="{3AFB713F-E6D4-5E43-891F-0CEC99173AA3}" presName="Name64" presStyleLbl="parChTrans1D4" presStyleIdx="5" presStyleCnt="11"/>
      <dgm:spPr/>
    </dgm:pt>
    <dgm:pt modelId="{5B3A93C2-5E39-1541-BC4F-1EEF1D86BD81}" type="pres">
      <dgm:prSet presAssocID="{E03BDC2F-2B38-3748-ABAB-C49FBBB343FA}" presName="hierRoot2" presStyleCnt="0">
        <dgm:presLayoutVars>
          <dgm:hierBranch val="init"/>
        </dgm:presLayoutVars>
      </dgm:prSet>
      <dgm:spPr/>
    </dgm:pt>
    <dgm:pt modelId="{BAA9C188-0A57-C046-A149-FA09ABE98132}" type="pres">
      <dgm:prSet presAssocID="{E03BDC2F-2B38-3748-ABAB-C49FBBB343FA}" presName="rootComposite" presStyleCnt="0"/>
      <dgm:spPr/>
    </dgm:pt>
    <dgm:pt modelId="{5B1A535E-2964-AC40-B812-C0D9927B7516}" type="pres">
      <dgm:prSet presAssocID="{E03BDC2F-2B38-3748-ABAB-C49FBBB343FA}" presName="rootText" presStyleLbl="node4" presStyleIdx="5" presStyleCnt="11" custScaleY="306120">
        <dgm:presLayoutVars>
          <dgm:chPref val="3"/>
        </dgm:presLayoutVars>
      </dgm:prSet>
      <dgm:spPr/>
    </dgm:pt>
    <dgm:pt modelId="{12B23B23-04C4-744D-A04C-DF90DECA20F7}" type="pres">
      <dgm:prSet presAssocID="{E03BDC2F-2B38-3748-ABAB-C49FBBB343FA}" presName="rootConnector" presStyleLbl="node4" presStyleIdx="5" presStyleCnt="11"/>
      <dgm:spPr/>
    </dgm:pt>
    <dgm:pt modelId="{EA457CDC-BA6C-234C-8DFC-696CDBED401B}" type="pres">
      <dgm:prSet presAssocID="{E03BDC2F-2B38-3748-ABAB-C49FBBB343FA}" presName="hierChild4" presStyleCnt="0"/>
      <dgm:spPr/>
    </dgm:pt>
    <dgm:pt modelId="{B933AC35-227A-804B-AD66-A8689AC7FC55}" type="pres">
      <dgm:prSet presAssocID="{0770E8BE-30E0-214D-A4E6-CA5FFFBD7CA2}" presName="Name64" presStyleLbl="parChTrans1D4" presStyleIdx="6" presStyleCnt="11"/>
      <dgm:spPr/>
    </dgm:pt>
    <dgm:pt modelId="{C3A577E2-4F93-BA49-81AB-9956DF8412F3}" type="pres">
      <dgm:prSet presAssocID="{E9A91FC6-61CE-A746-9BC5-F8C37FB99840}" presName="hierRoot2" presStyleCnt="0">
        <dgm:presLayoutVars>
          <dgm:hierBranch val="init"/>
        </dgm:presLayoutVars>
      </dgm:prSet>
      <dgm:spPr/>
    </dgm:pt>
    <dgm:pt modelId="{E8BFA006-6F29-7B45-A9CE-B0E3310EA88C}" type="pres">
      <dgm:prSet presAssocID="{E9A91FC6-61CE-A746-9BC5-F8C37FB99840}" presName="rootComposite" presStyleCnt="0"/>
      <dgm:spPr/>
    </dgm:pt>
    <dgm:pt modelId="{09C03144-465E-B841-8A0F-21378C8B7AC3}" type="pres">
      <dgm:prSet presAssocID="{E9A91FC6-61CE-A746-9BC5-F8C37FB99840}" presName="rootText" presStyleLbl="node4" presStyleIdx="6" presStyleCnt="11" custScaleY="306120">
        <dgm:presLayoutVars>
          <dgm:chPref val="3"/>
        </dgm:presLayoutVars>
      </dgm:prSet>
      <dgm:spPr/>
    </dgm:pt>
    <dgm:pt modelId="{383B5DD3-47BE-6D47-9BEA-68594D17B9F0}" type="pres">
      <dgm:prSet presAssocID="{E9A91FC6-61CE-A746-9BC5-F8C37FB99840}" presName="rootConnector" presStyleLbl="node4" presStyleIdx="6" presStyleCnt="11"/>
      <dgm:spPr/>
    </dgm:pt>
    <dgm:pt modelId="{33BDEAA7-89F4-9346-B3E6-B837728609BF}" type="pres">
      <dgm:prSet presAssocID="{E9A91FC6-61CE-A746-9BC5-F8C37FB99840}" presName="hierChild4" presStyleCnt="0"/>
      <dgm:spPr/>
    </dgm:pt>
    <dgm:pt modelId="{856825F1-736E-8F48-B65B-E8BE480F1A3C}" type="pres">
      <dgm:prSet presAssocID="{8D58EDE8-D0CB-3C40-BF02-E05D51C9138F}" presName="Name64" presStyleLbl="parChTrans1D4" presStyleIdx="7" presStyleCnt="11"/>
      <dgm:spPr/>
    </dgm:pt>
    <dgm:pt modelId="{BBA3132E-F8F4-884D-9614-66B8F7809F8D}" type="pres">
      <dgm:prSet presAssocID="{EFF8C5A0-0869-1845-A6A8-3A12C0D7BA32}" presName="hierRoot2" presStyleCnt="0">
        <dgm:presLayoutVars>
          <dgm:hierBranch val="init"/>
        </dgm:presLayoutVars>
      </dgm:prSet>
      <dgm:spPr/>
    </dgm:pt>
    <dgm:pt modelId="{A794AF32-B448-FB42-AFA0-3CDB8E5CFC58}" type="pres">
      <dgm:prSet presAssocID="{EFF8C5A0-0869-1845-A6A8-3A12C0D7BA32}" presName="rootComposite" presStyleCnt="0"/>
      <dgm:spPr/>
    </dgm:pt>
    <dgm:pt modelId="{3255C4F6-01B0-BD42-BC11-2C4598CE1623}" type="pres">
      <dgm:prSet presAssocID="{EFF8C5A0-0869-1845-A6A8-3A12C0D7BA32}" presName="rootText" presStyleLbl="node4" presStyleIdx="7" presStyleCnt="11" custScaleY="306120">
        <dgm:presLayoutVars>
          <dgm:chPref val="3"/>
        </dgm:presLayoutVars>
      </dgm:prSet>
      <dgm:spPr/>
    </dgm:pt>
    <dgm:pt modelId="{F773D6C4-38E1-1246-8CE0-513532EC10B7}" type="pres">
      <dgm:prSet presAssocID="{EFF8C5A0-0869-1845-A6A8-3A12C0D7BA32}" presName="rootConnector" presStyleLbl="node4" presStyleIdx="7" presStyleCnt="11"/>
      <dgm:spPr/>
    </dgm:pt>
    <dgm:pt modelId="{BCACC736-76D5-7947-93F6-D04AC7EEC045}" type="pres">
      <dgm:prSet presAssocID="{EFF8C5A0-0869-1845-A6A8-3A12C0D7BA32}" presName="hierChild4" presStyleCnt="0"/>
      <dgm:spPr/>
    </dgm:pt>
    <dgm:pt modelId="{70FD66E0-205F-F646-B672-13688117C744}" type="pres">
      <dgm:prSet presAssocID="{B9FEF73F-A150-4D48-BD0C-8D9351F68DDB}" presName="Name64" presStyleLbl="parChTrans1D4" presStyleIdx="8" presStyleCnt="11"/>
      <dgm:spPr/>
    </dgm:pt>
    <dgm:pt modelId="{5935CC9B-671E-FF45-87A0-E0F5F0AEFDC5}" type="pres">
      <dgm:prSet presAssocID="{A17538C0-30D8-314F-83CB-EED960BFFB55}" presName="hierRoot2" presStyleCnt="0">
        <dgm:presLayoutVars>
          <dgm:hierBranch val="init"/>
        </dgm:presLayoutVars>
      </dgm:prSet>
      <dgm:spPr/>
    </dgm:pt>
    <dgm:pt modelId="{F3627E88-D152-1D4C-A3D8-BEEA512B0997}" type="pres">
      <dgm:prSet presAssocID="{A17538C0-30D8-314F-83CB-EED960BFFB55}" presName="rootComposite" presStyleCnt="0"/>
      <dgm:spPr/>
    </dgm:pt>
    <dgm:pt modelId="{26EA599F-186F-8744-8DCE-9EA5CD8A2FF3}" type="pres">
      <dgm:prSet presAssocID="{A17538C0-30D8-314F-83CB-EED960BFFB55}" presName="rootText" presStyleLbl="node4" presStyleIdx="8" presStyleCnt="11">
        <dgm:presLayoutVars>
          <dgm:chPref val="3"/>
        </dgm:presLayoutVars>
      </dgm:prSet>
      <dgm:spPr/>
    </dgm:pt>
    <dgm:pt modelId="{D4988D79-30CB-8645-A1BD-9D27A10C6801}" type="pres">
      <dgm:prSet presAssocID="{A17538C0-30D8-314F-83CB-EED960BFFB55}" presName="rootConnector" presStyleLbl="node4" presStyleIdx="8" presStyleCnt="11"/>
      <dgm:spPr/>
    </dgm:pt>
    <dgm:pt modelId="{8DA5E5F3-E7D3-A44B-9D6A-6A838E1DB46B}" type="pres">
      <dgm:prSet presAssocID="{A17538C0-30D8-314F-83CB-EED960BFFB55}" presName="hierChild4" presStyleCnt="0"/>
      <dgm:spPr/>
    </dgm:pt>
    <dgm:pt modelId="{21F17719-94DA-3940-935D-507BC5A03FF1}" type="pres">
      <dgm:prSet presAssocID="{A17538C0-30D8-314F-83CB-EED960BFFB55}" presName="hierChild5" presStyleCnt="0"/>
      <dgm:spPr/>
    </dgm:pt>
    <dgm:pt modelId="{A9679A70-1359-684B-AE01-9C459F4B563A}" type="pres">
      <dgm:prSet presAssocID="{22C97553-F928-C14D-86A5-568CD84BEDAB}" presName="Name64" presStyleLbl="parChTrans1D4" presStyleIdx="9" presStyleCnt="11"/>
      <dgm:spPr/>
    </dgm:pt>
    <dgm:pt modelId="{C8D8D90F-0106-FD4A-859F-2CD3F097F986}" type="pres">
      <dgm:prSet presAssocID="{5DB64A56-13E3-9040-8A77-49CC311055A0}" presName="hierRoot2" presStyleCnt="0">
        <dgm:presLayoutVars>
          <dgm:hierBranch val="init"/>
        </dgm:presLayoutVars>
      </dgm:prSet>
      <dgm:spPr/>
    </dgm:pt>
    <dgm:pt modelId="{30A0B20E-47EB-9545-976B-915947CB5235}" type="pres">
      <dgm:prSet presAssocID="{5DB64A56-13E3-9040-8A77-49CC311055A0}" presName="rootComposite" presStyleCnt="0"/>
      <dgm:spPr/>
    </dgm:pt>
    <dgm:pt modelId="{4FFADCC4-005D-5142-B415-B8B7DF0A729F}" type="pres">
      <dgm:prSet presAssocID="{5DB64A56-13E3-9040-8A77-49CC311055A0}" presName="rootText" presStyleLbl="node4" presStyleIdx="9" presStyleCnt="11">
        <dgm:presLayoutVars>
          <dgm:chPref val="3"/>
        </dgm:presLayoutVars>
      </dgm:prSet>
      <dgm:spPr/>
    </dgm:pt>
    <dgm:pt modelId="{5CB9343D-ACA2-0744-8E6D-187572510CAB}" type="pres">
      <dgm:prSet presAssocID="{5DB64A56-13E3-9040-8A77-49CC311055A0}" presName="rootConnector" presStyleLbl="node4" presStyleIdx="9" presStyleCnt="11"/>
      <dgm:spPr/>
    </dgm:pt>
    <dgm:pt modelId="{7EDB7235-D4DC-2441-BF02-76369350C34D}" type="pres">
      <dgm:prSet presAssocID="{5DB64A56-13E3-9040-8A77-49CC311055A0}" presName="hierChild4" presStyleCnt="0"/>
      <dgm:spPr/>
    </dgm:pt>
    <dgm:pt modelId="{6DB1CB5F-D038-3248-9B87-F7EF27681394}" type="pres">
      <dgm:prSet presAssocID="{5DB64A56-13E3-9040-8A77-49CC311055A0}" presName="hierChild5" presStyleCnt="0"/>
      <dgm:spPr/>
    </dgm:pt>
    <dgm:pt modelId="{9E2FDFEE-4921-8448-AFD2-550E9D09E3F4}" type="pres">
      <dgm:prSet presAssocID="{EFF8C5A0-0869-1845-A6A8-3A12C0D7BA32}" presName="hierChild5" presStyleCnt="0"/>
      <dgm:spPr/>
    </dgm:pt>
    <dgm:pt modelId="{E56E244A-B04D-9444-8710-946ECF48DA70}" type="pres">
      <dgm:prSet presAssocID="{E9A91FC6-61CE-A746-9BC5-F8C37FB99840}" presName="hierChild5" presStyleCnt="0"/>
      <dgm:spPr/>
    </dgm:pt>
    <dgm:pt modelId="{0DC05079-C811-2040-931C-2EDC14C81FC5}" type="pres">
      <dgm:prSet presAssocID="{E03BDC2F-2B38-3748-ABAB-C49FBBB343FA}" presName="hierChild5" presStyleCnt="0"/>
      <dgm:spPr/>
    </dgm:pt>
    <dgm:pt modelId="{4372412E-41E8-7C41-A608-C010245C54EA}" type="pres">
      <dgm:prSet presAssocID="{56417388-2530-C248-B8AA-118B2190CE2F}" presName="hierChild5" presStyleCnt="0"/>
      <dgm:spPr/>
    </dgm:pt>
    <dgm:pt modelId="{F3EBE74A-8046-AC4D-8807-C7351BA9E4F1}" type="pres">
      <dgm:prSet presAssocID="{7BE77173-638F-FE4B-84B1-15CDEEB0B984}" presName="hierChild5" presStyleCnt="0"/>
      <dgm:spPr/>
    </dgm:pt>
    <dgm:pt modelId="{5871F35B-3A5A-C947-AE21-8CA30626BCED}" type="pres">
      <dgm:prSet presAssocID="{E4777773-5C4D-BA42-9E32-9010E2E85949}" presName="hierChild5" presStyleCnt="0"/>
      <dgm:spPr/>
    </dgm:pt>
    <dgm:pt modelId="{2646FC99-AC75-754C-8D41-5CDB26DB5D0F}" type="pres">
      <dgm:prSet presAssocID="{0733C693-1A79-E741-8407-CAF37D521721}" presName="hierChild5" presStyleCnt="0"/>
      <dgm:spPr/>
    </dgm:pt>
    <dgm:pt modelId="{A6DD28D8-D8B0-494A-8FFF-DD4EBBBDE243}" type="pres">
      <dgm:prSet presAssocID="{B112E2B7-4FB6-BF4E-831E-BCB07C82BB7D}" presName="hierChild5" presStyleCnt="0"/>
      <dgm:spPr/>
    </dgm:pt>
    <dgm:pt modelId="{A3063ADB-7CF7-EA41-8268-52BF466F960D}" type="pres">
      <dgm:prSet presAssocID="{FC46BED5-3240-CD42-9941-870677FC2095}" presName="Name64" presStyleLbl="parChTrans1D3" presStyleIdx="2" presStyleCnt="3"/>
      <dgm:spPr/>
    </dgm:pt>
    <dgm:pt modelId="{32AE7E1C-4BBA-064D-80DC-9C27D057FD53}" type="pres">
      <dgm:prSet presAssocID="{7DA5BE91-790A-BB40-9F68-7FA49841AF42}" presName="hierRoot2" presStyleCnt="0">
        <dgm:presLayoutVars>
          <dgm:hierBranch val="init"/>
        </dgm:presLayoutVars>
      </dgm:prSet>
      <dgm:spPr/>
    </dgm:pt>
    <dgm:pt modelId="{4E63B1EB-E78A-9046-A475-B08C840DD272}" type="pres">
      <dgm:prSet presAssocID="{7DA5BE91-790A-BB40-9F68-7FA49841AF42}" presName="rootComposite" presStyleCnt="0"/>
      <dgm:spPr/>
    </dgm:pt>
    <dgm:pt modelId="{16B76C2C-C573-8B42-9230-76F7BB1D5BC0}" type="pres">
      <dgm:prSet presAssocID="{7DA5BE91-790A-BB40-9F68-7FA49841AF42}" presName="rootText" presStyleLbl="node3" presStyleIdx="2" presStyleCnt="3" custScaleY="306120">
        <dgm:presLayoutVars>
          <dgm:chPref val="3"/>
        </dgm:presLayoutVars>
      </dgm:prSet>
      <dgm:spPr/>
    </dgm:pt>
    <dgm:pt modelId="{2EEE6049-15E3-FC4E-A3EA-59FA34E0942B}" type="pres">
      <dgm:prSet presAssocID="{7DA5BE91-790A-BB40-9F68-7FA49841AF42}" presName="rootConnector" presStyleLbl="node3" presStyleIdx="2" presStyleCnt="3"/>
      <dgm:spPr/>
    </dgm:pt>
    <dgm:pt modelId="{B4FD0B7E-6107-194D-915D-4B98E410592C}" type="pres">
      <dgm:prSet presAssocID="{7DA5BE91-790A-BB40-9F68-7FA49841AF42}" presName="hierChild4" presStyleCnt="0"/>
      <dgm:spPr/>
    </dgm:pt>
    <dgm:pt modelId="{4DBBA3EE-6F6A-8342-92F5-6C98104817B3}" type="pres">
      <dgm:prSet presAssocID="{414CC4B5-14F8-C94B-B3CE-EC8DDDBDFB9E}" presName="Name64" presStyleLbl="parChTrans1D4" presStyleIdx="10" presStyleCnt="11"/>
      <dgm:spPr/>
    </dgm:pt>
    <dgm:pt modelId="{5B35FB26-B237-594F-810A-6BA183AD0F4E}" type="pres">
      <dgm:prSet presAssocID="{4436717F-CD01-304A-BF31-8BF56C3A258C}" presName="hierRoot2" presStyleCnt="0">
        <dgm:presLayoutVars>
          <dgm:hierBranch val="init"/>
        </dgm:presLayoutVars>
      </dgm:prSet>
      <dgm:spPr/>
    </dgm:pt>
    <dgm:pt modelId="{95020564-EB9A-DD41-A326-1A88C1BD4685}" type="pres">
      <dgm:prSet presAssocID="{4436717F-CD01-304A-BF31-8BF56C3A258C}" presName="rootComposite" presStyleCnt="0"/>
      <dgm:spPr/>
    </dgm:pt>
    <dgm:pt modelId="{03756CBD-2DFF-CF48-8270-F05D62942EC9}" type="pres">
      <dgm:prSet presAssocID="{4436717F-CD01-304A-BF31-8BF56C3A258C}" presName="rootText" presStyleLbl="node4" presStyleIdx="10" presStyleCnt="11" custScaleY="306120">
        <dgm:presLayoutVars>
          <dgm:chPref val="3"/>
        </dgm:presLayoutVars>
      </dgm:prSet>
      <dgm:spPr/>
    </dgm:pt>
    <dgm:pt modelId="{F857CCB1-7FF7-224C-BD6F-784DC8DD8D5B}" type="pres">
      <dgm:prSet presAssocID="{4436717F-CD01-304A-BF31-8BF56C3A258C}" presName="rootConnector" presStyleLbl="node4" presStyleIdx="10" presStyleCnt="11"/>
      <dgm:spPr/>
    </dgm:pt>
    <dgm:pt modelId="{F7C76E0B-E86C-5C4D-BCC1-84F695D0EAC5}" type="pres">
      <dgm:prSet presAssocID="{4436717F-CD01-304A-BF31-8BF56C3A258C}" presName="hierChild4" presStyleCnt="0"/>
      <dgm:spPr/>
    </dgm:pt>
    <dgm:pt modelId="{B2FEA1F1-70B2-8E43-B991-E774E4C114A5}" type="pres">
      <dgm:prSet presAssocID="{4436717F-CD01-304A-BF31-8BF56C3A258C}" presName="hierChild5" presStyleCnt="0"/>
      <dgm:spPr/>
    </dgm:pt>
    <dgm:pt modelId="{955EA297-15A7-BD42-8108-40BC4C873E25}" type="pres">
      <dgm:prSet presAssocID="{7DA5BE91-790A-BB40-9F68-7FA49841AF42}" presName="hierChild5" presStyleCnt="0"/>
      <dgm:spPr/>
    </dgm:pt>
    <dgm:pt modelId="{2F95602B-AF66-9C4D-9283-065D2FA506DD}" type="pres">
      <dgm:prSet presAssocID="{0E9A2A62-46AA-4449-A564-45EF7D3E5BA0}" presName="hierChild5" presStyleCnt="0"/>
      <dgm:spPr/>
    </dgm:pt>
    <dgm:pt modelId="{6DCCB3CB-88FD-674A-89DD-DF20E084A344}" type="pres">
      <dgm:prSet presAssocID="{FF5973DF-BBC4-3542-B412-5F688E2BB382}" presName="hierChild3" presStyleCnt="0"/>
      <dgm:spPr/>
    </dgm:pt>
  </dgm:ptLst>
  <dgm:cxnLst>
    <dgm:cxn modelId="{1EABFB08-15CC-AA46-9770-4FB8BF68C1E0}" type="presOf" srcId="{E9A91FC6-61CE-A746-9BC5-F8C37FB99840}" destId="{09C03144-465E-B841-8A0F-21378C8B7AC3}" srcOrd="0" destOrd="0" presId="urn:microsoft.com/office/officeart/2009/3/layout/HorizontalOrganizationChart"/>
    <dgm:cxn modelId="{37C0AA0E-E634-0D4C-95A4-5545D4BB26B4}" type="presOf" srcId="{7BE77173-638F-FE4B-84B1-15CDEEB0B984}" destId="{F9C5ACEC-A25A-CF43-9B0C-45145353599E}" srcOrd="1" destOrd="0" presId="urn:microsoft.com/office/officeart/2009/3/layout/HorizontalOrganizationChart"/>
    <dgm:cxn modelId="{19B4F70F-46C8-4D4B-B382-C42163FADFA8}" srcId="{0E9A2A62-46AA-4449-A564-45EF7D3E5BA0}" destId="{15DB791A-C432-A549-AEE6-20AA4DF39769}" srcOrd="0" destOrd="0" parTransId="{3395AD44-DE29-464F-8090-A32AE0E72126}" sibTransId="{A3151BD8-A40D-0847-8876-13349BF0AEF1}"/>
    <dgm:cxn modelId="{76479315-6B23-6945-A048-61D69A964B5F}" type="presOf" srcId="{FC46BED5-3240-CD42-9941-870677FC2095}" destId="{A3063ADB-7CF7-EA41-8268-52BF466F960D}" srcOrd="0" destOrd="0" presId="urn:microsoft.com/office/officeart/2009/3/layout/HorizontalOrganizationChart"/>
    <dgm:cxn modelId="{9AFBCE15-3CA0-624D-9452-1849311E8247}" type="presOf" srcId="{FF5973DF-BBC4-3542-B412-5F688E2BB382}" destId="{D7BEABBB-EFDC-A449-9CD7-CB99FAE9D208}" srcOrd="0" destOrd="0" presId="urn:microsoft.com/office/officeart/2009/3/layout/HorizontalOrganizationChart"/>
    <dgm:cxn modelId="{2A312417-883D-5446-BF66-C2EB425A3AF8}" type="presOf" srcId="{5DB64A56-13E3-9040-8A77-49CC311055A0}" destId="{5CB9343D-ACA2-0744-8E6D-187572510CAB}" srcOrd="1" destOrd="0" presId="urn:microsoft.com/office/officeart/2009/3/layout/HorizontalOrganizationChart"/>
    <dgm:cxn modelId="{84F9561A-0FC3-6B4B-B820-8D99229C526C}" srcId="{D627FBA3-22DF-5845-ADD0-85986E958E50}" destId="{FF5973DF-BBC4-3542-B412-5F688E2BB382}" srcOrd="0" destOrd="0" parTransId="{ACC7B4B6-6494-EA44-9139-6B1C382DB2F3}" sibTransId="{BF82EAB1-AEDA-AB48-AD16-7F60D2981495}"/>
    <dgm:cxn modelId="{22DAB229-9589-BE42-9313-21204D83710D}" srcId="{15DB791A-C432-A549-AEE6-20AA4DF39769}" destId="{78400CCD-0DDE-CF40-AE75-94A7A70A53B6}" srcOrd="0" destOrd="0" parTransId="{92F04FE2-8638-7B4F-B910-C855F1BEE7A7}" sibTransId="{DDF7A777-0216-8843-BE65-43DA41CDA835}"/>
    <dgm:cxn modelId="{51F6C429-8C73-9641-81E7-27B1E9DA692F}" type="presOf" srcId="{15DB791A-C432-A549-AEE6-20AA4DF39769}" destId="{511FE206-C82B-1048-B755-FB518ED01E8A}" srcOrd="0" destOrd="0" presId="urn:microsoft.com/office/officeart/2009/3/layout/HorizontalOrganizationChart"/>
    <dgm:cxn modelId="{B49CBF2B-9879-1846-BB91-F6DC877B1C1E}" srcId="{0E9A2A62-46AA-4449-A564-45EF7D3E5BA0}" destId="{7DA5BE91-790A-BB40-9F68-7FA49841AF42}" srcOrd="2" destOrd="0" parTransId="{FC46BED5-3240-CD42-9941-870677FC2095}" sibTransId="{A118CEF6-8FDB-144F-A9F3-F8572231F621}"/>
    <dgm:cxn modelId="{EE6F332C-1D34-DB47-8253-C9AA03A438EE}" type="presOf" srcId="{B9FEF73F-A150-4D48-BD0C-8D9351F68DDB}" destId="{70FD66E0-205F-F646-B672-13688117C744}" srcOrd="0" destOrd="0" presId="urn:microsoft.com/office/officeart/2009/3/layout/HorizontalOrganizationChart"/>
    <dgm:cxn modelId="{DFD9F92E-963C-074B-84C0-A57A471AD2CC}" type="presOf" srcId="{0E9A2A62-46AA-4449-A564-45EF7D3E5BA0}" destId="{AA390E2A-042F-174A-9E29-42DC7B873ABD}" srcOrd="1" destOrd="0" presId="urn:microsoft.com/office/officeart/2009/3/layout/HorizontalOrganizationChart"/>
    <dgm:cxn modelId="{F033E231-884F-0045-8C75-F83ECB13C996}" type="presOf" srcId="{3395AD44-DE29-464F-8090-A32AE0E72126}" destId="{FD993B2E-7CFB-3A4D-A9E7-E9D54CFA73A7}" srcOrd="0" destOrd="0" presId="urn:microsoft.com/office/officeart/2009/3/layout/HorizontalOrganizationChart"/>
    <dgm:cxn modelId="{13C43137-0402-8E40-85BE-582F10D20EAE}" srcId="{E9A91FC6-61CE-A746-9BC5-F8C37FB99840}" destId="{EFF8C5A0-0869-1845-A6A8-3A12C0D7BA32}" srcOrd="0" destOrd="0" parTransId="{8D58EDE8-D0CB-3C40-BF02-E05D51C9138F}" sibTransId="{FF84D591-3CFD-9A4B-B3F8-5D5CEA512009}"/>
    <dgm:cxn modelId="{8BF3CE42-C987-5841-90EE-86831BD57DFF}" srcId="{7DA5BE91-790A-BB40-9F68-7FA49841AF42}" destId="{4436717F-CD01-304A-BF31-8BF56C3A258C}" srcOrd="0" destOrd="0" parTransId="{414CC4B5-14F8-C94B-B3CE-EC8DDDBDFB9E}" sibTransId="{34E3D3D2-1A78-FC49-8A6B-42F3C347A880}"/>
    <dgm:cxn modelId="{FE7A6A45-A345-AA42-A50A-674E2A78807A}" type="presOf" srcId="{EBAD2A5C-5D3A-A546-9C7B-F8E996EAFA10}" destId="{B090F4C5-28C2-9443-AF43-918F6DE31795}" srcOrd="0" destOrd="0" presId="urn:microsoft.com/office/officeart/2009/3/layout/HorizontalOrganizationChart"/>
    <dgm:cxn modelId="{FDA68748-4215-7149-81D7-4DC201CC91A6}" type="presOf" srcId="{B112E2B7-4FB6-BF4E-831E-BCB07C82BB7D}" destId="{9AFE31D2-E030-FA4E-AA90-A51B7249E540}" srcOrd="0" destOrd="0" presId="urn:microsoft.com/office/officeart/2009/3/layout/HorizontalOrganizationChart"/>
    <dgm:cxn modelId="{7FE2C948-4097-AD4A-9D6A-86D59EDD64FA}" srcId="{FF5973DF-BBC4-3542-B412-5F688E2BB382}" destId="{0E9A2A62-46AA-4449-A564-45EF7D3E5BA0}" srcOrd="0" destOrd="0" parTransId="{1EA6907C-2451-DB45-B2E7-E8B4F2B49B0C}" sibTransId="{389093A5-4762-2F4B-AB8E-B021E7AB1960}"/>
    <dgm:cxn modelId="{28C4FC53-7C39-D94A-B12A-2AE5136D86CE}" type="presOf" srcId="{FF5973DF-BBC4-3542-B412-5F688E2BB382}" destId="{2FC2B465-79E5-064B-B5F7-81C12E1C0B32}" srcOrd="1" destOrd="0" presId="urn:microsoft.com/office/officeart/2009/3/layout/HorizontalOrganizationChart"/>
    <dgm:cxn modelId="{F00A2A54-959C-C944-AA66-600A9A7093A6}" srcId="{B112E2B7-4FB6-BF4E-831E-BCB07C82BB7D}" destId="{0733C693-1A79-E741-8407-CAF37D521721}" srcOrd="0" destOrd="0" parTransId="{862F0FCA-CD44-5542-A3B8-E88237D92970}" sibTransId="{1916E312-A067-6944-9500-0BC0F6D7337E}"/>
    <dgm:cxn modelId="{2EC8E954-4B90-6C4B-8EF8-C24FF9E2EF18}" type="presOf" srcId="{77E066AC-7525-654F-A301-603FFFC42E92}" destId="{305F72A7-379B-854D-8521-B0B5A483BC04}" srcOrd="0" destOrd="0" presId="urn:microsoft.com/office/officeart/2009/3/layout/HorizontalOrganizationChart"/>
    <dgm:cxn modelId="{4062A959-A7A7-1A41-B799-A1B7A0DD1490}" type="presOf" srcId="{E9A91FC6-61CE-A746-9BC5-F8C37FB99840}" destId="{383B5DD3-47BE-6D47-9BEA-68594D17B9F0}" srcOrd="1" destOrd="0" presId="urn:microsoft.com/office/officeart/2009/3/layout/HorizontalOrganizationChart"/>
    <dgm:cxn modelId="{D9CD5E5B-D0B8-D34E-9467-BDA7E01C803E}" srcId="{0733C693-1A79-E741-8407-CAF37D521721}" destId="{E4777773-5C4D-BA42-9E32-9010E2E85949}" srcOrd="0" destOrd="0" parTransId="{023E3DA1-03AB-9441-8873-30D1F26DFC29}" sibTransId="{C499669D-D774-E34E-B14F-53CDEEEDA592}"/>
    <dgm:cxn modelId="{40342A62-1235-9446-BDD7-14674FFE3519}" type="presOf" srcId="{414CC4B5-14F8-C94B-B3CE-EC8DDDBDFB9E}" destId="{4DBBA3EE-6F6A-8342-92F5-6C98104817B3}" srcOrd="0" destOrd="0" presId="urn:microsoft.com/office/officeart/2009/3/layout/HorizontalOrganizationChart"/>
    <dgm:cxn modelId="{0958AD69-032A-334D-9C88-E534586A8F46}" type="presOf" srcId="{56417388-2530-C248-B8AA-118B2190CE2F}" destId="{71DC5DEF-4FE2-824E-8493-AED4D15FA239}" srcOrd="0" destOrd="0" presId="urn:microsoft.com/office/officeart/2009/3/layout/HorizontalOrganizationChart"/>
    <dgm:cxn modelId="{EFD2D571-C91A-DF46-AB95-FCF7F6EA2A5D}" type="presOf" srcId="{5DB64A56-13E3-9040-8A77-49CC311055A0}" destId="{4FFADCC4-005D-5142-B415-B8B7DF0A729F}" srcOrd="0" destOrd="0" presId="urn:microsoft.com/office/officeart/2009/3/layout/HorizontalOrganizationChart"/>
    <dgm:cxn modelId="{82B17777-B98F-084A-9253-0C70C26F8FC4}" type="presOf" srcId="{7DA5BE91-790A-BB40-9F68-7FA49841AF42}" destId="{16B76C2C-C573-8B42-9230-76F7BB1D5BC0}" srcOrd="0" destOrd="0" presId="urn:microsoft.com/office/officeart/2009/3/layout/HorizontalOrganizationChart"/>
    <dgm:cxn modelId="{D6446979-3A7C-EC41-8FC8-A96A5E31144B}" type="presOf" srcId="{4436717F-CD01-304A-BF31-8BF56C3A258C}" destId="{F857CCB1-7FF7-224C-BD6F-784DC8DD8D5B}" srcOrd="1" destOrd="0" presId="urn:microsoft.com/office/officeart/2009/3/layout/HorizontalOrganizationChart"/>
    <dgm:cxn modelId="{D1DFB97A-4DA3-EB4C-878A-B065FFCF6215}" type="presOf" srcId="{A17538C0-30D8-314F-83CB-EED960BFFB55}" destId="{D4988D79-30CB-8645-A1BD-9D27A10C6801}" srcOrd="1" destOrd="0" presId="urn:microsoft.com/office/officeart/2009/3/layout/HorizontalOrganizationChart"/>
    <dgm:cxn modelId="{24EA467B-0E84-3A4B-852F-B29DBC1E6C56}" srcId="{EFF8C5A0-0869-1845-A6A8-3A12C0D7BA32}" destId="{A17538C0-30D8-314F-83CB-EED960BFFB55}" srcOrd="0" destOrd="0" parTransId="{B9FEF73F-A150-4D48-BD0C-8D9351F68DDB}" sibTransId="{65532FD2-2F50-E549-BE18-1A7800A624F8}"/>
    <dgm:cxn modelId="{244FE97B-914C-5148-8D98-1F063152C125}" type="presOf" srcId="{E4777773-5C4D-BA42-9E32-9010E2E85949}" destId="{7FEA931D-C7FC-1547-A1D9-DF4C43B664DB}" srcOrd="0" destOrd="0" presId="urn:microsoft.com/office/officeart/2009/3/layout/HorizontalOrganizationChart"/>
    <dgm:cxn modelId="{1CA7EC84-0C95-554F-B490-D205344EECF2}" type="presOf" srcId="{1EA6907C-2451-DB45-B2E7-E8B4F2B49B0C}" destId="{93761484-284F-3D40-845C-340A39052FAB}" srcOrd="0" destOrd="0" presId="urn:microsoft.com/office/officeart/2009/3/layout/HorizontalOrganizationChart"/>
    <dgm:cxn modelId="{4CA45985-91A2-D443-907C-C92952E4862F}" type="presOf" srcId="{E03BDC2F-2B38-3748-ABAB-C49FBBB343FA}" destId="{12B23B23-04C4-744D-A04C-DF90DECA20F7}" srcOrd="1" destOrd="0" presId="urn:microsoft.com/office/officeart/2009/3/layout/HorizontalOrganizationChart"/>
    <dgm:cxn modelId="{3C81DF87-6ED3-AF4A-81BF-7731F2F12152}" type="presOf" srcId="{EFF8C5A0-0869-1845-A6A8-3A12C0D7BA32}" destId="{F773D6C4-38E1-1246-8CE0-513532EC10B7}" srcOrd="1" destOrd="0" presId="urn:microsoft.com/office/officeart/2009/3/layout/HorizontalOrganizationChart"/>
    <dgm:cxn modelId="{E64D5588-564C-A74A-9A2B-265CED32DB62}" type="presOf" srcId="{7BE77173-638F-FE4B-84B1-15CDEEB0B984}" destId="{13AF6562-8972-6344-A537-F6531DC613E6}" srcOrd="0" destOrd="0" presId="urn:microsoft.com/office/officeart/2009/3/layout/HorizontalOrganizationChart"/>
    <dgm:cxn modelId="{2F1EBA8C-A0E7-5F48-B0FF-A7F788D1DD67}" type="presOf" srcId="{0E9A2A62-46AA-4449-A564-45EF7D3E5BA0}" destId="{82F35D72-9EDB-664A-B02F-4614728C37C6}" srcOrd="0" destOrd="0" presId="urn:microsoft.com/office/officeart/2009/3/layout/HorizontalOrganizationChart"/>
    <dgm:cxn modelId="{E5873191-425C-8E45-864D-822BA19B9E7D}" type="presOf" srcId="{56417388-2530-C248-B8AA-118B2190CE2F}" destId="{41BE729F-BF1B-7745-B74B-13A406B16168}" srcOrd="1" destOrd="0" presId="urn:microsoft.com/office/officeart/2009/3/layout/HorizontalOrganizationChart"/>
    <dgm:cxn modelId="{0D367894-05E8-8D4F-A73D-C8C204CF9101}" type="presOf" srcId="{4436717F-CD01-304A-BF31-8BF56C3A258C}" destId="{03756CBD-2DFF-CF48-8270-F05D62942EC9}" srcOrd="0" destOrd="0" presId="urn:microsoft.com/office/officeart/2009/3/layout/HorizontalOrganizationChart"/>
    <dgm:cxn modelId="{88F0BA95-D9A2-4D46-8DEC-98FB8B806F9B}" srcId="{E03BDC2F-2B38-3748-ABAB-C49FBBB343FA}" destId="{E9A91FC6-61CE-A746-9BC5-F8C37FB99840}" srcOrd="0" destOrd="0" parTransId="{0770E8BE-30E0-214D-A4E6-CA5FFFBD7CA2}" sibTransId="{CBA52C5E-940D-4D4A-8042-F1B3D6C03531}"/>
    <dgm:cxn modelId="{5A8591A2-27C2-1044-B17A-5F6527607768}" type="presOf" srcId="{0733C693-1A79-E741-8407-CAF37D521721}" destId="{0C82A070-F022-7348-B1C3-1590464E1988}" srcOrd="0" destOrd="0" presId="urn:microsoft.com/office/officeart/2009/3/layout/HorizontalOrganizationChart"/>
    <dgm:cxn modelId="{88A6B1A3-DCC2-8A48-9B30-B3921BE689B2}" srcId="{56417388-2530-C248-B8AA-118B2190CE2F}" destId="{E03BDC2F-2B38-3748-ABAB-C49FBBB343FA}" srcOrd="0" destOrd="0" parTransId="{3AFB713F-E6D4-5E43-891F-0CEC99173AA3}" sibTransId="{058AC81A-5CB9-8440-8ABF-50624C3BE856}"/>
    <dgm:cxn modelId="{3D49EDAB-0645-7241-AB6A-5A8B02BA0A18}" type="presOf" srcId="{DB17049D-FFF4-9F4B-9A10-4CA9F566D32C}" destId="{7CBCC78A-68AE-DF42-BA60-CEBA3DADB765}" srcOrd="0" destOrd="0" presId="urn:microsoft.com/office/officeart/2009/3/layout/HorizontalOrganizationChart"/>
    <dgm:cxn modelId="{C65008B3-BB21-7D4A-94D2-5893961271D9}" srcId="{7BE77173-638F-FE4B-84B1-15CDEEB0B984}" destId="{56417388-2530-C248-B8AA-118B2190CE2F}" srcOrd="0" destOrd="0" parTransId="{77E066AC-7525-654F-A301-603FFFC42E92}" sibTransId="{766DC060-8CF4-0F47-B298-8E9DCDAF7A79}"/>
    <dgm:cxn modelId="{FE1CCCB9-994A-EE4E-850A-D5BDF96DE71F}" type="presOf" srcId="{D627FBA3-22DF-5845-ADD0-85986E958E50}" destId="{23955272-748A-0542-8D30-CCF4B22C8713}" srcOrd="0" destOrd="0" presId="urn:microsoft.com/office/officeart/2009/3/layout/HorizontalOrganizationChart"/>
    <dgm:cxn modelId="{8BE2E1BB-D468-E44A-B33D-AB2CEC133E70}" type="presOf" srcId="{78400CCD-0DDE-CF40-AE75-94A7A70A53B6}" destId="{39EEDB10-2516-6347-BE97-71B76FD449AA}" srcOrd="1" destOrd="0" presId="urn:microsoft.com/office/officeart/2009/3/layout/HorizontalOrganizationChart"/>
    <dgm:cxn modelId="{96EAA8C2-5354-FB4D-9D03-4173F39BFDD6}" type="presOf" srcId="{A17538C0-30D8-314F-83CB-EED960BFFB55}" destId="{26EA599F-186F-8744-8DCE-9EA5CD8A2FF3}" srcOrd="0" destOrd="0" presId="urn:microsoft.com/office/officeart/2009/3/layout/HorizontalOrganizationChart"/>
    <dgm:cxn modelId="{BD1676C6-530D-0B42-A23E-BE26A46A2822}" type="presOf" srcId="{22C97553-F928-C14D-86A5-568CD84BEDAB}" destId="{A9679A70-1359-684B-AE01-9C459F4B563A}" srcOrd="0" destOrd="0" presId="urn:microsoft.com/office/officeart/2009/3/layout/HorizontalOrganizationChart"/>
    <dgm:cxn modelId="{389B95C8-5347-0C47-AC94-BD1171679E27}" type="presOf" srcId="{023E3DA1-03AB-9441-8873-30D1F26DFC29}" destId="{B17E23A7-9FD7-5B4E-BCC4-20233B522996}" srcOrd="0" destOrd="0" presId="urn:microsoft.com/office/officeart/2009/3/layout/HorizontalOrganizationChart"/>
    <dgm:cxn modelId="{404183CF-95D2-2341-AB04-8F49FC346C97}" type="presOf" srcId="{862F0FCA-CD44-5542-A3B8-E88237D92970}" destId="{CB636788-37F7-8045-AB69-6B84E6A6D227}" srcOrd="0" destOrd="0" presId="urn:microsoft.com/office/officeart/2009/3/layout/HorizontalOrganizationChart"/>
    <dgm:cxn modelId="{8315E2D2-508D-754B-B7FE-D5C46BCD8AE6}" type="presOf" srcId="{EFF8C5A0-0869-1845-A6A8-3A12C0D7BA32}" destId="{3255C4F6-01B0-BD42-BC11-2C4598CE1623}" srcOrd="0" destOrd="0" presId="urn:microsoft.com/office/officeart/2009/3/layout/HorizontalOrganizationChart"/>
    <dgm:cxn modelId="{DCE4A3D6-3B38-F54E-802B-E986FDC72BDF}" type="presOf" srcId="{0770E8BE-30E0-214D-A4E6-CA5FFFBD7CA2}" destId="{B933AC35-227A-804B-AD66-A8689AC7FC55}" srcOrd="0" destOrd="0" presId="urn:microsoft.com/office/officeart/2009/3/layout/HorizontalOrganizationChart"/>
    <dgm:cxn modelId="{520688D8-3DFE-6441-A49E-0B64819E3C59}" type="presOf" srcId="{3AFB713F-E6D4-5E43-891F-0CEC99173AA3}" destId="{53296E42-D0EF-DE43-87B2-95ACF2F79467}" srcOrd="0" destOrd="0" presId="urn:microsoft.com/office/officeart/2009/3/layout/HorizontalOrganizationChart"/>
    <dgm:cxn modelId="{D52D8CDA-E664-D34F-AF21-AA4D5F94B525}" type="presOf" srcId="{B112E2B7-4FB6-BF4E-831E-BCB07C82BB7D}" destId="{6992130C-A100-4B49-A589-4D5FA194BA03}" srcOrd="1" destOrd="0" presId="urn:microsoft.com/office/officeart/2009/3/layout/HorizontalOrganizationChart"/>
    <dgm:cxn modelId="{C5C1D1DD-3EA6-EA4B-B20A-195082142B16}" type="presOf" srcId="{78400CCD-0DDE-CF40-AE75-94A7A70A53B6}" destId="{ECCD7DEB-1E8B-CF47-99B2-28239D4D0889}" srcOrd="0" destOrd="0" presId="urn:microsoft.com/office/officeart/2009/3/layout/HorizontalOrganizationChart"/>
    <dgm:cxn modelId="{1E4886DE-90EF-A148-9866-3C5FACFC1CBB}" type="presOf" srcId="{E03BDC2F-2B38-3748-ABAB-C49FBBB343FA}" destId="{5B1A535E-2964-AC40-B812-C0D9927B7516}" srcOrd="0" destOrd="0" presId="urn:microsoft.com/office/officeart/2009/3/layout/HorizontalOrganizationChart"/>
    <dgm:cxn modelId="{9ACCF2DE-5180-EC4F-89D4-F73557F0BD23}" type="presOf" srcId="{E4777773-5C4D-BA42-9E32-9010E2E85949}" destId="{460CBE4C-6994-5248-AC10-56484F514415}" srcOrd="1" destOrd="0" presId="urn:microsoft.com/office/officeart/2009/3/layout/HorizontalOrganizationChart"/>
    <dgm:cxn modelId="{EEE720DF-15EB-7640-8718-D3C6B2FA9942}" srcId="{EFF8C5A0-0869-1845-A6A8-3A12C0D7BA32}" destId="{5DB64A56-13E3-9040-8A77-49CC311055A0}" srcOrd="1" destOrd="0" parTransId="{22C97553-F928-C14D-86A5-568CD84BEDAB}" sibTransId="{D0C3191C-A261-A14D-8DF1-D3DBA61E47E3}"/>
    <dgm:cxn modelId="{486C86DF-B63B-B24B-8E39-716223A6081B}" srcId="{0E9A2A62-46AA-4449-A564-45EF7D3E5BA0}" destId="{B112E2B7-4FB6-BF4E-831E-BCB07C82BB7D}" srcOrd="1" destOrd="0" parTransId="{DB17049D-FFF4-9F4B-9A10-4CA9F566D32C}" sibTransId="{ED3BBAB3-D52C-284F-AF16-74ACFF9D0391}"/>
    <dgm:cxn modelId="{03BFA9E7-DE68-3742-A7EA-493810B26477}" type="presOf" srcId="{7DA5BE91-790A-BB40-9F68-7FA49841AF42}" destId="{2EEE6049-15E3-FC4E-A3EA-59FA34E0942B}" srcOrd="1" destOrd="0" presId="urn:microsoft.com/office/officeart/2009/3/layout/HorizontalOrganizationChart"/>
    <dgm:cxn modelId="{023F5DED-D108-5643-A81A-7005FD926ADA}" type="presOf" srcId="{0733C693-1A79-E741-8407-CAF37D521721}" destId="{F7B9CFB8-F912-D241-9E56-C9C2CED05B1F}" srcOrd="1" destOrd="0" presId="urn:microsoft.com/office/officeart/2009/3/layout/HorizontalOrganizationChart"/>
    <dgm:cxn modelId="{4BF998F0-B0C7-634C-8F0E-1D2EE5877897}" srcId="{E4777773-5C4D-BA42-9E32-9010E2E85949}" destId="{7BE77173-638F-FE4B-84B1-15CDEEB0B984}" srcOrd="0" destOrd="0" parTransId="{EBAD2A5C-5D3A-A546-9C7B-F8E996EAFA10}" sibTransId="{E6A2B6C1-1ED7-1E49-BC09-5A1017427A85}"/>
    <dgm:cxn modelId="{981B10F3-FD79-2C4C-AA08-038E6DCC6F93}" type="presOf" srcId="{15DB791A-C432-A549-AEE6-20AA4DF39769}" destId="{A9DC62C6-1906-884B-885B-25DF273B7818}" srcOrd="1" destOrd="0" presId="urn:microsoft.com/office/officeart/2009/3/layout/HorizontalOrganizationChart"/>
    <dgm:cxn modelId="{AF69E8F5-F1A4-7C47-9613-7292CF65C728}" type="presOf" srcId="{8D58EDE8-D0CB-3C40-BF02-E05D51C9138F}" destId="{856825F1-736E-8F48-B65B-E8BE480F1A3C}" srcOrd="0" destOrd="0" presId="urn:microsoft.com/office/officeart/2009/3/layout/HorizontalOrganizationChart"/>
    <dgm:cxn modelId="{125985F6-F1D9-7E4C-993F-4E72B833F533}" type="presOf" srcId="{92F04FE2-8638-7B4F-B910-C855F1BEE7A7}" destId="{2DE3A3CF-B7BA-634D-A395-B1AC61D46C43}" srcOrd="0" destOrd="0" presId="urn:microsoft.com/office/officeart/2009/3/layout/HorizontalOrganizationChart"/>
    <dgm:cxn modelId="{37BD8EE6-EF20-0B4B-8F1C-5B85146EA780}" type="presParOf" srcId="{23955272-748A-0542-8D30-CCF4B22C8713}" destId="{B5A2A700-731D-BC46-AAB5-57D1EDA09E6A}" srcOrd="0" destOrd="0" presId="urn:microsoft.com/office/officeart/2009/3/layout/HorizontalOrganizationChart"/>
    <dgm:cxn modelId="{D23A4A75-D989-F145-B0CE-9947E5C02F1D}" type="presParOf" srcId="{B5A2A700-731D-BC46-AAB5-57D1EDA09E6A}" destId="{F6EC62AB-E18E-B842-B286-FF33340600A8}" srcOrd="0" destOrd="0" presId="urn:microsoft.com/office/officeart/2009/3/layout/HorizontalOrganizationChart"/>
    <dgm:cxn modelId="{B2AB80DA-A7B0-3644-A124-E681776A51A9}" type="presParOf" srcId="{F6EC62AB-E18E-B842-B286-FF33340600A8}" destId="{D7BEABBB-EFDC-A449-9CD7-CB99FAE9D208}" srcOrd="0" destOrd="0" presId="urn:microsoft.com/office/officeart/2009/3/layout/HorizontalOrganizationChart"/>
    <dgm:cxn modelId="{1A54E053-2B4F-F347-AF8E-782E2F01C34B}" type="presParOf" srcId="{F6EC62AB-E18E-B842-B286-FF33340600A8}" destId="{2FC2B465-79E5-064B-B5F7-81C12E1C0B32}" srcOrd="1" destOrd="0" presId="urn:microsoft.com/office/officeart/2009/3/layout/HorizontalOrganizationChart"/>
    <dgm:cxn modelId="{020EB72C-6265-DB4F-92E1-3AB473A6F6BB}" type="presParOf" srcId="{B5A2A700-731D-BC46-AAB5-57D1EDA09E6A}" destId="{35CCC6AB-9172-6943-B3AE-5547DA92A346}" srcOrd="1" destOrd="0" presId="urn:microsoft.com/office/officeart/2009/3/layout/HorizontalOrganizationChart"/>
    <dgm:cxn modelId="{301C2D50-2BCD-474E-A0D8-FBE703B8C974}" type="presParOf" srcId="{35CCC6AB-9172-6943-B3AE-5547DA92A346}" destId="{93761484-284F-3D40-845C-340A39052FAB}" srcOrd="0" destOrd="0" presId="urn:microsoft.com/office/officeart/2009/3/layout/HorizontalOrganizationChart"/>
    <dgm:cxn modelId="{36F64652-4441-C742-A75D-047393B05B63}" type="presParOf" srcId="{35CCC6AB-9172-6943-B3AE-5547DA92A346}" destId="{72E26FA2-82C4-164B-BEF7-52FEF896CB0D}" srcOrd="1" destOrd="0" presId="urn:microsoft.com/office/officeart/2009/3/layout/HorizontalOrganizationChart"/>
    <dgm:cxn modelId="{FBBA1984-FC55-2842-96E6-DE92A284B936}" type="presParOf" srcId="{72E26FA2-82C4-164B-BEF7-52FEF896CB0D}" destId="{D5BDA674-705A-B740-86A3-D95B816A4BF6}" srcOrd="0" destOrd="0" presId="urn:microsoft.com/office/officeart/2009/3/layout/HorizontalOrganizationChart"/>
    <dgm:cxn modelId="{F2F97F3D-AE88-904C-91D6-DC0FB63CB2E8}" type="presParOf" srcId="{D5BDA674-705A-B740-86A3-D95B816A4BF6}" destId="{82F35D72-9EDB-664A-B02F-4614728C37C6}" srcOrd="0" destOrd="0" presId="urn:microsoft.com/office/officeart/2009/3/layout/HorizontalOrganizationChart"/>
    <dgm:cxn modelId="{184190AE-0C7D-4B48-A065-BEB8CCAA3CF2}" type="presParOf" srcId="{D5BDA674-705A-B740-86A3-D95B816A4BF6}" destId="{AA390E2A-042F-174A-9E29-42DC7B873ABD}" srcOrd="1" destOrd="0" presId="urn:microsoft.com/office/officeart/2009/3/layout/HorizontalOrganizationChart"/>
    <dgm:cxn modelId="{051DD3C5-B5EA-7740-B387-0182F5C5E991}" type="presParOf" srcId="{72E26FA2-82C4-164B-BEF7-52FEF896CB0D}" destId="{D9B65B49-FFD9-CE4A-BCEA-2CD00CF51616}" srcOrd="1" destOrd="0" presId="urn:microsoft.com/office/officeart/2009/3/layout/HorizontalOrganizationChart"/>
    <dgm:cxn modelId="{188F9DFF-6CDF-514D-B4BF-AFAD8BAFF80A}" type="presParOf" srcId="{D9B65B49-FFD9-CE4A-BCEA-2CD00CF51616}" destId="{FD993B2E-7CFB-3A4D-A9E7-E9D54CFA73A7}" srcOrd="0" destOrd="0" presId="urn:microsoft.com/office/officeart/2009/3/layout/HorizontalOrganizationChart"/>
    <dgm:cxn modelId="{E0D5352D-190C-184F-9C84-19FE4B605B1A}" type="presParOf" srcId="{D9B65B49-FFD9-CE4A-BCEA-2CD00CF51616}" destId="{6D0F2372-62FC-D443-A9EF-E2A1C8EF10D6}" srcOrd="1" destOrd="0" presId="urn:microsoft.com/office/officeart/2009/3/layout/HorizontalOrganizationChart"/>
    <dgm:cxn modelId="{3DD89606-7284-1D47-85D9-C65783EB4193}" type="presParOf" srcId="{6D0F2372-62FC-D443-A9EF-E2A1C8EF10D6}" destId="{7DE5EF9F-E5B7-6F4A-BE1C-C266E6602D16}" srcOrd="0" destOrd="0" presId="urn:microsoft.com/office/officeart/2009/3/layout/HorizontalOrganizationChart"/>
    <dgm:cxn modelId="{B1D1B51A-D83E-5946-A5BE-DE80B69EFF1A}" type="presParOf" srcId="{7DE5EF9F-E5B7-6F4A-BE1C-C266E6602D16}" destId="{511FE206-C82B-1048-B755-FB518ED01E8A}" srcOrd="0" destOrd="0" presId="urn:microsoft.com/office/officeart/2009/3/layout/HorizontalOrganizationChart"/>
    <dgm:cxn modelId="{5E050ACC-B39B-4B44-9404-608C816CF61B}" type="presParOf" srcId="{7DE5EF9F-E5B7-6F4A-BE1C-C266E6602D16}" destId="{A9DC62C6-1906-884B-885B-25DF273B7818}" srcOrd="1" destOrd="0" presId="urn:microsoft.com/office/officeart/2009/3/layout/HorizontalOrganizationChart"/>
    <dgm:cxn modelId="{B570B9E4-CB5E-3144-A4AE-F0B1E239B0B8}" type="presParOf" srcId="{6D0F2372-62FC-D443-A9EF-E2A1C8EF10D6}" destId="{C3B5E23A-B957-C045-B186-6057C750C8D5}" srcOrd="1" destOrd="0" presId="urn:microsoft.com/office/officeart/2009/3/layout/HorizontalOrganizationChart"/>
    <dgm:cxn modelId="{3A9E457E-F3C6-A247-8157-5A3C0CBC7B57}" type="presParOf" srcId="{C3B5E23A-B957-C045-B186-6057C750C8D5}" destId="{2DE3A3CF-B7BA-634D-A395-B1AC61D46C43}" srcOrd="0" destOrd="0" presId="urn:microsoft.com/office/officeart/2009/3/layout/HorizontalOrganizationChart"/>
    <dgm:cxn modelId="{8247C16C-152C-DC48-A0FF-F6A77E7F90B2}" type="presParOf" srcId="{C3B5E23A-B957-C045-B186-6057C750C8D5}" destId="{E17074FA-F1EF-D647-8E4C-B1077DB93851}" srcOrd="1" destOrd="0" presId="urn:microsoft.com/office/officeart/2009/3/layout/HorizontalOrganizationChart"/>
    <dgm:cxn modelId="{4A19EDB3-EE5D-3C4E-922E-DBEA2F959DA5}" type="presParOf" srcId="{E17074FA-F1EF-D647-8E4C-B1077DB93851}" destId="{420ADCFE-E435-AF49-9FC0-3DF5289466E9}" srcOrd="0" destOrd="0" presId="urn:microsoft.com/office/officeart/2009/3/layout/HorizontalOrganizationChart"/>
    <dgm:cxn modelId="{1E16A1E4-791E-F547-9135-D45F53B1B95D}" type="presParOf" srcId="{420ADCFE-E435-AF49-9FC0-3DF5289466E9}" destId="{ECCD7DEB-1E8B-CF47-99B2-28239D4D0889}" srcOrd="0" destOrd="0" presId="urn:microsoft.com/office/officeart/2009/3/layout/HorizontalOrganizationChart"/>
    <dgm:cxn modelId="{C758F62B-178C-3C49-BAC7-493B83CC132A}" type="presParOf" srcId="{420ADCFE-E435-AF49-9FC0-3DF5289466E9}" destId="{39EEDB10-2516-6347-BE97-71B76FD449AA}" srcOrd="1" destOrd="0" presId="urn:microsoft.com/office/officeart/2009/3/layout/HorizontalOrganizationChart"/>
    <dgm:cxn modelId="{05298B9B-E6E7-2940-9D30-86949142480F}" type="presParOf" srcId="{E17074FA-F1EF-D647-8E4C-B1077DB93851}" destId="{B9A06116-2675-9A4B-8C88-8BD69EF82A40}" srcOrd="1" destOrd="0" presId="urn:microsoft.com/office/officeart/2009/3/layout/HorizontalOrganizationChart"/>
    <dgm:cxn modelId="{3C93338A-363C-CE43-84CA-61204DFFF00E}" type="presParOf" srcId="{E17074FA-F1EF-D647-8E4C-B1077DB93851}" destId="{6792783F-5CB2-444A-A3F8-988904B66296}" srcOrd="2" destOrd="0" presId="urn:microsoft.com/office/officeart/2009/3/layout/HorizontalOrganizationChart"/>
    <dgm:cxn modelId="{534025EC-2FBD-E14C-8592-9AF0DA018B27}" type="presParOf" srcId="{6D0F2372-62FC-D443-A9EF-E2A1C8EF10D6}" destId="{45386F6F-2B1B-7645-A6AD-F4EBE8E05840}" srcOrd="2" destOrd="0" presId="urn:microsoft.com/office/officeart/2009/3/layout/HorizontalOrganizationChart"/>
    <dgm:cxn modelId="{605486B6-6C69-E84E-8788-18A02A224211}" type="presParOf" srcId="{D9B65B49-FFD9-CE4A-BCEA-2CD00CF51616}" destId="{7CBCC78A-68AE-DF42-BA60-CEBA3DADB765}" srcOrd="2" destOrd="0" presId="urn:microsoft.com/office/officeart/2009/3/layout/HorizontalOrganizationChart"/>
    <dgm:cxn modelId="{D1BC681E-1B11-414F-999A-6C7BD51DCDE9}" type="presParOf" srcId="{D9B65B49-FFD9-CE4A-BCEA-2CD00CF51616}" destId="{445183AA-836E-0E42-9708-92BE0BA0DA7A}" srcOrd="3" destOrd="0" presId="urn:microsoft.com/office/officeart/2009/3/layout/HorizontalOrganizationChart"/>
    <dgm:cxn modelId="{7C848CCE-7E0B-A84C-8795-56CBD56BCCA0}" type="presParOf" srcId="{445183AA-836E-0E42-9708-92BE0BA0DA7A}" destId="{310547E1-74D9-7D4E-BEA1-9E337552926F}" srcOrd="0" destOrd="0" presId="urn:microsoft.com/office/officeart/2009/3/layout/HorizontalOrganizationChart"/>
    <dgm:cxn modelId="{6BBCB04E-304E-DA4D-B3B1-5675126AD788}" type="presParOf" srcId="{310547E1-74D9-7D4E-BEA1-9E337552926F}" destId="{9AFE31D2-E030-FA4E-AA90-A51B7249E540}" srcOrd="0" destOrd="0" presId="urn:microsoft.com/office/officeart/2009/3/layout/HorizontalOrganizationChart"/>
    <dgm:cxn modelId="{55224190-307E-DE42-9725-DFA5C925B660}" type="presParOf" srcId="{310547E1-74D9-7D4E-BEA1-9E337552926F}" destId="{6992130C-A100-4B49-A589-4D5FA194BA03}" srcOrd="1" destOrd="0" presId="urn:microsoft.com/office/officeart/2009/3/layout/HorizontalOrganizationChart"/>
    <dgm:cxn modelId="{6BEF5B6C-5CB9-F749-BBDD-5940668A0EAC}" type="presParOf" srcId="{445183AA-836E-0E42-9708-92BE0BA0DA7A}" destId="{9F745382-FDC3-6440-A19C-14095F3EF362}" srcOrd="1" destOrd="0" presId="urn:microsoft.com/office/officeart/2009/3/layout/HorizontalOrganizationChart"/>
    <dgm:cxn modelId="{564B96E7-F0CE-FE42-9126-8F80661C2157}" type="presParOf" srcId="{9F745382-FDC3-6440-A19C-14095F3EF362}" destId="{CB636788-37F7-8045-AB69-6B84E6A6D227}" srcOrd="0" destOrd="0" presId="urn:microsoft.com/office/officeart/2009/3/layout/HorizontalOrganizationChart"/>
    <dgm:cxn modelId="{E2D88EBC-FC45-0F4B-9EAF-BE84DD93C32B}" type="presParOf" srcId="{9F745382-FDC3-6440-A19C-14095F3EF362}" destId="{198E11B7-06EC-6C41-877E-27EB017DC07E}" srcOrd="1" destOrd="0" presId="urn:microsoft.com/office/officeart/2009/3/layout/HorizontalOrganizationChart"/>
    <dgm:cxn modelId="{3C73391C-D981-5F47-9C69-4C7E4795A4D9}" type="presParOf" srcId="{198E11B7-06EC-6C41-877E-27EB017DC07E}" destId="{260818F5-082C-7440-B5AE-208BF1C37F98}" srcOrd="0" destOrd="0" presId="urn:microsoft.com/office/officeart/2009/3/layout/HorizontalOrganizationChart"/>
    <dgm:cxn modelId="{71C7B7C9-DDD7-284E-9B3B-EACA3791D022}" type="presParOf" srcId="{260818F5-082C-7440-B5AE-208BF1C37F98}" destId="{0C82A070-F022-7348-B1C3-1590464E1988}" srcOrd="0" destOrd="0" presId="urn:microsoft.com/office/officeart/2009/3/layout/HorizontalOrganizationChart"/>
    <dgm:cxn modelId="{4046988C-A9CB-584D-999B-3ACB3590F3C2}" type="presParOf" srcId="{260818F5-082C-7440-B5AE-208BF1C37F98}" destId="{F7B9CFB8-F912-D241-9E56-C9C2CED05B1F}" srcOrd="1" destOrd="0" presId="urn:microsoft.com/office/officeart/2009/3/layout/HorizontalOrganizationChart"/>
    <dgm:cxn modelId="{97D5B8F3-F859-924E-9509-139CCAACC04D}" type="presParOf" srcId="{198E11B7-06EC-6C41-877E-27EB017DC07E}" destId="{648FCD70-A48F-D841-98B2-7E11B1A8060C}" srcOrd="1" destOrd="0" presId="urn:microsoft.com/office/officeart/2009/3/layout/HorizontalOrganizationChart"/>
    <dgm:cxn modelId="{79791864-9E29-6140-B90E-C5336D69E1A8}" type="presParOf" srcId="{648FCD70-A48F-D841-98B2-7E11B1A8060C}" destId="{B17E23A7-9FD7-5B4E-BCC4-20233B522996}" srcOrd="0" destOrd="0" presId="urn:microsoft.com/office/officeart/2009/3/layout/HorizontalOrganizationChart"/>
    <dgm:cxn modelId="{C996F50F-FAB9-8F41-B2F7-BB32E73A326C}" type="presParOf" srcId="{648FCD70-A48F-D841-98B2-7E11B1A8060C}" destId="{0AA75201-3655-9A4A-826A-F792483D2AE5}" srcOrd="1" destOrd="0" presId="urn:microsoft.com/office/officeart/2009/3/layout/HorizontalOrganizationChart"/>
    <dgm:cxn modelId="{B0C72B23-0239-374A-B06F-7B233DF41F69}" type="presParOf" srcId="{0AA75201-3655-9A4A-826A-F792483D2AE5}" destId="{CFBE8A71-40D9-4645-AAE3-A959477A800A}" srcOrd="0" destOrd="0" presId="urn:microsoft.com/office/officeart/2009/3/layout/HorizontalOrganizationChart"/>
    <dgm:cxn modelId="{0DCF3D40-4441-F841-9B80-6088931F4399}" type="presParOf" srcId="{CFBE8A71-40D9-4645-AAE3-A959477A800A}" destId="{7FEA931D-C7FC-1547-A1D9-DF4C43B664DB}" srcOrd="0" destOrd="0" presId="urn:microsoft.com/office/officeart/2009/3/layout/HorizontalOrganizationChart"/>
    <dgm:cxn modelId="{2FBF45E4-8B8F-814F-9CAB-5F7D2A35247F}" type="presParOf" srcId="{CFBE8A71-40D9-4645-AAE3-A959477A800A}" destId="{460CBE4C-6994-5248-AC10-56484F514415}" srcOrd="1" destOrd="0" presId="urn:microsoft.com/office/officeart/2009/3/layout/HorizontalOrganizationChart"/>
    <dgm:cxn modelId="{05DD249D-E26B-704F-8607-1548527FF724}" type="presParOf" srcId="{0AA75201-3655-9A4A-826A-F792483D2AE5}" destId="{91D5AA24-6062-0E43-9073-2EE5B4B47944}" srcOrd="1" destOrd="0" presId="urn:microsoft.com/office/officeart/2009/3/layout/HorizontalOrganizationChart"/>
    <dgm:cxn modelId="{7AFF2955-F669-8E4A-AB52-23DFDE64490E}" type="presParOf" srcId="{91D5AA24-6062-0E43-9073-2EE5B4B47944}" destId="{B090F4C5-28C2-9443-AF43-918F6DE31795}" srcOrd="0" destOrd="0" presId="urn:microsoft.com/office/officeart/2009/3/layout/HorizontalOrganizationChart"/>
    <dgm:cxn modelId="{FB6671C2-BB8E-3A40-8A97-29A8162EFF3E}" type="presParOf" srcId="{91D5AA24-6062-0E43-9073-2EE5B4B47944}" destId="{6DA9E777-05AB-9F40-B956-8ECA7FE85513}" srcOrd="1" destOrd="0" presId="urn:microsoft.com/office/officeart/2009/3/layout/HorizontalOrganizationChart"/>
    <dgm:cxn modelId="{4A9AFD1C-384E-124F-A416-53A3EC8ED50F}" type="presParOf" srcId="{6DA9E777-05AB-9F40-B956-8ECA7FE85513}" destId="{C80661D9-919B-0745-BEB3-4A6D0001A63B}" srcOrd="0" destOrd="0" presId="urn:microsoft.com/office/officeart/2009/3/layout/HorizontalOrganizationChart"/>
    <dgm:cxn modelId="{FB2D73CD-D467-4846-BCEF-2F4D1309DC1A}" type="presParOf" srcId="{C80661D9-919B-0745-BEB3-4A6D0001A63B}" destId="{13AF6562-8972-6344-A537-F6531DC613E6}" srcOrd="0" destOrd="0" presId="urn:microsoft.com/office/officeart/2009/3/layout/HorizontalOrganizationChart"/>
    <dgm:cxn modelId="{3EB3CE35-2715-0A4C-9BCC-B6C5E5A7FB3D}" type="presParOf" srcId="{C80661D9-919B-0745-BEB3-4A6D0001A63B}" destId="{F9C5ACEC-A25A-CF43-9B0C-45145353599E}" srcOrd="1" destOrd="0" presId="urn:microsoft.com/office/officeart/2009/3/layout/HorizontalOrganizationChart"/>
    <dgm:cxn modelId="{E3A9AB13-2B20-734C-B701-B04A640761EF}" type="presParOf" srcId="{6DA9E777-05AB-9F40-B956-8ECA7FE85513}" destId="{946C5C0F-E83C-1E48-8665-9252B966C6C3}" srcOrd="1" destOrd="0" presId="urn:microsoft.com/office/officeart/2009/3/layout/HorizontalOrganizationChart"/>
    <dgm:cxn modelId="{FC86EF76-BBCA-8245-9034-261FF9E0F60E}" type="presParOf" srcId="{946C5C0F-E83C-1E48-8665-9252B966C6C3}" destId="{305F72A7-379B-854D-8521-B0B5A483BC04}" srcOrd="0" destOrd="0" presId="urn:microsoft.com/office/officeart/2009/3/layout/HorizontalOrganizationChart"/>
    <dgm:cxn modelId="{DBAEA729-F213-8249-A5CC-3D42FF94ECBD}" type="presParOf" srcId="{946C5C0F-E83C-1E48-8665-9252B966C6C3}" destId="{A60773CC-04CD-5641-80F8-F5D146A8C5A2}" srcOrd="1" destOrd="0" presId="urn:microsoft.com/office/officeart/2009/3/layout/HorizontalOrganizationChart"/>
    <dgm:cxn modelId="{23C1CDB3-D097-1445-9F3D-EABF96EDD544}" type="presParOf" srcId="{A60773CC-04CD-5641-80F8-F5D146A8C5A2}" destId="{491382E9-ED27-1C4D-8D5A-39C25A52CAE2}" srcOrd="0" destOrd="0" presId="urn:microsoft.com/office/officeart/2009/3/layout/HorizontalOrganizationChart"/>
    <dgm:cxn modelId="{2345BE81-8332-CB4C-A058-817231D9EC30}" type="presParOf" srcId="{491382E9-ED27-1C4D-8D5A-39C25A52CAE2}" destId="{71DC5DEF-4FE2-824E-8493-AED4D15FA239}" srcOrd="0" destOrd="0" presId="urn:microsoft.com/office/officeart/2009/3/layout/HorizontalOrganizationChart"/>
    <dgm:cxn modelId="{69588305-40EF-5340-8E8D-709E426B7B39}" type="presParOf" srcId="{491382E9-ED27-1C4D-8D5A-39C25A52CAE2}" destId="{41BE729F-BF1B-7745-B74B-13A406B16168}" srcOrd="1" destOrd="0" presId="urn:microsoft.com/office/officeart/2009/3/layout/HorizontalOrganizationChart"/>
    <dgm:cxn modelId="{BC547D32-F389-7F40-8F54-25ED4E74F4DB}" type="presParOf" srcId="{A60773CC-04CD-5641-80F8-F5D146A8C5A2}" destId="{2577EB77-330D-7442-8FFA-CC1B9B81D08E}" srcOrd="1" destOrd="0" presId="urn:microsoft.com/office/officeart/2009/3/layout/HorizontalOrganizationChart"/>
    <dgm:cxn modelId="{A5CE8979-4DB5-9E4D-A79B-91D93F42F60D}" type="presParOf" srcId="{2577EB77-330D-7442-8FFA-CC1B9B81D08E}" destId="{53296E42-D0EF-DE43-87B2-95ACF2F79467}" srcOrd="0" destOrd="0" presId="urn:microsoft.com/office/officeart/2009/3/layout/HorizontalOrganizationChart"/>
    <dgm:cxn modelId="{256EB99A-906E-894B-B4A0-FDF71DD5B2A1}" type="presParOf" srcId="{2577EB77-330D-7442-8FFA-CC1B9B81D08E}" destId="{5B3A93C2-5E39-1541-BC4F-1EEF1D86BD81}" srcOrd="1" destOrd="0" presId="urn:microsoft.com/office/officeart/2009/3/layout/HorizontalOrganizationChart"/>
    <dgm:cxn modelId="{5D301CDE-E5FC-E44E-99F2-2D2CA55409C4}" type="presParOf" srcId="{5B3A93C2-5E39-1541-BC4F-1EEF1D86BD81}" destId="{BAA9C188-0A57-C046-A149-FA09ABE98132}" srcOrd="0" destOrd="0" presId="urn:microsoft.com/office/officeart/2009/3/layout/HorizontalOrganizationChart"/>
    <dgm:cxn modelId="{7BCD4EB9-A4EB-E745-8CD9-9AE94E7C19CC}" type="presParOf" srcId="{BAA9C188-0A57-C046-A149-FA09ABE98132}" destId="{5B1A535E-2964-AC40-B812-C0D9927B7516}" srcOrd="0" destOrd="0" presId="urn:microsoft.com/office/officeart/2009/3/layout/HorizontalOrganizationChart"/>
    <dgm:cxn modelId="{69C5BA96-96F1-EA49-8F04-6A5328DE55E4}" type="presParOf" srcId="{BAA9C188-0A57-C046-A149-FA09ABE98132}" destId="{12B23B23-04C4-744D-A04C-DF90DECA20F7}" srcOrd="1" destOrd="0" presId="urn:microsoft.com/office/officeart/2009/3/layout/HorizontalOrganizationChart"/>
    <dgm:cxn modelId="{DC56DC00-9125-DD40-A84B-0AF88BD0C92F}" type="presParOf" srcId="{5B3A93C2-5E39-1541-BC4F-1EEF1D86BD81}" destId="{EA457CDC-BA6C-234C-8DFC-696CDBED401B}" srcOrd="1" destOrd="0" presId="urn:microsoft.com/office/officeart/2009/3/layout/HorizontalOrganizationChart"/>
    <dgm:cxn modelId="{74D31B1C-55CF-E145-8B3E-AC397A6BBF7C}" type="presParOf" srcId="{EA457CDC-BA6C-234C-8DFC-696CDBED401B}" destId="{B933AC35-227A-804B-AD66-A8689AC7FC55}" srcOrd="0" destOrd="0" presId="urn:microsoft.com/office/officeart/2009/3/layout/HorizontalOrganizationChart"/>
    <dgm:cxn modelId="{4A61EB89-26AD-B045-9C60-F16C9D23B64B}" type="presParOf" srcId="{EA457CDC-BA6C-234C-8DFC-696CDBED401B}" destId="{C3A577E2-4F93-BA49-81AB-9956DF8412F3}" srcOrd="1" destOrd="0" presId="urn:microsoft.com/office/officeart/2009/3/layout/HorizontalOrganizationChart"/>
    <dgm:cxn modelId="{A97BE8A6-2912-5D42-89D2-6C287CC8F1EC}" type="presParOf" srcId="{C3A577E2-4F93-BA49-81AB-9956DF8412F3}" destId="{E8BFA006-6F29-7B45-A9CE-B0E3310EA88C}" srcOrd="0" destOrd="0" presId="urn:microsoft.com/office/officeart/2009/3/layout/HorizontalOrganizationChart"/>
    <dgm:cxn modelId="{5F4BCF40-815C-474C-A7B5-49963DEAC189}" type="presParOf" srcId="{E8BFA006-6F29-7B45-A9CE-B0E3310EA88C}" destId="{09C03144-465E-B841-8A0F-21378C8B7AC3}" srcOrd="0" destOrd="0" presId="urn:microsoft.com/office/officeart/2009/3/layout/HorizontalOrganizationChart"/>
    <dgm:cxn modelId="{FB08415F-6649-BD41-942A-22BCE25B3888}" type="presParOf" srcId="{E8BFA006-6F29-7B45-A9CE-B0E3310EA88C}" destId="{383B5DD3-47BE-6D47-9BEA-68594D17B9F0}" srcOrd="1" destOrd="0" presId="urn:microsoft.com/office/officeart/2009/3/layout/HorizontalOrganizationChart"/>
    <dgm:cxn modelId="{9AFC9B76-4E73-5C44-B314-42CC996D722D}" type="presParOf" srcId="{C3A577E2-4F93-BA49-81AB-9956DF8412F3}" destId="{33BDEAA7-89F4-9346-B3E6-B837728609BF}" srcOrd="1" destOrd="0" presId="urn:microsoft.com/office/officeart/2009/3/layout/HorizontalOrganizationChart"/>
    <dgm:cxn modelId="{B4338CD1-CC21-2040-8854-9D3006720276}" type="presParOf" srcId="{33BDEAA7-89F4-9346-B3E6-B837728609BF}" destId="{856825F1-736E-8F48-B65B-E8BE480F1A3C}" srcOrd="0" destOrd="0" presId="urn:microsoft.com/office/officeart/2009/3/layout/HorizontalOrganizationChart"/>
    <dgm:cxn modelId="{4CB01C74-FA57-5747-83F7-749FC8BE5863}" type="presParOf" srcId="{33BDEAA7-89F4-9346-B3E6-B837728609BF}" destId="{BBA3132E-F8F4-884D-9614-66B8F7809F8D}" srcOrd="1" destOrd="0" presId="urn:microsoft.com/office/officeart/2009/3/layout/HorizontalOrganizationChart"/>
    <dgm:cxn modelId="{463604EF-96B1-584E-9900-9D4C1FB24326}" type="presParOf" srcId="{BBA3132E-F8F4-884D-9614-66B8F7809F8D}" destId="{A794AF32-B448-FB42-AFA0-3CDB8E5CFC58}" srcOrd="0" destOrd="0" presId="urn:microsoft.com/office/officeart/2009/3/layout/HorizontalOrganizationChart"/>
    <dgm:cxn modelId="{25D57006-110E-884E-A7CF-780BC00B6094}" type="presParOf" srcId="{A794AF32-B448-FB42-AFA0-3CDB8E5CFC58}" destId="{3255C4F6-01B0-BD42-BC11-2C4598CE1623}" srcOrd="0" destOrd="0" presId="urn:microsoft.com/office/officeart/2009/3/layout/HorizontalOrganizationChart"/>
    <dgm:cxn modelId="{EBA6E6D6-2480-0340-9F80-8EBCF756F2A8}" type="presParOf" srcId="{A794AF32-B448-FB42-AFA0-3CDB8E5CFC58}" destId="{F773D6C4-38E1-1246-8CE0-513532EC10B7}" srcOrd="1" destOrd="0" presId="urn:microsoft.com/office/officeart/2009/3/layout/HorizontalOrganizationChart"/>
    <dgm:cxn modelId="{7AE96AB5-FEE0-5943-8D77-E8A09FDB9677}" type="presParOf" srcId="{BBA3132E-F8F4-884D-9614-66B8F7809F8D}" destId="{BCACC736-76D5-7947-93F6-D04AC7EEC045}" srcOrd="1" destOrd="0" presId="urn:microsoft.com/office/officeart/2009/3/layout/HorizontalOrganizationChart"/>
    <dgm:cxn modelId="{7E102C9A-928E-FE48-AAC4-60407DD825B6}" type="presParOf" srcId="{BCACC736-76D5-7947-93F6-D04AC7EEC045}" destId="{70FD66E0-205F-F646-B672-13688117C744}" srcOrd="0" destOrd="0" presId="urn:microsoft.com/office/officeart/2009/3/layout/HorizontalOrganizationChart"/>
    <dgm:cxn modelId="{6A5C6585-9FD1-C04D-893F-8BF8D43D884E}" type="presParOf" srcId="{BCACC736-76D5-7947-93F6-D04AC7EEC045}" destId="{5935CC9B-671E-FF45-87A0-E0F5F0AEFDC5}" srcOrd="1" destOrd="0" presId="urn:microsoft.com/office/officeart/2009/3/layout/HorizontalOrganizationChart"/>
    <dgm:cxn modelId="{60F1254F-1BE5-7542-A059-8847C65819C2}" type="presParOf" srcId="{5935CC9B-671E-FF45-87A0-E0F5F0AEFDC5}" destId="{F3627E88-D152-1D4C-A3D8-BEEA512B0997}" srcOrd="0" destOrd="0" presId="urn:microsoft.com/office/officeart/2009/3/layout/HorizontalOrganizationChart"/>
    <dgm:cxn modelId="{4E24132F-34A0-E84B-A47E-3BF30EE9B06E}" type="presParOf" srcId="{F3627E88-D152-1D4C-A3D8-BEEA512B0997}" destId="{26EA599F-186F-8744-8DCE-9EA5CD8A2FF3}" srcOrd="0" destOrd="0" presId="urn:microsoft.com/office/officeart/2009/3/layout/HorizontalOrganizationChart"/>
    <dgm:cxn modelId="{6FBFBA67-6DED-B54D-BBE7-A8466A7AFBE6}" type="presParOf" srcId="{F3627E88-D152-1D4C-A3D8-BEEA512B0997}" destId="{D4988D79-30CB-8645-A1BD-9D27A10C6801}" srcOrd="1" destOrd="0" presId="urn:microsoft.com/office/officeart/2009/3/layout/HorizontalOrganizationChart"/>
    <dgm:cxn modelId="{AA132887-D278-D04A-A170-05EFF2245ED0}" type="presParOf" srcId="{5935CC9B-671E-FF45-87A0-E0F5F0AEFDC5}" destId="{8DA5E5F3-E7D3-A44B-9D6A-6A838E1DB46B}" srcOrd="1" destOrd="0" presId="urn:microsoft.com/office/officeart/2009/3/layout/HorizontalOrganizationChart"/>
    <dgm:cxn modelId="{C7B03206-FDEE-B641-8BDD-D5BF72F7BDED}" type="presParOf" srcId="{5935CC9B-671E-FF45-87A0-E0F5F0AEFDC5}" destId="{21F17719-94DA-3940-935D-507BC5A03FF1}" srcOrd="2" destOrd="0" presId="urn:microsoft.com/office/officeart/2009/3/layout/HorizontalOrganizationChart"/>
    <dgm:cxn modelId="{AF5F6BFE-E63F-D640-A62D-C0BDCA503E3C}" type="presParOf" srcId="{BCACC736-76D5-7947-93F6-D04AC7EEC045}" destId="{A9679A70-1359-684B-AE01-9C459F4B563A}" srcOrd="2" destOrd="0" presId="urn:microsoft.com/office/officeart/2009/3/layout/HorizontalOrganizationChart"/>
    <dgm:cxn modelId="{18A70C7D-5DCA-E343-BE41-0064ED8F7723}" type="presParOf" srcId="{BCACC736-76D5-7947-93F6-D04AC7EEC045}" destId="{C8D8D90F-0106-FD4A-859F-2CD3F097F986}" srcOrd="3" destOrd="0" presId="urn:microsoft.com/office/officeart/2009/3/layout/HorizontalOrganizationChart"/>
    <dgm:cxn modelId="{31A7004E-68B6-CE4C-880B-14152A14814E}" type="presParOf" srcId="{C8D8D90F-0106-FD4A-859F-2CD3F097F986}" destId="{30A0B20E-47EB-9545-976B-915947CB5235}" srcOrd="0" destOrd="0" presId="urn:microsoft.com/office/officeart/2009/3/layout/HorizontalOrganizationChart"/>
    <dgm:cxn modelId="{66A74354-1FB8-9546-A67D-EA0346DCEED8}" type="presParOf" srcId="{30A0B20E-47EB-9545-976B-915947CB5235}" destId="{4FFADCC4-005D-5142-B415-B8B7DF0A729F}" srcOrd="0" destOrd="0" presId="urn:microsoft.com/office/officeart/2009/3/layout/HorizontalOrganizationChart"/>
    <dgm:cxn modelId="{B8B81ABE-F24C-5C4D-8574-460BDA83F406}" type="presParOf" srcId="{30A0B20E-47EB-9545-976B-915947CB5235}" destId="{5CB9343D-ACA2-0744-8E6D-187572510CAB}" srcOrd="1" destOrd="0" presId="urn:microsoft.com/office/officeart/2009/3/layout/HorizontalOrganizationChart"/>
    <dgm:cxn modelId="{D1A5538C-942E-6546-93FD-392E11CEA0FE}" type="presParOf" srcId="{C8D8D90F-0106-FD4A-859F-2CD3F097F986}" destId="{7EDB7235-D4DC-2441-BF02-76369350C34D}" srcOrd="1" destOrd="0" presId="urn:microsoft.com/office/officeart/2009/3/layout/HorizontalOrganizationChart"/>
    <dgm:cxn modelId="{7527369B-C57C-5C46-9C58-27115719E501}" type="presParOf" srcId="{C8D8D90F-0106-FD4A-859F-2CD3F097F986}" destId="{6DB1CB5F-D038-3248-9B87-F7EF27681394}" srcOrd="2" destOrd="0" presId="urn:microsoft.com/office/officeart/2009/3/layout/HorizontalOrganizationChart"/>
    <dgm:cxn modelId="{F985A7D3-49F1-D940-9C83-A2B8990C8D65}" type="presParOf" srcId="{BBA3132E-F8F4-884D-9614-66B8F7809F8D}" destId="{9E2FDFEE-4921-8448-AFD2-550E9D09E3F4}" srcOrd="2" destOrd="0" presId="urn:microsoft.com/office/officeart/2009/3/layout/HorizontalOrganizationChart"/>
    <dgm:cxn modelId="{B4BD9D09-34ED-104A-AF25-985D094723EF}" type="presParOf" srcId="{C3A577E2-4F93-BA49-81AB-9956DF8412F3}" destId="{E56E244A-B04D-9444-8710-946ECF48DA70}" srcOrd="2" destOrd="0" presId="urn:microsoft.com/office/officeart/2009/3/layout/HorizontalOrganizationChart"/>
    <dgm:cxn modelId="{D029929C-3ED2-2740-BA86-93F5B80292B0}" type="presParOf" srcId="{5B3A93C2-5E39-1541-BC4F-1EEF1D86BD81}" destId="{0DC05079-C811-2040-931C-2EDC14C81FC5}" srcOrd="2" destOrd="0" presId="urn:microsoft.com/office/officeart/2009/3/layout/HorizontalOrganizationChart"/>
    <dgm:cxn modelId="{DBE2CC87-F2D3-E540-94BD-0BBE2291E593}" type="presParOf" srcId="{A60773CC-04CD-5641-80F8-F5D146A8C5A2}" destId="{4372412E-41E8-7C41-A608-C010245C54EA}" srcOrd="2" destOrd="0" presId="urn:microsoft.com/office/officeart/2009/3/layout/HorizontalOrganizationChart"/>
    <dgm:cxn modelId="{304DB6E3-60B0-204C-8DB3-E1508A7047EC}" type="presParOf" srcId="{6DA9E777-05AB-9F40-B956-8ECA7FE85513}" destId="{F3EBE74A-8046-AC4D-8807-C7351BA9E4F1}" srcOrd="2" destOrd="0" presId="urn:microsoft.com/office/officeart/2009/3/layout/HorizontalOrganizationChart"/>
    <dgm:cxn modelId="{3B2F4436-4E63-F548-9F04-8DA7C870581B}" type="presParOf" srcId="{0AA75201-3655-9A4A-826A-F792483D2AE5}" destId="{5871F35B-3A5A-C947-AE21-8CA30626BCED}" srcOrd="2" destOrd="0" presId="urn:microsoft.com/office/officeart/2009/3/layout/HorizontalOrganizationChart"/>
    <dgm:cxn modelId="{BFACB462-F6A3-6B4A-B085-D1BFFB53A0B4}" type="presParOf" srcId="{198E11B7-06EC-6C41-877E-27EB017DC07E}" destId="{2646FC99-AC75-754C-8D41-5CDB26DB5D0F}" srcOrd="2" destOrd="0" presId="urn:microsoft.com/office/officeart/2009/3/layout/HorizontalOrganizationChart"/>
    <dgm:cxn modelId="{ECF07C3D-A043-424E-89C8-F6EA49213FE8}" type="presParOf" srcId="{445183AA-836E-0E42-9708-92BE0BA0DA7A}" destId="{A6DD28D8-D8B0-494A-8FFF-DD4EBBBDE243}" srcOrd="2" destOrd="0" presId="urn:microsoft.com/office/officeart/2009/3/layout/HorizontalOrganizationChart"/>
    <dgm:cxn modelId="{BDB55E86-4C1C-3341-B805-67366B319FF5}" type="presParOf" srcId="{D9B65B49-FFD9-CE4A-BCEA-2CD00CF51616}" destId="{A3063ADB-7CF7-EA41-8268-52BF466F960D}" srcOrd="4" destOrd="0" presId="urn:microsoft.com/office/officeart/2009/3/layout/HorizontalOrganizationChart"/>
    <dgm:cxn modelId="{D76C206D-4006-754F-878E-50EA1F32B0E6}" type="presParOf" srcId="{D9B65B49-FFD9-CE4A-BCEA-2CD00CF51616}" destId="{32AE7E1C-4BBA-064D-80DC-9C27D057FD53}" srcOrd="5" destOrd="0" presId="urn:microsoft.com/office/officeart/2009/3/layout/HorizontalOrganizationChart"/>
    <dgm:cxn modelId="{061B5F3F-D41F-544B-A0BF-28E3D0D042D7}" type="presParOf" srcId="{32AE7E1C-4BBA-064D-80DC-9C27D057FD53}" destId="{4E63B1EB-E78A-9046-A475-B08C840DD272}" srcOrd="0" destOrd="0" presId="urn:microsoft.com/office/officeart/2009/3/layout/HorizontalOrganizationChart"/>
    <dgm:cxn modelId="{493C82BB-4A1D-F34B-A5EB-2C6FA14D93F8}" type="presParOf" srcId="{4E63B1EB-E78A-9046-A475-B08C840DD272}" destId="{16B76C2C-C573-8B42-9230-76F7BB1D5BC0}" srcOrd="0" destOrd="0" presId="urn:microsoft.com/office/officeart/2009/3/layout/HorizontalOrganizationChart"/>
    <dgm:cxn modelId="{7C1C9D06-8DF5-1B45-AF1C-51312B15C3A4}" type="presParOf" srcId="{4E63B1EB-E78A-9046-A475-B08C840DD272}" destId="{2EEE6049-15E3-FC4E-A3EA-59FA34E0942B}" srcOrd="1" destOrd="0" presId="urn:microsoft.com/office/officeart/2009/3/layout/HorizontalOrganizationChart"/>
    <dgm:cxn modelId="{0DCF2546-BFEB-3045-9D0B-5A2462D317F8}" type="presParOf" srcId="{32AE7E1C-4BBA-064D-80DC-9C27D057FD53}" destId="{B4FD0B7E-6107-194D-915D-4B98E410592C}" srcOrd="1" destOrd="0" presId="urn:microsoft.com/office/officeart/2009/3/layout/HorizontalOrganizationChart"/>
    <dgm:cxn modelId="{E3BF6D65-1990-9241-B1F0-47C0FF199D43}" type="presParOf" srcId="{B4FD0B7E-6107-194D-915D-4B98E410592C}" destId="{4DBBA3EE-6F6A-8342-92F5-6C98104817B3}" srcOrd="0" destOrd="0" presId="urn:microsoft.com/office/officeart/2009/3/layout/HorizontalOrganizationChart"/>
    <dgm:cxn modelId="{EB05A68C-BB4F-7843-92E2-90CFA08A4A76}" type="presParOf" srcId="{B4FD0B7E-6107-194D-915D-4B98E410592C}" destId="{5B35FB26-B237-594F-810A-6BA183AD0F4E}" srcOrd="1" destOrd="0" presId="urn:microsoft.com/office/officeart/2009/3/layout/HorizontalOrganizationChart"/>
    <dgm:cxn modelId="{D6FAFC9E-0FA9-2341-A6B3-A0F5CA258FA5}" type="presParOf" srcId="{5B35FB26-B237-594F-810A-6BA183AD0F4E}" destId="{95020564-EB9A-DD41-A326-1A88C1BD4685}" srcOrd="0" destOrd="0" presId="urn:microsoft.com/office/officeart/2009/3/layout/HorizontalOrganizationChart"/>
    <dgm:cxn modelId="{A8F0E216-05DD-CF4E-850F-F3640F8EE1A1}" type="presParOf" srcId="{95020564-EB9A-DD41-A326-1A88C1BD4685}" destId="{03756CBD-2DFF-CF48-8270-F05D62942EC9}" srcOrd="0" destOrd="0" presId="urn:microsoft.com/office/officeart/2009/3/layout/HorizontalOrganizationChart"/>
    <dgm:cxn modelId="{E3D4E2E0-5189-3045-9383-1AC1DA3460CB}" type="presParOf" srcId="{95020564-EB9A-DD41-A326-1A88C1BD4685}" destId="{F857CCB1-7FF7-224C-BD6F-784DC8DD8D5B}" srcOrd="1" destOrd="0" presId="urn:microsoft.com/office/officeart/2009/3/layout/HorizontalOrganizationChart"/>
    <dgm:cxn modelId="{D0C9D632-F5F9-2B47-A676-98947B3885F1}" type="presParOf" srcId="{5B35FB26-B237-594F-810A-6BA183AD0F4E}" destId="{F7C76E0B-E86C-5C4D-BCC1-84F695D0EAC5}" srcOrd="1" destOrd="0" presId="urn:microsoft.com/office/officeart/2009/3/layout/HorizontalOrganizationChart"/>
    <dgm:cxn modelId="{C449A01B-5C25-044A-BB56-6C0D37B04D70}" type="presParOf" srcId="{5B35FB26-B237-594F-810A-6BA183AD0F4E}" destId="{B2FEA1F1-70B2-8E43-B991-E774E4C114A5}" srcOrd="2" destOrd="0" presId="urn:microsoft.com/office/officeart/2009/3/layout/HorizontalOrganizationChart"/>
    <dgm:cxn modelId="{BDA97F61-3A77-AA46-B367-6A553AC9A0B4}" type="presParOf" srcId="{32AE7E1C-4BBA-064D-80DC-9C27D057FD53}" destId="{955EA297-15A7-BD42-8108-40BC4C873E25}" srcOrd="2" destOrd="0" presId="urn:microsoft.com/office/officeart/2009/3/layout/HorizontalOrganizationChart"/>
    <dgm:cxn modelId="{29BCB34A-2EA7-8B41-B824-9E284D94F84D}" type="presParOf" srcId="{72E26FA2-82C4-164B-BEF7-52FEF896CB0D}" destId="{2F95602B-AF66-9C4D-9283-065D2FA506DD}" srcOrd="2" destOrd="0" presId="urn:microsoft.com/office/officeart/2009/3/layout/HorizontalOrganizationChart"/>
    <dgm:cxn modelId="{1DF7F2CB-F456-F843-B61B-82B7EADBF4FA}" type="presParOf" srcId="{B5A2A700-731D-BC46-AAB5-57D1EDA09E6A}" destId="{6DCCB3CB-88FD-674A-89DD-DF20E084A344}" srcOrd="2" destOrd="0" presId="urn:microsoft.com/office/officeart/2009/3/layout/HorizontalOrganizationChart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A45421ED-3E6C-6143-BB65-DA5C2B04F547}" type="doc">
      <dgm:prSet loTypeId="urn:microsoft.com/office/officeart/2009/3/layout/HorizontalOrganizationChar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A6B7DC9E-89EB-034E-B0D6-03C4F7959593}">
      <dgm:prSet phldrT="[Text]"/>
      <dgm:spPr/>
      <dgm:t>
        <a:bodyPr/>
        <a:lstStyle/>
        <a:p>
          <a:r>
            <a:rPr lang="es-ES_tradnl" noProof="0" dirty="0"/>
            <a:t>Cola estación de gestión</a:t>
          </a:r>
        </a:p>
      </dgm:t>
    </dgm:pt>
    <dgm:pt modelId="{B03D3238-7F54-0241-A892-D5B7D0FEA75C}" type="parTrans" cxnId="{F70B1A1C-4148-674A-B6A6-77B713FE883F}">
      <dgm:prSet/>
      <dgm:spPr/>
      <dgm:t>
        <a:bodyPr/>
        <a:lstStyle/>
        <a:p>
          <a:endParaRPr lang="en-GB"/>
        </a:p>
      </dgm:t>
    </dgm:pt>
    <dgm:pt modelId="{5B2E80E5-03E2-5F40-9D9F-FFBB7BFBA4BD}" type="sibTrans" cxnId="{F70B1A1C-4148-674A-B6A6-77B713FE883F}">
      <dgm:prSet/>
      <dgm:spPr/>
      <dgm:t>
        <a:bodyPr/>
        <a:lstStyle/>
        <a:p>
          <a:endParaRPr lang="en-GB"/>
        </a:p>
      </dgm:t>
    </dgm:pt>
    <dgm:pt modelId="{A080C9BE-8D37-E44E-9083-A1DA8DD211A1}">
      <dgm:prSet phldrT="[Text]"/>
      <dgm:spPr/>
      <dgm:t>
        <a:bodyPr/>
        <a:lstStyle/>
        <a:p>
          <a:r>
            <a:rPr lang="es-ES_tradnl" noProof="0" dirty="0"/>
            <a:t>Trámite migratorio</a:t>
          </a:r>
        </a:p>
      </dgm:t>
    </dgm:pt>
    <dgm:pt modelId="{3CB3907D-C141-864E-A823-05865E045907}" type="parTrans" cxnId="{D79EC852-39E5-644A-9F9B-DF01CD23FEDF}">
      <dgm:prSet/>
      <dgm:spPr/>
      <dgm:t>
        <a:bodyPr/>
        <a:lstStyle/>
        <a:p>
          <a:endParaRPr lang="en-GB"/>
        </a:p>
      </dgm:t>
    </dgm:pt>
    <dgm:pt modelId="{711AA750-4EAC-224B-BCA4-3A4DC8720DDD}" type="sibTrans" cxnId="{D79EC852-39E5-644A-9F9B-DF01CD23FEDF}">
      <dgm:prSet/>
      <dgm:spPr/>
      <dgm:t>
        <a:bodyPr/>
        <a:lstStyle/>
        <a:p>
          <a:endParaRPr lang="en-GB"/>
        </a:p>
      </dgm:t>
    </dgm:pt>
    <dgm:pt modelId="{A8E5BBF8-4A87-0849-821C-111F504DA40C}">
      <dgm:prSet phldrT="[Text]"/>
      <dgm:spPr/>
      <dgm:t>
        <a:bodyPr/>
        <a:lstStyle/>
        <a:p>
          <a:r>
            <a:rPr lang="es-ES_tradnl" noProof="0" dirty="0"/>
            <a:t>Trámite de aduanero</a:t>
          </a:r>
        </a:p>
      </dgm:t>
    </dgm:pt>
    <dgm:pt modelId="{AA7D3CCE-3739-4E49-9A91-93F7DCD73224}" type="parTrans" cxnId="{1EF2327B-FD12-1349-AFB6-2C1F8F3FB463}">
      <dgm:prSet/>
      <dgm:spPr/>
      <dgm:t>
        <a:bodyPr/>
        <a:lstStyle/>
        <a:p>
          <a:endParaRPr lang="en-GB"/>
        </a:p>
      </dgm:t>
    </dgm:pt>
    <dgm:pt modelId="{145A7449-0CDE-6C4A-9D7C-F9EF9B77AD48}" type="sibTrans" cxnId="{1EF2327B-FD12-1349-AFB6-2C1F8F3FB463}">
      <dgm:prSet/>
      <dgm:spPr/>
      <dgm:t>
        <a:bodyPr/>
        <a:lstStyle/>
        <a:p>
          <a:endParaRPr lang="en-GB"/>
        </a:p>
      </dgm:t>
    </dgm:pt>
    <dgm:pt modelId="{8A343243-D294-D543-9D8A-3414595A7D6A}">
      <dgm:prSet phldrT="[Text]"/>
      <dgm:spPr/>
      <dgm:t>
        <a:bodyPr/>
        <a:lstStyle/>
        <a:p>
          <a:r>
            <a:rPr lang="es-ES_tradnl" noProof="0" dirty="0"/>
            <a:t>Trámite migratorio</a:t>
          </a:r>
        </a:p>
      </dgm:t>
    </dgm:pt>
    <dgm:pt modelId="{69B7630A-E07D-D24F-9776-78152C2F4848}" type="parTrans" cxnId="{7C938F19-51DE-2649-A23F-959E5A15F85A}">
      <dgm:prSet/>
      <dgm:spPr/>
      <dgm:t>
        <a:bodyPr/>
        <a:lstStyle/>
        <a:p>
          <a:endParaRPr lang="en-GB"/>
        </a:p>
      </dgm:t>
    </dgm:pt>
    <dgm:pt modelId="{D068088A-386E-3B45-A937-5202E990808E}" type="sibTrans" cxnId="{7C938F19-51DE-2649-A23F-959E5A15F85A}">
      <dgm:prSet/>
      <dgm:spPr/>
      <dgm:t>
        <a:bodyPr/>
        <a:lstStyle/>
        <a:p>
          <a:endParaRPr lang="en-GB"/>
        </a:p>
      </dgm:t>
    </dgm:pt>
    <dgm:pt modelId="{D305918F-EDA1-024D-A327-6BB647E17621}">
      <dgm:prSet phldrT="[Text]"/>
      <dgm:spPr/>
      <dgm:t>
        <a:bodyPr/>
        <a:lstStyle/>
        <a:p>
          <a:r>
            <a:rPr lang="es-ES_tradnl" noProof="0" dirty="0"/>
            <a:t>Trámite de aduanero</a:t>
          </a:r>
        </a:p>
      </dgm:t>
    </dgm:pt>
    <dgm:pt modelId="{C9113797-4104-8A41-9286-948D7558E5DE}" type="parTrans" cxnId="{F8BAF27E-1AA5-5849-B0F4-AB30EA44B307}">
      <dgm:prSet/>
      <dgm:spPr/>
      <dgm:t>
        <a:bodyPr/>
        <a:lstStyle/>
        <a:p>
          <a:endParaRPr lang="en-GB"/>
        </a:p>
      </dgm:t>
    </dgm:pt>
    <dgm:pt modelId="{1C967D77-6BD8-134F-AABB-A5AE23683320}" type="sibTrans" cxnId="{F8BAF27E-1AA5-5849-B0F4-AB30EA44B307}">
      <dgm:prSet/>
      <dgm:spPr/>
      <dgm:t>
        <a:bodyPr/>
        <a:lstStyle/>
        <a:p>
          <a:endParaRPr lang="en-GB"/>
        </a:p>
      </dgm:t>
    </dgm:pt>
    <dgm:pt modelId="{1171B9E5-12F5-2844-995E-10FA09BA9664}">
      <dgm:prSet phldrT="[Text]"/>
      <dgm:spPr/>
      <dgm:t>
        <a:bodyPr/>
        <a:lstStyle/>
        <a:p>
          <a:r>
            <a:rPr lang="es-ES_tradnl" noProof="0" dirty="0"/>
            <a:t>Trámite migratorio</a:t>
          </a:r>
        </a:p>
      </dgm:t>
    </dgm:pt>
    <dgm:pt modelId="{A926801C-9EB7-114F-A851-F02891AAEBDD}" type="parTrans" cxnId="{778B87C4-2A20-4B41-BDA5-98CEC296C24C}">
      <dgm:prSet/>
      <dgm:spPr/>
      <dgm:t>
        <a:bodyPr/>
        <a:lstStyle/>
        <a:p>
          <a:endParaRPr lang="en-GB"/>
        </a:p>
      </dgm:t>
    </dgm:pt>
    <dgm:pt modelId="{9C381783-B1AA-0049-9EE2-6A764D83AC53}" type="sibTrans" cxnId="{778B87C4-2A20-4B41-BDA5-98CEC296C24C}">
      <dgm:prSet/>
      <dgm:spPr/>
      <dgm:t>
        <a:bodyPr/>
        <a:lstStyle/>
        <a:p>
          <a:endParaRPr lang="en-GB"/>
        </a:p>
      </dgm:t>
    </dgm:pt>
    <dgm:pt modelId="{A2DB45D0-6E1F-A947-A3A7-EC19FF72DE32}">
      <dgm:prSet phldrT="[Text]"/>
      <dgm:spPr/>
      <dgm:t>
        <a:bodyPr/>
        <a:lstStyle/>
        <a:p>
          <a:r>
            <a:rPr lang="es-ES_tradnl" noProof="0" dirty="0"/>
            <a:t>Trámite de aduanero</a:t>
          </a:r>
        </a:p>
      </dgm:t>
    </dgm:pt>
    <dgm:pt modelId="{21FB0C42-A7A6-4345-BBC2-8E41889DBEE3}" type="parTrans" cxnId="{6B18142E-363B-544B-88E0-332F0F1BCD09}">
      <dgm:prSet/>
      <dgm:spPr/>
      <dgm:t>
        <a:bodyPr/>
        <a:lstStyle/>
        <a:p>
          <a:endParaRPr lang="en-GB"/>
        </a:p>
      </dgm:t>
    </dgm:pt>
    <dgm:pt modelId="{899EB20B-0440-8841-B49F-1A51EF577D59}" type="sibTrans" cxnId="{6B18142E-363B-544B-88E0-332F0F1BCD09}">
      <dgm:prSet/>
      <dgm:spPr/>
      <dgm:t>
        <a:bodyPr/>
        <a:lstStyle/>
        <a:p>
          <a:endParaRPr lang="en-GB"/>
        </a:p>
      </dgm:t>
    </dgm:pt>
    <dgm:pt modelId="{BA7C930A-1F0F-EB47-A9EC-74C88B0AB67D}">
      <dgm:prSet phldrT="[Text]"/>
      <dgm:spPr/>
      <dgm:t>
        <a:bodyPr/>
        <a:lstStyle/>
        <a:p>
          <a:r>
            <a:rPr lang="es-ES_tradnl" noProof="0" dirty="0"/>
            <a:t>Llegada a bahía PCD</a:t>
          </a:r>
        </a:p>
      </dgm:t>
    </dgm:pt>
    <dgm:pt modelId="{4BCFF8C3-F112-FD43-932D-4754FBD059BB}" type="parTrans" cxnId="{28BC2B11-7B05-4141-B9DC-128B70ADEDE2}">
      <dgm:prSet/>
      <dgm:spPr/>
      <dgm:t>
        <a:bodyPr/>
        <a:lstStyle/>
        <a:p>
          <a:endParaRPr lang="en-GB"/>
        </a:p>
      </dgm:t>
    </dgm:pt>
    <dgm:pt modelId="{F303B0BC-DEF4-9F4A-8E6C-C75C08DF2CB6}" type="sibTrans" cxnId="{28BC2B11-7B05-4141-B9DC-128B70ADEDE2}">
      <dgm:prSet/>
      <dgm:spPr/>
      <dgm:t>
        <a:bodyPr/>
        <a:lstStyle/>
        <a:p>
          <a:endParaRPr lang="en-GB"/>
        </a:p>
      </dgm:t>
    </dgm:pt>
    <dgm:pt modelId="{E6AF9DE6-3E99-7042-9852-D58EEDFD578A}">
      <dgm:prSet phldrT="[Text]"/>
      <dgm:spPr/>
      <dgm:t>
        <a:bodyPr/>
        <a:lstStyle/>
        <a:p>
          <a:r>
            <a:rPr lang="es-ES_tradnl" noProof="0" dirty="0"/>
            <a:t>Cola para ingresar a NI</a:t>
          </a:r>
        </a:p>
      </dgm:t>
    </dgm:pt>
    <dgm:pt modelId="{E83D8851-7225-A84F-8AA5-3C33448BF838}" type="parTrans" cxnId="{19C30D26-A344-9D4A-94A8-0DFF21AAAC5B}">
      <dgm:prSet/>
      <dgm:spPr/>
      <dgm:t>
        <a:bodyPr/>
        <a:lstStyle/>
        <a:p>
          <a:endParaRPr lang="en-GB"/>
        </a:p>
      </dgm:t>
    </dgm:pt>
    <dgm:pt modelId="{26C84F7A-80BB-F241-8578-61DF6945A952}" type="sibTrans" cxnId="{19C30D26-A344-9D4A-94A8-0DFF21AAAC5B}">
      <dgm:prSet/>
      <dgm:spPr/>
      <dgm:t>
        <a:bodyPr/>
        <a:lstStyle/>
        <a:p>
          <a:endParaRPr lang="en-GB"/>
        </a:p>
      </dgm:t>
    </dgm:pt>
    <dgm:pt modelId="{7C825DD9-EF14-3140-8A24-D024E33B2E2D}">
      <dgm:prSet phldrT="[Text]"/>
      <dgm:spPr/>
      <dgm:t>
        <a:bodyPr/>
        <a:lstStyle/>
        <a:p>
          <a:r>
            <a:rPr lang="es-ES_tradnl" noProof="0" dirty="0"/>
            <a:t>Caseta NI</a:t>
          </a:r>
        </a:p>
      </dgm:t>
    </dgm:pt>
    <dgm:pt modelId="{C8595802-E47C-694A-A354-C59033447C86}" type="parTrans" cxnId="{F851E6D0-E65F-D840-966E-28B167A71064}">
      <dgm:prSet/>
      <dgm:spPr/>
      <dgm:t>
        <a:bodyPr/>
        <a:lstStyle/>
        <a:p>
          <a:endParaRPr lang="en-GB"/>
        </a:p>
      </dgm:t>
    </dgm:pt>
    <dgm:pt modelId="{021B723D-D1C2-204A-9A17-344FDF9C5943}" type="sibTrans" cxnId="{F851E6D0-E65F-D840-966E-28B167A71064}">
      <dgm:prSet/>
      <dgm:spPr/>
      <dgm:t>
        <a:bodyPr/>
        <a:lstStyle/>
        <a:p>
          <a:endParaRPr lang="en-GB"/>
        </a:p>
      </dgm:t>
    </dgm:pt>
    <dgm:pt modelId="{BEE279B5-87D1-EE46-BEEB-23D20090967C}">
      <dgm:prSet phldrT="[Text]"/>
      <dgm:spPr/>
      <dgm:t>
        <a:bodyPr/>
        <a:lstStyle/>
        <a:p>
          <a:r>
            <a:rPr lang="es-ES_tradnl" noProof="0" dirty="0"/>
            <a:t>Caseta NI</a:t>
          </a:r>
        </a:p>
      </dgm:t>
    </dgm:pt>
    <dgm:pt modelId="{A4041C05-0F5A-EF45-8D26-0E147C4DCA19}" type="parTrans" cxnId="{7275583E-5137-584A-9A8D-4CB54EA37196}">
      <dgm:prSet/>
      <dgm:spPr/>
      <dgm:t>
        <a:bodyPr/>
        <a:lstStyle/>
        <a:p>
          <a:endParaRPr lang="en-GB"/>
        </a:p>
      </dgm:t>
    </dgm:pt>
    <dgm:pt modelId="{F253F3C6-7BB0-7544-9404-6EA9789A7FB6}" type="sibTrans" cxnId="{7275583E-5137-584A-9A8D-4CB54EA37196}">
      <dgm:prSet/>
      <dgm:spPr/>
      <dgm:t>
        <a:bodyPr/>
        <a:lstStyle/>
        <a:p>
          <a:endParaRPr lang="en-GB"/>
        </a:p>
      </dgm:t>
    </dgm:pt>
    <dgm:pt modelId="{68E53E36-0DBA-6048-ADB4-273D8A69DFF6}">
      <dgm:prSet phldrT="[Text]"/>
      <dgm:spPr/>
      <dgm:t>
        <a:bodyPr/>
        <a:lstStyle/>
        <a:p>
          <a:r>
            <a:rPr lang="es-ES_tradnl" noProof="0" dirty="0"/>
            <a:t>Ingreso a NI</a:t>
          </a:r>
        </a:p>
      </dgm:t>
    </dgm:pt>
    <dgm:pt modelId="{6B4148E2-8E4A-7640-94C8-32C50F84109E}" type="parTrans" cxnId="{9E002018-2319-A644-A6F2-F689455A7917}">
      <dgm:prSet/>
      <dgm:spPr/>
      <dgm:t>
        <a:bodyPr/>
        <a:lstStyle/>
        <a:p>
          <a:endParaRPr lang="en-GB"/>
        </a:p>
      </dgm:t>
    </dgm:pt>
    <dgm:pt modelId="{5557BD72-18E6-2D40-8D79-758EFF154179}" type="sibTrans" cxnId="{9E002018-2319-A644-A6F2-F689455A7917}">
      <dgm:prSet/>
      <dgm:spPr/>
      <dgm:t>
        <a:bodyPr/>
        <a:lstStyle/>
        <a:p>
          <a:endParaRPr lang="en-GB"/>
        </a:p>
      </dgm:t>
    </dgm:pt>
    <dgm:pt modelId="{99A3AF9F-704C-C247-8DC3-81B3D9D666F7}" type="pres">
      <dgm:prSet presAssocID="{A45421ED-3E6C-6143-BB65-DA5C2B04F547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7875D2FE-C2FB-0043-BEC7-89C7ECE3C716}" type="pres">
      <dgm:prSet presAssocID="{A6B7DC9E-89EB-034E-B0D6-03C4F7959593}" presName="hierRoot1" presStyleCnt="0">
        <dgm:presLayoutVars>
          <dgm:hierBranch val="init"/>
        </dgm:presLayoutVars>
      </dgm:prSet>
      <dgm:spPr/>
    </dgm:pt>
    <dgm:pt modelId="{7AD10E85-6748-9C40-8FD0-F5335BDF4927}" type="pres">
      <dgm:prSet presAssocID="{A6B7DC9E-89EB-034E-B0D6-03C4F7959593}" presName="rootComposite1" presStyleCnt="0"/>
      <dgm:spPr/>
    </dgm:pt>
    <dgm:pt modelId="{9F3B1C0B-78C3-3F48-8D06-A2ABF48515C2}" type="pres">
      <dgm:prSet presAssocID="{A6B7DC9E-89EB-034E-B0D6-03C4F7959593}" presName="rootText1" presStyleLbl="node0" presStyleIdx="0" presStyleCnt="1">
        <dgm:presLayoutVars>
          <dgm:chPref val="3"/>
        </dgm:presLayoutVars>
      </dgm:prSet>
      <dgm:spPr/>
    </dgm:pt>
    <dgm:pt modelId="{D4474E8F-D0B3-1D4D-8501-9A23F813D9E4}" type="pres">
      <dgm:prSet presAssocID="{A6B7DC9E-89EB-034E-B0D6-03C4F7959593}" presName="rootConnector1" presStyleLbl="node1" presStyleIdx="0" presStyleCnt="0"/>
      <dgm:spPr/>
    </dgm:pt>
    <dgm:pt modelId="{0E92A43C-7C4F-A14B-8FF0-F05C28F7503F}" type="pres">
      <dgm:prSet presAssocID="{A6B7DC9E-89EB-034E-B0D6-03C4F7959593}" presName="hierChild2" presStyleCnt="0"/>
      <dgm:spPr/>
    </dgm:pt>
    <dgm:pt modelId="{65F317A0-9303-BA41-B202-2B21B796CC41}" type="pres">
      <dgm:prSet presAssocID="{3CB3907D-C141-864E-A823-05865E045907}" presName="Name64" presStyleLbl="parChTrans1D2" presStyleIdx="0" presStyleCnt="3"/>
      <dgm:spPr/>
    </dgm:pt>
    <dgm:pt modelId="{4BA4A969-0B02-2C40-9A8A-95C187F77E55}" type="pres">
      <dgm:prSet presAssocID="{A080C9BE-8D37-E44E-9083-A1DA8DD211A1}" presName="hierRoot2" presStyleCnt="0">
        <dgm:presLayoutVars>
          <dgm:hierBranch val="init"/>
        </dgm:presLayoutVars>
      </dgm:prSet>
      <dgm:spPr/>
    </dgm:pt>
    <dgm:pt modelId="{F940AA91-889C-F740-B684-9B5DA482B68A}" type="pres">
      <dgm:prSet presAssocID="{A080C9BE-8D37-E44E-9083-A1DA8DD211A1}" presName="rootComposite" presStyleCnt="0"/>
      <dgm:spPr/>
    </dgm:pt>
    <dgm:pt modelId="{092B8E69-2C71-7848-B3DB-B6505C3D74BE}" type="pres">
      <dgm:prSet presAssocID="{A080C9BE-8D37-E44E-9083-A1DA8DD211A1}" presName="rootText" presStyleLbl="node2" presStyleIdx="0" presStyleCnt="3">
        <dgm:presLayoutVars>
          <dgm:chPref val="3"/>
        </dgm:presLayoutVars>
      </dgm:prSet>
      <dgm:spPr/>
    </dgm:pt>
    <dgm:pt modelId="{FC37A138-2AA4-0940-ACE0-7AA3F8092221}" type="pres">
      <dgm:prSet presAssocID="{A080C9BE-8D37-E44E-9083-A1DA8DD211A1}" presName="rootConnector" presStyleLbl="node2" presStyleIdx="0" presStyleCnt="3"/>
      <dgm:spPr/>
    </dgm:pt>
    <dgm:pt modelId="{262ECC50-0BCF-2B41-A1B9-54DD35B8304D}" type="pres">
      <dgm:prSet presAssocID="{A080C9BE-8D37-E44E-9083-A1DA8DD211A1}" presName="hierChild4" presStyleCnt="0"/>
      <dgm:spPr/>
    </dgm:pt>
    <dgm:pt modelId="{9D5F2DD1-9B67-2449-818B-4C4E2279D778}" type="pres">
      <dgm:prSet presAssocID="{AA7D3CCE-3739-4E49-9A91-93F7DCD73224}" presName="Name64" presStyleLbl="parChTrans1D3" presStyleIdx="0" presStyleCnt="3"/>
      <dgm:spPr/>
    </dgm:pt>
    <dgm:pt modelId="{1BD8055A-2DDE-7349-8E72-9966C569D508}" type="pres">
      <dgm:prSet presAssocID="{A8E5BBF8-4A87-0849-821C-111F504DA40C}" presName="hierRoot2" presStyleCnt="0">
        <dgm:presLayoutVars>
          <dgm:hierBranch val="init"/>
        </dgm:presLayoutVars>
      </dgm:prSet>
      <dgm:spPr/>
    </dgm:pt>
    <dgm:pt modelId="{8F44516B-5399-524F-8D91-07A423CE47F0}" type="pres">
      <dgm:prSet presAssocID="{A8E5BBF8-4A87-0849-821C-111F504DA40C}" presName="rootComposite" presStyleCnt="0"/>
      <dgm:spPr/>
    </dgm:pt>
    <dgm:pt modelId="{66D47407-E939-F242-BDC0-C29444900381}" type="pres">
      <dgm:prSet presAssocID="{A8E5BBF8-4A87-0849-821C-111F504DA40C}" presName="rootText" presStyleLbl="node3" presStyleIdx="0" presStyleCnt="3">
        <dgm:presLayoutVars>
          <dgm:chPref val="3"/>
        </dgm:presLayoutVars>
      </dgm:prSet>
      <dgm:spPr/>
    </dgm:pt>
    <dgm:pt modelId="{27A5BF0E-9330-4A40-B8A6-9AB057110E09}" type="pres">
      <dgm:prSet presAssocID="{A8E5BBF8-4A87-0849-821C-111F504DA40C}" presName="rootConnector" presStyleLbl="node3" presStyleIdx="0" presStyleCnt="3"/>
      <dgm:spPr/>
    </dgm:pt>
    <dgm:pt modelId="{C6A237B2-EE51-504F-93D2-A92C855E4170}" type="pres">
      <dgm:prSet presAssocID="{A8E5BBF8-4A87-0849-821C-111F504DA40C}" presName="hierChild4" presStyleCnt="0"/>
      <dgm:spPr/>
    </dgm:pt>
    <dgm:pt modelId="{DC9F093C-E412-E642-8EB7-E24082BB8458}" type="pres">
      <dgm:prSet presAssocID="{A8E5BBF8-4A87-0849-821C-111F504DA40C}" presName="hierChild5" presStyleCnt="0"/>
      <dgm:spPr/>
    </dgm:pt>
    <dgm:pt modelId="{947700BD-2DB8-E549-9629-181880F975CF}" type="pres">
      <dgm:prSet presAssocID="{A080C9BE-8D37-E44E-9083-A1DA8DD211A1}" presName="hierChild5" presStyleCnt="0"/>
      <dgm:spPr/>
    </dgm:pt>
    <dgm:pt modelId="{B9C8A6C0-558A-AC42-8D01-7CDBA99DC1E6}" type="pres">
      <dgm:prSet presAssocID="{69B7630A-E07D-D24F-9776-78152C2F4848}" presName="Name64" presStyleLbl="parChTrans1D2" presStyleIdx="1" presStyleCnt="3"/>
      <dgm:spPr/>
    </dgm:pt>
    <dgm:pt modelId="{A6E0B8E8-9E11-B14F-8673-AFE9F0EC9D9E}" type="pres">
      <dgm:prSet presAssocID="{8A343243-D294-D543-9D8A-3414595A7D6A}" presName="hierRoot2" presStyleCnt="0">
        <dgm:presLayoutVars>
          <dgm:hierBranch val="init"/>
        </dgm:presLayoutVars>
      </dgm:prSet>
      <dgm:spPr/>
    </dgm:pt>
    <dgm:pt modelId="{ED451625-26F4-BD4D-A8C8-5AB6403A8B34}" type="pres">
      <dgm:prSet presAssocID="{8A343243-D294-D543-9D8A-3414595A7D6A}" presName="rootComposite" presStyleCnt="0"/>
      <dgm:spPr/>
    </dgm:pt>
    <dgm:pt modelId="{00EBD9E1-171F-8C42-BDDE-533A737381E3}" type="pres">
      <dgm:prSet presAssocID="{8A343243-D294-D543-9D8A-3414595A7D6A}" presName="rootText" presStyleLbl="node2" presStyleIdx="1" presStyleCnt="3">
        <dgm:presLayoutVars>
          <dgm:chPref val="3"/>
        </dgm:presLayoutVars>
      </dgm:prSet>
      <dgm:spPr/>
    </dgm:pt>
    <dgm:pt modelId="{A8FA56B1-9385-1D47-A750-D546ACE18D6F}" type="pres">
      <dgm:prSet presAssocID="{8A343243-D294-D543-9D8A-3414595A7D6A}" presName="rootConnector" presStyleLbl="node2" presStyleIdx="1" presStyleCnt="3"/>
      <dgm:spPr/>
    </dgm:pt>
    <dgm:pt modelId="{29B08C95-3A18-D744-A0EE-853574F06654}" type="pres">
      <dgm:prSet presAssocID="{8A343243-D294-D543-9D8A-3414595A7D6A}" presName="hierChild4" presStyleCnt="0"/>
      <dgm:spPr/>
    </dgm:pt>
    <dgm:pt modelId="{0A69BEBF-E90C-F247-9318-853B68666CB2}" type="pres">
      <dgm:prSet presAssocID="{C9113797-4104-8A41-9286-948D7558E5DE}" presName="Name64" presStyleLbl="parChTrans1D3" presStyleIdx="1" presStyleCnt="3"/>
      <dgm:spPr/>
    </dgm:pt>
    <dgm:pt modelId="{7429FA13-269A-C54D-8821-C0030D1098C5}" type="pres">
      <dgm:prSet presAssocID="{D305918F-EDA1-024D-A327-6BB647E17621}" presName="hierRoot2" presStyleCnt="0">
        <dgm:presLayoutVars>
          <dgm:hierBranch val="init"/>
        </dgm:presLayoutVars>
      </dgm:prSet>
      <dgm:spPr/>
    </dgm:pt>
    <dgm:pt modelId="{38FBC313-60B8-B24C-84D2-533331CAD00C}" type="pres">
      <dgm:prSet presAssocID="{D305918F-EDA1-024D-A327-6BB647E17621}" presName="rootComposite" presStyleCnt="0"/>
      <dgm:spPr/>
    </dgm:pt>
    <dgm:pt modelId="{E37E4AE0-6F6A-964A-BC87-AE9C30C6A3AD}" type="pres">
      <dgm:prSet presAssocID="{D305918F-EDA1-024D-A327-6BB647E17621}" presName="rootText" presStyleLbl="node3" presStyleIdx="1" presStyleCnt="3">
        <dgm:presLayoutVars>
          <dgm:chPref val="3"/>
        </dgm:presLayoutVars>
      </dgm:prSet>
      <dgm:spPr/>
    </dgm:pt>
    <dgm:pt modelId="{D76AB966-1E2A-C94A-B783-2779DE3F7C25}" type="pres">
      <dgm:prSet presAssocID="{D305918F-EDA1-024D-A327-6BB647E17621}" presName="rootConnector" presStyleLbl="node3" presStyleIdx="1" presStyleCnt="3"/>
      <dgm:spPr/>
    </dgm:pt>
    <dgm:pt modelId="{1EA3F2D5-5972-494B-9FCE-BB2F22B87DC2}" type="pres">
      <dgm:prSet presAssocID="{D305918F-EDA1-024D-A327-6BB647E17621}" presName="hierChild4" presStyleCnt="0"/>
      <dgm:spPr/>
    </dgm:pt>
    <dgm:pt modelId="{5B7E973C-A011-7547-9210-3B508B58F62F}" type="pres">
      <dgm:prSet presAssocID="{4BCFF8C3-F112-FD43-932D-4754FBD059BB}" presName="Name64" presStyleLbl="parChTrans1D4" presStyleIdx="0" presStyleCnt="5"/>
      <dgm:spPr/>
    </dgm:pt>
    <dgm:pt modelId="{A8B11E8E-9999-5A47-94BF-3C46A8B92E9A}" type="pres">
      <dgm:prSet presAssocID="{BA7C930A-1F0F-EB47-A9EC-74C88B0AB67D}" presName="hierRoot2" presStyleCnt="0">
        <dgm:presLayoutVars>
          <dgm:hierBranch val="init"/>
        </dgm:presLayoutVars>
      </dgm:prSet>
      <dgm:spPr/>
    </dgm:pt>
    <dgm:pt modelId="{301392BA-835C-7445-B0FD-35519AC6205A}" type="pres">
      <dgm:prSet presAssocID="{BA7C930A-1F0F-EB47-A9EC-74C88B0AB67D}" presName="rootComposite" presStyleCnt="0"/>
      <dgm:spPr/>
    </dgm:pt>
    <dgm:pt modelId="{EE132E24-0582-E148-AD1C-FCE5DD2E1B8C}" type="pres">
      <dgm:prSet presAssocID="{BA7C930A-1F0F-EB47-A9EC-74C88B0AB67D}" presName="rootText" presStyleLbl="node4" presStyleIdx="0" presStyleCnt="5">
        <dgm:presLayoutVars>
          <dgm:chPref val="3"/>
        </dgm:presLayoutVars>
      </dgm:prSet>
      <dgm:spPr/>
    </dgm:pt>
    <dgm:pt modelId="{2CB3347A-4E4D-0243-B70A-78FFF0DB696B}" type="pres">
      <dgm:prSet presAssocID="{BA7C930A-1F0F-EB47-A9EC-74C88B0AB67D}" presName="rootConnector" presStyleLbl="node4" presStyleIdx="0" presStyleCnt="5"/>
      <dgm:spPr/>
    </dgm:pt>
    <dgm:pt modelId="{ACC45FF7-8401-7344-9B22-BB4399CA7AFA}" type="pres">
      <dgm:prSet presAssocID="{BA7C930A-1F0F-EB47-A9EC-74C88B0AB67D}" presName="hierChild4" presStyleCnt="0"/>
      <dgm:spPr/>
    </dgm:pt>
    <dgm:pt modelId="{D5095FED-5F1E-6C43-8055-6D0C208C036C}" type="pres">
      <dgm:prSet presAssocID="{E83D8851-7225-A84F-8AA5-3C33448BF838}" presName="Name64" presStyleLbl="parChTrans1D4" presStyleIdx="1" presStyleCnt="5"/>
      <dgm:spPr/>
    </dgm:pt>
    <dgm:pt modelId="{0B13A730-D386-FB47-8D92-D442D0DF8338}" type="pres">
      <dgm:prSet presAssocID="{E6AF9DE6-3E99-7042-9852-D58EEDFD578A}" presName="hierRoot2" presStyleCnt="0">
        <dgm:presLayoutVars>
          <dgm:hierBranch val="init"/>
        </dgm:presLayoutVars>
      </dgm:prSet>
      <dgm:spPr/>
    </dgm:pt>
    <dgm:pt modelId="{61FE12FB-4A8A-8B4D-AEF7-EACBD1C8B650}" type="pres">
      <dgm:prSet presAssocID="{E6AF9DE6-3E99-7042-9852-D58EEDFD578A}" presName="rootComposite" presStyleCnt="0"/>
      <dgm:spPr/>
    </dgm:pt>
    <dgm:pt modelId="{6C1CC567-E940-574F-AEF5-843CE627718A}" type="pres">
      <dgm:prSet presAssocID="{E6AF9DE6-3E99-7042-9852-D58EEDFD578A}" presName="rootText" presStyleLbl="node4" presStyleIdx="1" presStyleCnt="5">
        <dgm:presLayoutVars>
          <dgm:chPref val="3"/>
        </dgm:presLayoutVars>
      </dgm:prSet>
      <dgm:spPr/>
    </dgm:pt>
    <dgm:pt modelId="{A22D42D2-8E46-CF4D-82F1-CA5D7EFE9112}" type="pres">
      <dgm:prSet presAssocID="{E6AF9DE6-3E99-7042-9852-D58EEDFD578A}" presName="rootConnector" presStyleLbl="node4" presStyleIdx="1" presStyleCnt="5"/>
      <dgm:spPr/>
    </dgm:pt>
    <dgm:pt modelId="{10D4E28C-EF67-F549-B845-3907AA8F7129}" type="pres">
      <dgm:prSet presAssocID="{E6AF9DE6-3E99-7042-9852-D58EEDFD578A}" presName="hierChild4" presStyleCnt="0"/>
      <dgm:spPr/>
    </dgm:pt>
    <dgm:pt modelId="{5CA6B6AA-09F5-B641-AA9F-3DB384027F37}" type="pres">
      <dgm:prSet presAssocID="{6B4148E2-8E4A-7640-94C8-32C50F84109E}" presName="Name64" presStyleLbl="parChTrans1D4" presStyleIdx="2" presStyleCnt="5"/>
      <dgm:spPr/>
    </dgm:pt>
    <dgm:pt modelId="{CA625A53-6AA5-194B-AC7D-9FE2021A1B3C}" type="pres">
      <dgm:prSet presAssocID="{68E53E36-0DBA-6048-ADB4-273D8A69DFF6}" presName="hierRoot2" presStyleCnt="0">
        <dgm:presLayoutVars>
          <dgm:hierBranch val="init"/>
        </dgm:presLayoutVars>
      </dgm:prSet>
      <dgm:spPr/>
    </dgm:pt>
    <dgm:pt modelId="{E8975BF4-94CA-C34D-AB7D-81D20EE816A1}" type="pres">
      <dgm:prSet presAssocID="{68E53E36-0DBA-6048-ADB4-273D8A69DFF6}" presName="rootComposite" presStyleCnt="0"/>
      <dgm:spPr/>
    </dgm:pt>
    <dgm:pt modelId="{F083F262-AB3C-5547-A163-B3B9861E98B1}" type="pres">
      <dgm:prSet presAssocID="{68E53E36-0DBA-6048-ADB4-273D8A69DFF6}" presName="rootText" presStyleLbl="node4" presStyleIdx="2" presStyleCnt="5">
        <dgm:presLayoutVars>
          <dgm:chPref val="3"/>
        </dgm:presLayoutVars>
      </dgm:prSet>
      <dgm:spPr/>
    </dgm:pt>
    <dgm:pt modelId="{BF6578DA-E00E-424B-812F-61673AF8F6DC}" type="pres">
      <dgm:prSet presAssocID="{68E53E36-0DBA-6048-ADB4-273D8A69DFF6}" presName="rootConnector" presStyleLbl="node4" presStyleIdx="2" presStyleCnt="5"/>
      <dgm:spPr/>
    </dgm:pt>
    <dgm:pt modelId="{C68CB5B2-E72B-EE45-B067-1691CA991C0B}" type="pres">
      <dgm:prSet presAssocID="{68E53E36-0DBA-6048-ADB4-273D8A69DFF6}" presName="hierChild4" presStyleCnt="0"/>
      <dgm:spPr/>
    </dgm:pt>
    <dgm:pt modelId="{1C14D017-1E6A-924E-9B72-D6991098D2DB}" type="pres">
      <dgm:prSet presAssocID="{C8595802-E47C-694A-A354-C59033447C86}" presName="Name64" presStyleLbl="parChTrans1D4" presStyleIdx="3" presStyleCnt="5"/>
      <dgm:spPr/>
    </dgm:pt>
    <dgm:pt modelId="{E1DF0142-EA89-E347-B069-E863665FD2F4}" type="pres">
      <dgm:prSet presAssocID="{7C825DD9-EF14-3140-8A24-D024E33B2E2D}" presName="hierRoot2" presStyleCnt="0">
        <dgm:presLayoutVars>
          <dgm:hierBranch val="init"/>
        </dgm:presLayoutVars>
      </dgm:prSet>
      <dgm:spPr/>
    </dgm:pt>
    <dgm:pt modelId="{423020AF-AFC9-F241-817A-766FBBA7BEDC}" type="pres">
      <dgm:prSet presAssocID="{7C825DD9-EF14-3140-8A24-D024E33B2E2D}" presName="rootComposite" presStyleCnt="0"/>
      <dgm:spPr/>
    </dgm:pt>
    <dgm:pt modelId="{7695D8D3-C6C0-6242-B533-BFEF67573A33}" type="pres">
      <dgm:prSet presAssocID="{7C825DD9-EF14-3140-8A24-D024E33B2E2D}" presName="rootText" presStyleLbl="node4" presStyleIdx="3" presStyleCnt="5">
        <dgm:presLayoutVars>
          <dgm:chPref val="3"/>
        </dgm:presLayoutVars>
      </dgm:prSet>
      <dgm:spPr/>
    </dgm:pt>
    <dgm:pt modelId="{082CCCBB-863F-254B-A7BF-9FA048141B8C}" type="pres">
      <dgm:prSet presAssocID="{7C825DD9-EF14-3140-8A24-D024E33B2E2D}" presName="rootConnector" presStyleLbl="node4" presStyleIdx="3" presStyleCnt="5"/>
      <dgm:spPr/>
    </dgm:pt>
    <dgm:pt modelId="{3CA9347D-A778-784C-B6CD-D64FC6D2535C}" type="pres">
      <dgm:prSet presAssocID="{7C825DD9-EF14-3140-8A24-D024E33B2E2D}" presName="hierChild4" presStyleCnt="0"/>
      <dgm:spPr/>
    </dgm:pt>
    <dgm:pt modelId="{A28A7F94-DFBA-D04F-9458-359B4085B68F}" type="pres">
      <dgm:prSet presAssocID="{7C825DD9-EF14-3140-8A24-D024E33B2E2D}" presName="hierChild5" presStyleCnt="0"/>
      <dgm:spPr/>
    </dgm:pt>
    <dgm:pt modelId="{7AC5FC11-3753-4247-8800-E0C2F21C3F1E}" type="pres">
      <dgm:prSet presAssocID="{A4041C05-0F5A-EF45-8D26-0E147C4DCA19}" presName="Name64" presStyleLbl="parChTrans1D4" presStyleIdx="4" presStyleCnt="5"/>
      <dgm:spPr/>
    </dgm:pt>
    <dgm:pt modelId="{B7D7F118-BCE8-3742-B5DD-C915B84E261B}" type="pres">
      <dgm:prSet presAssocID="{BEE279B5-87D1-EE46-BEEB-23D20090967C}" presName="hierRoot2" presStyleCnt="0">
        <dgm:presLayoutVars>
          <dgm:hierBranch val="init"/>
        </dgm:presLayoutVars>
      </dgm:prSet>
      <dgm:spPr/>
    </dgm:pt>
    <dgm:pt modelId="{6905ABE7-E90B-9A4C-AD68-56F6438F15CC}" type="pres">
      <dgm:prSet presAssocID="{BEE279B5-87D1-EE46-BEEB-23D20090967C}" presName="rootComposite" presStyleCnt="0"/>
      <dgm:spPr/>
    </dgm:pt>
    <dgm:pt modelId="{78A9D5E0-F0AB-374B-A304-4038C4E6852C}" type="pres">
      <dgm:prSet presAssocID="{BEE279B5-87D1-EE46-BEEB-23D20090967C}" presName="rootText" presStyleLbl="node4" presStyleIdx="4" presStyleCnt="5">
        <dgm:presLayoutVars>
          <dgm:chPref val="3"/>
        </dgm:presLayoutVars>
      </dgm:prSet>
      <dgm:spPr/>
    </dgm:pt>
    <dgm:pt modelId="{AA6EA17F-F0A7-274A-8D8B-DCE154A52685}" type="pres">
      <dgm:prSet presAssocID="{BEE279B5-87D1-EE46-BEEB-23D20090967C}" presName="rootConnector" presStyleLbl="node4" presStyleIdx="4" presStyleCnt="5"/>
      <dgm:spPr/>
    </dgm:pt>
    <dgm:pt modelId="{E5724397-FEAB-B444-AF75-98E85C8FB72D}" type="pres">
      <dgm:prSet presAssocID="{BEE279B5-87D1-EE46-BEEB-23D20090967C}" presName="hierChild4" presStyleCnt="0"/>
      <dgm:spPr/>
    </dgm:pt>
    <dgm:pt modelId="{CE958AD2-30B4-C648-9A8C-C2314F70FFC7}" type="pres">
      <dgm:prSet presAssocID="{BEE279B5-87D1-EE46-BEEB-23D20090967C}" presName="hierChild5" presStyleCnt="0"/>
      <dgm:spPr/>
    </dgm:pt>
    <dgm:pt modelId="{97D2B757-ED9E-664F-B8B1-950260E9EC24}" type="pres">
      <dgm:prSet presAssocID="{68E53E36-0DBA-6048-ADB4-273D8A69DFF6}" presName="hierChild5" presStyleCnt="0"/>
      <dgm:spPr/>
    </dgm:pt>
    <dgm:pt modelId="{546E0A1B-952E-B24E-8F55-E52FE1A15DD8}" type="pres">
      <dgm:prSet presAssocID="{E6AF9DE6-3E99-7042-9852-D58EEDFD578A}" presName="hierChild5" presStyleCnt="0"/>
      <dgm:spPr/>
    </dgm:pt>
    <dgm:pt modelId="{6B7078F0-B8C6-844F-9CA2-8289B18A9D18}" type="pres">
      <dgm:prSet presAssocID="{BA7C930A-1F0F-EB47-A9EC-74C88B0AB67D}" presName="hierChild5" presStyleCnt="0"/>
      <dgm:spPr/>
    </dgm:pt>
    <dgm:pt modelId="{D3E93708-D400-3346-9210-AACE72C9EF70}" type="pres">
      <dgm:prSet presAssocID="{D305918F-EDA1-024D-A327-6BB647E17621}" presName="hierChild5" presStyleCnt="0"/>
      <dgm:spPr/>
    </dgm:pt>
    <dgm:pt modelId="{6904A678-A25E-8A45-94F7-2BA273D1228F}" type="pres">
      <dgm:prSet presAssocID="{8A343243-D294-D543-9D8A-3414595A7D6A}" presName="hierChild5" presStyleCnt="0"/>
      <dgm:spPr/>
    </dgm:pt>
    <dgm:pt modelId="{43D387DF-CDC1-B644-868C-70A10D075EA9}" type="pres">
      <dgm:prSet presAssocID="{A926801C-9EB7-114F-A851-F02891AAEBDD}" presName="Name64" presStyleLbl="parChTrans1D2" presStyleIdx="2" presStyleCnt="3"/>
      <dgm:spPr/>
    </dgm:pt>
    <dgm:pt modelId="{A2816247-36D5-9647-B00F-579FD5D7C419}" type="pres">
      <dgm:prSet presAssocID="{1171B9E5-12F5-2844-995E-10FA09BA9664}" presName="hierRoot2" presStyleCnt="0">
        <dgm:presLayoutVars>
          <dgm:hierBranch val="init"/>
        </dgm:presLayoutVars>
      </dgm:prSet>
      <dgm:spPr/>
    </dgm:pt>
    <dgm:pt modelId="{6D179E4F-C00A-0842-8803-48CABE46B3E0}" type="pres">
      <dgm:prSet presAssocID="{1171B9E5-12F5-2844-995E-10FA09BA9664}" presName="rootComposite" presStyleCnt="0"/>
      <dgm:spPr/>
    </dgm:pt>
    <dgm:pt modelId="{24913782-A61B-3C49-B4C0-73F78DD60BEA}" type="pres">
      <dgm:prSet presAssocID="{1171B9E5-12F5-2844-995E-10FA09BA9664}" presName="rootText" presStyleLbl="node2" presStyleIdx="2" presStyleCnt="3">
        <dgm:presLayoutVars>
          <dgm:chPref val="3"/>
        </dgm:presLayoutVars>
      </dgm:prSet>
      <dgm:spPr/>
    </dgm:pt>
    <dgm:pt modelId="{8653D958-1B66-EB42-A1B5-885E0DD3ABF1}" type="pres">
      <dgm:prSet presAssocID="{1171B9E5-12F5-2844-995E-10FA09BA9664}" presName="rootConnector" presStyleLbl="node2" presStyleIdx="2" presStyleCnt="3"/>
      <dgm:spPr/>
    </dgm:pt>
    <dgm:pt modelId="{D0C23E4E-F43E-524A-85D4-EA1EB3EB0F81}" type="pres">
      <dgm:prSet presAssocID="{1171B9E5-12F5-2844-995E-10FA09BA9664}" presName="hierChild4" presStyleCnt="0"/>
      <dgm:spPr/>
    </dgm:pt>
    <dgm:pt modelId="{8CD9D660-3DAA-294D-8D38-1302A8D69365}" type="pres">
      <dgm:prSet presAssocID="{21FB0C42-A7A6-4345-BBC2-8E41889DBEE3}" presName="Name64" presStyleLbl="parChTrans1D3" presStyleIdx="2" presStyleCnt="3"/>
      <dgm:spPr/>
    </dgm:pt>
    <dgm:pt modelId="{6AC5042F-804F-7742-9919-DB401916D320}" type="pres">
      <dgm:prSet presAssocID="{A2DB45D0-6E1F-A947-A3A7-EC19FF72DE32}" presName="hierRoot2" presStyleCnt="0">
        <dgm:presLayoutVars>
          <dgm:hierBranch val="init"/>
        </dgm:presLayoutVars>
      </dgm:prSet>
      <dgm:spPr/>
    </dgm:pt>
    <dgm:pt modelId="{28DB61C0-BCDC-0C42-8DA4-5EF3B5E435D9}" type="pres">
      <dgm:prSet presAssocID="{A2DB45D0-6E1F-A947-A3A7-EC19FF72DE32}" presName="rootComposite" presStyleCnt="0"/>
      <dgm:spPr/>
    </dgm:pt>
    <dgm:pt modelId="{D775269F-3B01-8542-BC65-2793AEDE38CA}" type="pres">
      <dgm:prSet presAssocID="{A2DB45D0-6E1F-A947-A3A7-EC19FF72DE32}" presName="rootText" presStyleLbl="node3" presStyleIdx="2" presStyleCnt="3">
        <dgm:presLayoutVars>
          <dgm:chPref val="3"/>
        </dgm:presLayoutVars>
      </dgm:prSet>
      <dgm:spPr/>
    </dgm:pt>
    <dgm:pt modelId="{9F633F60-F318-D548-A873-44C082355808}" type="pres">
      <dgm:prSet presAssocID="{A2DB45D0-6E1F-A947-A3A7-EC19FF72DE32}" presName="rootConnector" presStyleLbl="node3" presStyleIdx="2" presStyleCnt="3"/>
      <dgm:spPr/>
    </dgm:pt>
    <dgm:pt modelId="{4C2F26AF-482A-4E49-93B7-86F000C67A4A}" type="pres">
      <dgm:prSet presAssocID="{A2DB45D0-6E1F-A947-A3A7-EC19FF72DE32}" presName="hierChild4" presStyleCnt="0"/>
      <dgm:spPr/>
    </dgm:pt>
    <dgm:pt modelId="{F89B30F1-DB59-3145-9B8D-6A06DDEDD821}" type="pres">
      <dgm:prSet presAssocID="{A2DB45D0-6E1F-A947-A3A7-EC19FF72DE32}" presName="hierChild5" presStyleCnt="0"/>
      <dgm:spPr/>
    </dgm:pt>
    <dgm:pt modelId="{EF19A579-E040-F340-AC32-34359B8D472D}" type="pres">
      <dgm:prSet presAssocID="{1171B9E5-12F5-2844-995E-10FA09BA9664}" presName="hierChild5" presStyleCnt="0"/>
      <dgm:spPr/>
    </dgm:pt>
    <dgm:pt modelId="{2A3D6E1D-4053-8B41-9B09-A129A8C3E7F5}" type="pres">
      <dgm:prSet presAssocID="{A6B7DC9E-89EB-034E-B0D6-03C4F7959593}" presName="hierChild3" presStyleCnt="0"/>
      <dgm:spPr/>
    </dgm:pt>
  </dgm:ptLst>
  <dgm:cxnLst>
    <dgm:cxn modelId="{44E79F04-D04E-EF47-B58B-C0BFFDFDB9A3}" type="presOf" srcId="{D305918F-EDA1-024D-A327-6BB647E17621}" destId="{D76AB966-1E2A-C94A-B783-2779DE3F7C25}" srcOrd="1" destOrd="0" presId="urn:microsoft.com/office/officeart/2009/3/layout/HorizontalOrganizationChart"/>
    <dgm:cxn modelId="{28BC2B11-7B05-4141-B9DC-128B70ADEDE2}" srcId="{D305918F-EDA1-024D-A327-6BB647E17621}" destId="{BA7C930A-1F0F-EB47-A9EC-74C88B0AB67D}" srcOrd="0" destOrd="0" parTransId="{4BCFF8C3-F112-FD43-932D-4754FBD059BB}" sibTransId="{F303B0BC-DEF4-9F4A-8E6C-C75C08DF2CB6}"/>
    <dgm:cxn modelId="{9E002018-2319-A644-A6F2-F689455A7917}" srcId="{E6AF9DE6-3E99-7042-9852-D58EEDFD578A}" destId="{68E53E36-0DBA-6048-ADB4-273D8A69DFF6}" srcOrd="0" destOrd="0" parTransId="{6B4148E2-8E4A-7640-94C8-32C50F84109E}" sibTransId="{5557BD72-18E6-2D40-8D79-758EFF154179}"/>
    <dgm:cxn modelId="{7C938F19-51DE-2649-A23F-959E5A15F85A}" srcId="{A6B7DC9E-89EB-034E-B0D6-03C4F7959593}" destId="{8A343243-D294-D543-9D8A-3414595A7D6A}" srcOrd="1" destOrd="0" parTransId="{69B7630A-E07D-D24F-9776-78152C2F4848}" sibTransId="{D068088A-386E-3B45-A937-5202E990808E}"/>
    <dgm:cxn modelId="{19481C1A-2AEA-E84C-BC9F-1B0AA84C2DAB}" type="presOf" srcId="{E83D8851-7225-A84F-8AA5-3C33448BF838}" destId="{D5095FED-5F1E-6C43-8055-6D0C208C036C}" srcOrd="0" destOrd="0" presId="urn:microsoft.com/office/officeart/2009/3/layout/HorizontalOrganizationChart"/>
    <dgm:cxn modelId="{F70B1A1C-4148-674A-B6A6-77B713FE883F}" srcId="{A45421ED-3E6C-6143-BB65-DA5C2B04F547}" destId="{A6B7DC9E-89EB-034E-B0D6-03C4F7959593}" srcOrd="0" destOrd="0" parTransId="{B03D3238-7F54-0241-A892-D5B7D0FEA75C}" sibTransId="{5B2E80E5-03E2-5F40-9D9F-FFBB7BFBA4BD}"/>
    <dgm:cxn modelId="{19C30D26-A344-9D4A-94A8-0DFF21AAAC5B}" srcId="{BA7C930A-1F0F-EB47-A9EC-74C88B0AB67D}" destId="{E6AF9DE6-3E99-7042-9852-D58EEDFD578A}" srcOrd="0" destOrd="0" parTransId="{E83D8851-7225-A84F-8AA5-3C33448BF838}" sibTransId="{26C84F7A-80BB-F241-8578-61DF6945A952}"/>
    <dgm:cxn modelId="{6B18142E-363B-544B-88E0-332F0F1BCD09}" srcId="{1171B9E5-12F5-2844-995E-10FA09BA9664}" destId="{A2DB45D0-6E1F-A947-A3A7-EC19FF72DE32}" srcOrd="0" destOrd="0" parTransId="{21FB0C42-A7A6-4345-BBC2-8E41889DBEE3}" sibTransId="{899EB20B-0440-8841-B49F-1A51EF577D59}"/>
    <dgm:cxn modelId="{D95BD631-F089-1C49-8BC4-CA243494B375}" type="presOf" srcId="{A6B7DC9E-89EB-034E-B0D6-03C4F7959593}" destId="{9F3B1C0B-78C3-3F48-8D06-A2ABF48515C2}" srcOrd="0" destOrd="0" presId="urn:microsoft.com/office/officeart/2009/3/layout/HorizontalOrganizationChart"/>
    <dgm:cxn modelId="{C0BB0239-8731-294A-A1A0-75AB0FA9A859}" type="presOf" srcId="{BA7C930A-1F0F-EB47-A9EC-74C88B0AB67D}" destId="{EE132E24-0582-E148-AD1C-FCE5DD2E1B8C}" srcOrd="0" destOrd="0" presId="urn:microsoft.com/office/officeart/2009/3/layout/HorizontalOrganizationChart"/>
    <dgm:cxn modelId="{7275583E-5137-584A-9A8D-4CB54EA37196}" srcId="{68E53E36-0DBA-6048-ADB4-273D8A69DFF6}" destId="{BEE279B5-87D1-EE46-BEEB-23D20090967C}" srcOrd="1" destOrd="0" parTransId="{A4041C05-0F5A-EF45-8D26-0E147C4DCA19}" sibTransId="{F253F3C6-7BB0-7544-9404-6EA9789A7FB6}"/>
    <dgm:cxn modelId="{935A6642-C228-1E49-A496-31F89616CF87}" type="presOf" srcId="{7C825DD9-EF14-3140-8A24-D024E33B2E2D}" destId="{082CCCBB-863F-254B-A7BF-9FA048141B8C}" srcOrd="1" destOrd="0" presId="urn:microsoft.com/office/officeart/2009/3/layout/HorizontalOrganizationChart"/>
    <dgm:cxn modelId="{2754A645-55B7-8348-BDCA-ED319EB8F7B5}" type="presOf" srcId="{6B4148E2-8E4A-7640-94C8-32C50F84109E}" destId="{5CA6B6AA-09F5-B641-AA9F-3DB384027F37}" srcOrd="0" destOrd="0" presId="urn:microsoft.com/office/officeart/2009/3/layout/HorizontalOrganizationChart"/>
    <dgm:cxn modelId="{23847B47-C633-7F47-859F-F5429295DED6}" type="presOf" srcId="{A2DB45D0-6E1F-A947-A3A7-EC19FF72DE32}" destId="{9F633F60-F318-D548-A873-44C082355808}" srcOrd="1" destOrd="0" presId="urn:microsoft.com/office/officeart/2009/3/layout/HorizontalOrganizationChart"/>
    <dgm:cxn modelId="{9BB8914E-1C8E-D841-8DCF-65A2713AF1B9}" type="presOf" srcId="{68E53E36-0DBA-6048-ADB4-273D8A69DFF6}" destId="{F083F262-AB3C-5547-A163-B3B9861E98B1}" srcOrd="0" destOrd="0" presId="urn:microsoft.com/office/officeart/2009/3/layout/HorizontalOrganizationChart"/>
    <dgm:cxn modelId="{49432050-24F5-7543-BF05-28C5B97A39F0}" type="presOf" srcId="{8A343243-D294-D543-9D8A-3414595A7D6A}" destId="{A8FA56B1-9385-1D47-A750-D546ACE18D6F}" srcOrd="1" destOrd="0" presId="urn:microsoft.com/office/officeart/2009/3/layout/HorizontalOrganizationChart"/>
    <dgm:cxn modelId="{FEF5AC51-31AA-9E45-AAD7-06A23088F5BD}" type="presOf" srcId="{E6AF9DE6-3E99-7042-9852-D58EEDFD578A}" destId="{6C1CC567-E940-574F-AEF5-843CE627718A}" srcOrd="0" destOrd="0" presId="urn:microsoft.com/office/officeart/2009/3/layout/HorizontalOrganizationChart"/>
    <dgm:cxn modelId="{D79EC852-39E5-644A-9F9B-DF01CD23FEDF}" srcId="{A6B7DC9E-89EB-034E-B0D6-03C4F7959593}" destId="{A080C9BE-8D37-E44E-9083-A1DA8DD211A1}" srcOrd="0" destOrd="0" parTransId="{3CB3907D-C141-864E-A823-05865E045907}" sibTransId="{711AA750-4EAC-224B-BCA4-3A4DC8720DDD}"/>
    <dgm:cxn modelId="{18644A5C-3021-6F44-8BF9-5A9260FCAE51}" type="presOf" srcId="{A45421ED-3E6C-6143-BB65-DA5C2B04F547}" destId="{99A3AF9F-704C-C247-8DC3-81B3D9D666F7}" srcOrd="0" destOrd="0" presId="urn:microsoft.com/office/officeart/2009/3/layout/HorizontalOrganizationChart"/>
    <dgm:cxn modelId="{2FF04567-C423-6D4F-96C4-3BFA9970A7FF}" type="presOf" srcId="{1171B9E5-12F5-2844-995E-10FA09BA9664}" destId="{24913782-A61B-3C49-B4C0-73F78DD60BEA}" srcOrd="0" destOrd="0" presId="urn:microsoft.com/office/officeart/2009/3/layout/HorizontalOrganizationChart"/>
    <dgm:cxn modelId="{429B5068-DADC-1940-B967-F7A322476ED1}" type="presOf" srcId="{21FB0C42-A7A6-4345-BBC2-8E41889DBEE3}" destId="{8CD9D660-3DAA-294D-8D38-1302A8D69365}" srcOrd="0" destOrd="0" presId="urn:microsoft.com/office/officeart/2009/3/layout/HorizontalOrganizationChart"/>
    <dgm:cxn modelId="{C6F4656F-A6F6-1946-831E-5B43272E342E}" type="presOf" srcId="{E6AF9DE6-3E99-7042-9852-D58EEDFD578A}" destId="{A22D42D2-8E46-CF4D-82F1-CA5D7EFE9112}" srcOrd="1" destOrd="0" presId="urn:microsoft.com/office/officeart/2009/3/layout/HorizontalOrganizationChart"/>
    <dgm:cxn modelId="{1277C270-CCED-D241-90D4-95586ED1CB9C}" type="presOf" srcId="{BEE279B5-87D1-EE46-BEEB-23D20090967C}" destId="{AA6EA17F-F0A7-274A-8D8B-DCE154A52685}" srcOrd="1" destOrd="0" presId="urn:microsoft.com/office/officeart/2009/3/layout/HorizontalOrganizationChart"/>
    <dgm:cxn modelId="{1EF2327B-FD12-1349-AFB6-2C1F8F3FB463}" srcId="{A080C9BE-8D37-E44E-9083-A1DA8DD211A1}" destId="{A8E5BBF8-4A87-0849-821C-111F504DA40C}" srcOrd="0" destOrd="0" parTransId="{AA7D3CCE-3739-4E49-9A91-93F7DCD73224}" sibTransId="{145A7449-0CDE-6C4A-9D7C-F9EF9B77AD48}"/>
    <dgm:cxn modelId="{5A99247C-351C-3646-8769-F282A9BB2C82}" type="presOf" srcId="{69B7630A-E07D-D24F-9776-78152C2F4848}" destId="{B9C8A6C0-558A-AC42-8D01-7CDBA99DC1E6}" srcOrd="0" destOrd="0" presId="urn:microsoft.com/office/officeart/2009/3/layout/HorizontalOrganizationChart"/>
    <dgm:cxn modelId="{929A417D-3A26-904D-84E4-F256BA54114A}" type="presOf" srcId="{BEE279B5-87D1-EE46-BEEB-23D20090967C}" destId="{78A9D5E0-F0AB-374B-A304-4038C4E6852C}" srcOrd="0" destOrd="0" presId="urn:microsoft.com/office/officeart/2009/3/layout/HorizontalOrganizationChart"/>
    <dgm:cxn modelId="{F8BAF27E-1AA5-5849-B0F4-AB30EA44B307}" srcId="{8A343243-D294-D543-9D8A-3414595A7D6A}" destId="{D305918F-EDA1-024D-A327-6BB647E17621}" srcOrd="0" destOrd="0" parTransId="{C9113797-4104-8A41-9286-948D7558E5DE}" sibTransId="{1C967D77-6BD8-134F-AABB-A5AE23683320}"/>
    <dgm:cxn modelId="{396CCE84-11A6-8A47-A8EA-48DF390CCBF1}" type="presOf" srcId="{A080C9BE-8D37-E44E-9083-A1DA8DD211A1}" destId="{092B8E69-2C71-7848-B3DB-B6505C3D74BE}" srcOrd="0" destOrd="0" presId="urn:microsoft.com/office/officeart/2009/3/layout/HorizontalOrganizationChart"/>
    <dgm:cxn modelId="{69FDEA92-FE25-5A46-8177-C722B21AAC56}" type="presOf" srcId="{A8E5BBF8-4A87-0849-821C-111F504DA40C}" destId="{66D47407-E939-F242-BDC0-C29444900381}" srcOrd="0" destOrd="0" presId="urn:microsoft.com/office/officeart/2009/3/layout/HorizontalOrganizationChart"/>
    <dgm:cxn modelId="{9BD4A193-1326-A343-A9C9-E294B0C923C9}" type="presOf" srcId="{A926801C-9EB7-114F-A851-F02891AAEBDD}" destId="{43D387DF-CDC1-B644-868C-70A10D075EA9}" srcOrd="0" destOrd="0" presId="urn:microsoft.com/office/officeart/2009/3/layout/HorizontalOrganizationChart"/>
    <dgm:cxn modelId="{4C11D997-AA11-774D-8925-9259E05F9C9D}" type="presOf" srcId="{BA7C930A-1F0F-EB47-A9EC-74C88B0AB67D}" destId="{2CB3347A-4E4D-0243-B70A-78FFF0DB696B}" srcOrd="1" destOrd="0" presId="urn:microsoft.com/office/officeart/2009/3/layout/HorizontalOrganizationChart"/>
    <dgm:cxn modelId="{1F5CE09F-2610-9E49-9294-DF439C51B266}" type="presOf" srcId="{3CB3907D-C141-864E-A823-05865E045907}" destId="{65F317A0-9303-BA41-B202-2B21B796CC41}" srcOrd="0" destOrd="0" presId="urn:microsoft.com/office/officeart/2009/3/layout/HorizontalOrganizationChart"/>
    <dgm:cxn modelId="{76FD3EA0-0E10-724D-9B4A-E7116264E0C9}" type="presOf" srcId="{AA7D3CCE-3739-4E49-9A91-93F7DCD73224}" destId="{9D5F2DD1-9B67-2449-818B-4C4E2279D778}" srcOrd="0" destOrd="0" presId="urn:microsoft.com/office/officeart/2009/3/layout/HorizontalOrganizationChart"/>
    <dgm:cxn modelId="{748543AA-EC83-6947-8A9F-78EB841DD675}" type="presOf" srcId="{7C825DD9-EF14-3140-8A24-D024E33B2E2D}" destId="{7695D8D3-C6C0-6242-B533-BFEF67573A33}" srcOrd="0" destOrd="0" presId="urn:microsoft.com/office/officeart/2009/3/layout/HorizontalOrganizationChart"/>
    <dgm:cxn modelId="{EE88A0AC-F412-174C-AC77-032C0613AF43}" type="presOf" srcId="{1171B9E5-12F5-2844-995E-10FA09BA9664}" destId="{8653D958-1B66-EB42-A1B5-885E0DD3ABF1}" srcOrd="1" destOrd="0" presId="urn:microsoft.com/office/officeart/2009/3/layout/HorizontalOrganizationChart"/>
    <dgm:cxn modelId="{9584EFB1-2CC2-504C-98EF-75A817672E8B}" type="presOf" srcId="{68E53E36-0DBA-6048-ADB4-273D8A69DFF6}" destId="{BF6578DA-E00E-424B-812F-61673AF8F6DC}" srcOrd="1" destOrd="0" presId="urn:microsoft.com/office/officeart/2009/3/layout/HorizontalOrganizationChart"/>
    <dgm:cxn modelId="{53F6A2B2-845B-804F-9174-A093D2E2F9BC}" type="presOf" srcId="{D305918F-EDA1-024D-A327-6BB647E17621}" destId="{E37E4AE0-6F6A-964A-BC87-AE9C30C6A3AD}" srcOrd="0" destOrd="0" presId="urn:microsoft.com/office/officeart/2009/3/layout/HorizontalOrganizationChart"/>
    <dgm:cxn modelId="{778B87C4-2A20-4B41-BDA5-98CEC296C24C}" srcId="{A6B7DC9E-89EB-034E-B0D6-03C4F7959593}" destId="{1171B9E5-12F5-2844-995E-10FA09BA9664}" srcOrd="2" destOrd="0" parTransId="{A926801C-9EB7-114F-A851-F02891AAEBDD}" sibTransId="{9C381783-B1AA-0049-9EE2-6A764D83AC53}"/>
    <dgm:cxn modelId="{C2B65DC5-9CFC-4F41-8F97-7FC777EE1426}" type="presOf" srcId="{A2DB45D0-6E1F-A947-A3A7-EC19FF72DE32}" destId="{D775269F-3B01-8542-BC65-2793AEDE38CA}" srcOrd="0" destOrd="0" presId="urn:microsoft.com/office/officeart/2009/3/layout/HorizontalOrganizationChart"/>
    <dgm:cxn modelId="{F851E6D0-E65F-D840-966E-28B167A71064}" srcId="{68E53E36-0DBA-6048-ADB4-273D8A69DFF6}" destId="{7C825DD9-EF14-3140-8A24-D024E33B2E2D}" srcOrd="0" destOrd="0" parTransId="{C8595802-E47C-694A-A354-C59033447C86}" sibTransId="{021B723D-D1C2-204A-9A17-344FDF9C5943}"/>
    <dgm:cxn modelId="{884BCADA-D5A4-4448-B34C-85A2FA2BD03D}" type="presOf" srcId="{C9113797-4104-8A41-9286-948D7558E5DE}" destId="{0A69BEBF-E90C-F247-9318-853B68666CB2}" srcOrd="0" destOrd="0" presId="urn:microsoft.com/office/officeart/2009/3/layout/HorizontalOrganizationChart"/>
    <dgm:cxn modelId="{653D77DC-9E4D-6C46-BC9A-7A43CA684CC7}" type="presOf" srcId="{A080C9BE-8D37-E44E-9083-A1DA8DD211A1}" destId="{FC37A138-2AA4-0940-ACE0-7AA3F8092221}" srcOrd="1" destOrd="0" presId="urn:microsoft.com/office/officeart/2009/3/layout/HorizontalOrganizationChart"/>
    <dgm:cxn modelId="{4D370ADD-4EBF-9A45-B63E-3E5DE40EE706}" type="presOf" srcId="{A6B7DC9E-89EB-034E-B0D6-03C4F7959593}" destId="{D4474E8F-D0B3-1D4D-8501-9A23F813D9E4}" srcOrd="1" destOrd="0" presId="urn:microsoft.com/office/officeart/2009/3/layout/HorizontalOrganizationChart"/>
    <dgm:cxn modelId="{10E888DD-17D3-474E-A904-26DCF06F7730}" type="presOf" srcId="{4BCFF8C3-F112-FD43-932D-4754FBD059BB}" destId="{5B7E973C-A011-7547-9210-3B508B58F62F}" srcOrd="0" destOrd="0" presId="urn:microsoft.com/office/officeart/2009/3/layout/HorizontalOrganizationChart"/>
    <dgm:cxn modelId="{DBA665E4-AAFA-9F48-97A3-224B6A68C027}" type="presOf" srcId="{A4041C05-0F5A-EF45-8D26-0E147C4DCA19}" destId="{7AC5FC11-3753-4247-8800-E0C2F21C3F1E}" srcOrd="0" destOrd="0" presId="urn:microsoft.com/office/officeart/2009/3/layout/HorizontalOrganizationChart"/>
    <dgm:cxn modelId="{22F021E5-12F1-6F45-85F4-64082BE40977}" type="presOf" srcId="{A8E5BBF8-4A87-0849-821C-111F504DA40C}" destId="{27A5BF0E-9330-4A40-B8A6-9AB057110E09}" srcOrd="1" destOrd="0" presId="urn:microsoft.com/office/officeart/2009/3/layout/HorizontalOrganizationChart"/>
    <dgm:cxn modelId="{4030B5E5-B975-294A-96ED-6005EF85302B}" type="presOf" srcId="{8A343243-D294-D543-9D8A-3414595A7D6A}" destId="{00EBD9E1-171F-8C42-BDDE-533A737381E3}" srcOrd="0" destOrd="0" presId="urn:microsoft.com/office/officeart/2009/3/layout/HorizontalOrganizationChart"/>
    <dgm:cxn modelId="{CDC7C4ED-5790-0C44-831B-8C782C103282}" type="presOf" srcId="{C8595802-E47C-694A-A354-C59033447C86}" destId="{1C14D017-1E6A-924E-9B72-D6991098D2DB}" srcOrd="0" destOrd="0" presId="urn:microsoft.com/office/officeart/2009/3/layout/HorizontalOrganizationChart"/>
    <dgm:cxn modelId="{40C3C969-66AF-8746-934A-1825032BA9F5}" type="presParOf" srcId="{99A3AF9F-704C-C247-8DC3-81B3D9D666F7}" destId="{7875D2FE-C2FB-0043-BEC7-89C7ECE3C716}" srcOrd="0" destOrd="0" presId="urn:microsoft.com/office/officeart/2009/3/layout/HorizontalOrganizationChart"/>
    <dgm:cxn modelId="{56F36270-90C7-464A-8D7F-28D445E3D3AA}" type="presParOf" srcId="{7875D2FE-C2FB-0043-BEC7-89C7ECE3C716}" destId="{7AD10E85-6748-9C40-8FD0-F5335BDF4927}" srcOrd="0" destOrd="0" presId="urn:microsoft.com/office/officeart/2009/3/layout/HorizontalOrganizationChart"/>
    <dgm:cxn modelId="{BBADE41A-6FF2-AD49-9D76-7CD8CD8BE031}" type="presParOf" srcId="{7AD10E85-6748-9C40-8FD0-F5335BDF4927}" destId="{9F3B1C0B-78C3-3F48-8D06-A2ABF48515C2}" srcOrd="0" destOrd="0" presId="urn:microsoft.com/office/officeart/2009/3/layout/HorizontalOrganizationChart"/>
    <dgm:cxn modelId="{9D3DFC47-4497-E044-AC59-0F74C06019CA}" type="presParOf" srcId="{7AD10E85-6748-9C40-8FD0-F5335BDF4927}" destId="{D4474E8F-D0B3-1D4D-8501-9A23F813D9E4}" srcOrd="1" destOrd="0" presId="urn:microsoft.com/office/officeart/2009/3/layout/HorizontalOrganizationChart"/>
    <dgm:cxn modelId="{0263B8A5-823E-4C42-906D-D44E3D5CB2B4}" type="presParOf" srcId="{7875D2FE-C2FB-0043-BEC7-89C7ECE3C716}" destId="{0E92A43C-7C4F-A14B-8FF0-F05C28F7503F}" srcOrd="1" destOrd="0" presId="urn:microsoft.com/office/officeart/2009/3/layout/HorizontalOrganizationChart"/>
    <dgm:cxn modelId="{1F8F990A-800F-BA45-8B50-28383AAA1CC7}" type="presParOf" srcId="{0E92A43C-7C4F-A14B-8FF0-F05C28F7503F}" destId="{65F317A0-9303-BA41-B202-2B21B796CC41}" srcOrd="0" destOrd="0" presId="urn:microsoft.com/office/officeart/2009/3/layout/HorizontalOrganizationChart"/>
    <dgm:cxn modelId="{92826B36-05F8-4449-8227-DCCF6B3A061F}" type="presParOf" srcId="{0E92A43C-7C4F-A14B-8FF0-F05C28F7503F}" destId="{4BA4A969-0B02-2C40-9A8A-95C187F77E55}" srcOrd="1" destOrd="0" presId="urn:microsoft.com/office/officeart/2009/3/layout/HorizontalOrganizationChart"/>
    <dgm:cxn modelId="{31955640-7141-AD48-8055-41B2126F23E5}" type="presParOf" srcId="{4BA4A969-0B02-2C40-9A8A-95C187F77E55}" destId="{F940AA91-889C-F740-B684-9B5DA482B68A}" srcOrd="0" destOrd="0" presId="urn:microsoft.com/office/officeart/2009/3/layout/HorizontalOrganizationChart"/>
    <dgm:cxn modelId="{27CECAEF-BB36-EB47-9DED-B407C900F37C}" type="presParOf" srcId="{F940AA91-889C-F740-B684-9B5DA482B68A}" destId="{092B8E69-2C71-7848-B3DB-B6505C3D74BE}" srcOrd="0" destOrd="0" presId="urn:microsoft.com/office/officeart/2009/3/layout/HorizontalOrganizationChart"/>
    <dgm:cxn modelId="{4ABF9849-2EA9-8B4D-91BF-CDA6A9EDBDAC}" type="presParOf" srcId="{F940AA91-889C-F740-B684-9B5DA482B68A}" destId="{FC37A138-2AA4-0940-ACE0-7AA3F8092221}" srcOrd="1" destOrd="0" presId="urn:microsoft.com/office/officeart/2009/3/layout/HorizontalOrganizationChart"/>
    <dgm:cxn modelId="{CBB40559-D4E1-164F-BE05-208F65F8C930}" type="presParOf" srcId="{4BA4A969-0B02-2C40-9A8A-95C187F77E55}" destId="{262ECC50-0BCF-2B41-A1B9-54DD35B8304D}" srcOrd="1" destOrd="0" presId="urn:microsoft.com/office/officeart/2009/3/layout/HorizontalOrganizationChart"/>
    <dgm:cxn modelId="{E149B72C-EA7C-E64C-BD87-32F6D4E36188}" type="presParOf" srcId="{262ECC50-0BCF-2B41-A1B9-54DD35B8304D}" destId="{9D5F2DD1-9B67-2449-818B-4C4E2279D778}" srcOrd="0" destOrd="0" presId="urn:microsoft.com/office/officeart/2009/3/layout/HorizontalOrganizationChart"/>
    <dgm:cxn modelId="{E0CCC45D-1CE5-DE42-B9E7-9294CCCF960F}" type="presParOf" srcId="{262ECC50-0BCF-2B41-A1B9-54DD35B8304D}" destId="{1BD8055A-2DDE-7349-8E72-9966C569D508}" srcOrd="1" destOrd="0" presId="urn:microsoft.com/office/officeart/2009/3/layout/HorizontalOrganizationChart"/>
    <dgm:cxn modelId="{BA9581CB-5441-2944-9568-A64E586BF789}" type="presParOf" srcId="{1BD8055A-2DDE-7349-8E72-9966C569D508}" destId="{8F44516B-5399-524F-8D91-07A423CE47F0}" srcOrd="0" destOrd="0" presId="urn:microsoft.com/office/officeart/2009/3/layout/HorizontalOrganizationChart"/>
    <dgm:cxn modelId="{0C89397D-B25D-8846-87C5-3077E02EC3CE}" type="presParOf" srcId="{8F44516B-5399-524F-8D91-07A423CE47F0}" destId="{66D47407-E939-F242-BDC0-C29444900381}" srcOrd="0" destOrd="0" presId="urn:microsoft.com/office/officeart/2009/3/layout/HorizontalOrganizationChart"/>
    <dgm:cxn modelId="{4CF00929-92B6-6041-A766-FC0EA66A33F5}" type="presParOf" srcId="{8F44516B-5399-524F-8D91-07A423CE47F0}" destId="{27A5BF0E-9330-4A40-B8A6-9AB057110E09}" srcOrd="1" destOrd="0" presId="urn:microsoft.com/office/officeart/2009/3/layout/HorizontalOrganizationChart"/>
    <dgm:cxn modelId="{8C05356F-542A-284B-90EC-776BA590FC7A}" type="presParOf" srcId="{1BD8055A-2DDE-7349-8E72-9966C569D508}" destId="{C6A237B2-EE51-504F-93D2-A92C855E4170}" srcOrd="1" destOrd="0" presId="urn:microsoft.com/office/officeart/2009/3/layout/HorizontalOrganizationChart"/>
    <dgm:cxn modelId="{41E304F1-11C4-2D42-AB9A-367BB456403E}" type="presParOf" srcId="{1BD8055A-2DDE-7349-8E72-9966C569D508}" destId="{DC9F093C-E412-E642-8EB7-E24082BB8458}" srcOrd="2" destOrd="0" presId="urn:microsoft.com/office/officeart/2009/3/layout/HorizontalOrganizationChart"/>
    <dgm:cxn modelId="{2F836D58-3AE7-564F-A26D-82168E419137}" type="presParOf" srcId="{4BA4A969-0B02-2C40-9A8A-95C187F77E55}" destId="{947700BD-2DB8-E549-9629-181880F975CF}" srcOrd="2" destOrd="0" presId="urn:microsoft.com/office/officeart/2009/3/layout/HorizontalOrganizationChart"/>
    <dgm:cxn modelId="{04B52F60-3CEF-E74B-B9FD-DB32537373CC}" type="presParOf" srcId="{0E92A43C-7C4F-A14B-8FF0-F05C28F7503F}" destId="{B9C8A6C0-558A-AC42-8D01-7CDBA99DC1E6}" srcOrd="2" destOrd="0" presId="urn:microsoft.com/office/officeart/2009/3/layout/HorizontalOrganizationChart"/>
    <dgm:cxn modelId="{B27AFF20-6888-8743-8E63-19036D724D6A}" type="presParOf" srcId="{0E92A43C-7C4F-A14B-8FF0-F05C28F7503F}" destId="{A6E0B8E8-9E11-B14F-8673-AFE9F0EC9D9E}" srcOrd="3" destOrd="0" presId="urn:microsoft.com/office/officeart/2009/3/layout/HorizontalOrganizationChart"/>
    <dgm:cxn modelId="{5A865A1B-7850-6544-898A-C60076292677}" type="presParOf" srcId="{A6E0B8E8-9E11-B14F-8673-AFE9F0EC9D9E}" destId="{ED451625-26F4-BD4D-A8C8-5AB6403A8B34}" srcOrd="0" destOrd="0" presId="urn:microsoft.com/office/officeart/2009/3/layout/HorizontalOrganizationChart"/>
    <dgm:cxn modelId="{45E4774E-DD73-1D40-9700-47B4B8FD51D8}" type="presParOf" srcId="{ED451625-26F4-BD4D-A8C8-5AB6403A8B34}" destId="{00EBD9E1-171F-8C42-BDDE-533A737381E3}" srcOrd="0" destOrd="0" presId="urn:microsoft.com/office/officeart/2009/3/layout/HorizontalOrganizationChart"/>
    <dgm:cxn modelId="{E3D7D7D2-2F10-734B-880C-892315257D0F}" type="presParOf" srcId="{ED451625-26F4-BD4D-A8C8-5AB6403A8B34}" destId="{A8FA56B1-9385-1D47-A750-D546ACE18D6F}" srcOrd="1" destOrd="0" presId="urn:microsoft.com/office/officeart/2009/3/layout/HorizontalOrganizationChart"/>
    <dgm:cxn modelId="{670618E8-9BE6-4543-AD45-9289F7BDBC5B}" type="presParOf" srcId="{A6E0B8E8-9E11-B14F-8673-AFE9F0EC9D9E}" destId="{29B08C95-3A18-D744-A0EE-853574F06654}" srcOrd="1" destOrd="0" presId="urn:microsoft.com/office/officeart/2009/3/layout/HorizontalOrganizationChart"/>
    <dgm:cxn modelId="{0EC7F7A3-71BE-494F-B2B8-65C32A37B66F}" type="presParOf" srcId="{29B08C95-3A18-D744-A0EE-853574F06654}" destId="{0A69BEBF-E90C-F247-9318-853B68666CB2}" srcOrd="0" destOrd="0" presId="urn:microsoft.com/office/officeart/2009/3/layout/HorizontalOrganizationChart"/>
    <dgm:cxn modelId="{5E97F177-8992-D342-8728-73E96B32EE7D}" type="presParOf" srcId="{29B08C95-3A18-D744-A0EE-853574F06654}" destId="{7429FA13-269A-C54D-8821-C0030D1098C5}" srcOrd="1" destOrd="0" presId="urn:microsoft.com/office/officeart/2009/3/layout/HorizontalOrganizationChart"/>
    <dgm:cxn modelId="{988D3266-7883-104B-BEF9-BBD9FC8C492A}" type="presParOf" srcId="{7429FA13-269A-C54D-8821-C0030D1098C5}" destId="{38FBC313-60B8-B24C-84D2-533331CAD00C}" srcOrd="0" destOrd="0" presId="urn:microsoft.com/office/officeart/2009/3/layout/HorizontalOrganizationChart"/>
    <dgm:cxn modelId="{5D8ACD0B-77E7-764A-A217-A55EE08C05DC}" type="presParOf" srcId="{38FBC313-60B8-B24C-84D2-533331CAD00C}" destId="{E37E4AE0-6F6A-964A-BC87-AE9C30C6A3AD}" srcOrd="0" destOrd="0" presId="urn:microsoft.com/office/officeart/2009/3/layout/HorizontalOrganizationChart"/>
    <dgm:cxn modelId="{7EBAEAF1-4F38-794E-819D-C792B79AB5DF}" type="presParOf" srcId="{38FBC313-60B8-B24C-84D2-533331CAD00C}" destId="{D76AB966-1E2A-C94A-B783-2779DE3F7C25}" srcOrd="1" destOrd="0" presId="urn:microsoft.com/office/officeart/2009/3/layout/HorizontalOrganizationChart"/>
    <dgm:cxn modelId="{D6A609E5-D7B1-2340-86D0-6FCE1F6B2FCE}" type="presParOf" srcId="{7429FA13-269A-C54D-8821-C0030D1098C5}" destId="{1EA3F2D5-5972-494B-9FCE-BB2F22B87DC2}" srcOrd="1" destOrd="0" presId="urn:microsoft.com/office/officeart/2009/3/layout/HorizontalOrganizationChart"/>
    <dgm:cxn modelId="{247EF72F-6855-9E42-99EF-1CA2AB5BFFB2}" type="presParOf" srcId="{1EA3F2D5-5972-494B-9FCE-BB2F22B87DC2}" destId="{5B7E973C-A011-7547-9210-3B508B58F62F}" srcOrd="0" destOrd="0" presId="urn:microsoft.com/office/officeart/2009/3/layout/HorizontalOrganizationChart"/>
    <dgm:cxn modelId="{3720597A-0367-A34E-9ADB-D60771200195}" type="presParOf" srcId="{1EA3F2D5-5972-494B-9FCE-BB2F22B87DC2}" destId="{A8B11E8E-9999-5A47-94BF-3C46A8B92E9A}" srcOrd="1" destOrd="0" presId="urn:microsoft.com/office/officeart/2009/3/layout/HorizontalOrganizationChart"/>
    <dgm:cxn modelId="{A48C063A-0010-734B-8A88-ABC9C58599D2}" type="presParOf" srcId="{A8B11E8E-9999-5A47-94BF-3C46A8B92E9A}" destId="{301392BA-835C-7445-B0FD-35519AC6205A}" srcOrd="0" destOrd="0" presId="urn:microsoft.com/office/officeart/2009/3/layout/HorizontalOrganizationChart"/>
    <dgm:cxn modelId="{9E82EC12-CDDA-D749-9E4F-1F4910C70489}" type="presParOf" srcId="{301392BA-835C-7445-B0FD-35519AC6205A}" destId="{EE132E24-0582-E148-AD1C-FCE5DD2E1B8C}" srcOrd="0" destOrd="0" presId="urn:microsoft.com/office/officeart/2009/3/layout/HorizontalOrganizationChart"/>
    <dgm:cxn modelId="{D2DC73C9-25A3-0A48-BFFF-301CFD66819C}" type="presParOf" srcId="{301392BA-835C-7445-B0FD-35519AC6205A}" destId="{2CB3347A-4E4D-0243-B70A-78FFF0DB696B}" srcOrd="1" destOrd="0" presId="urn:microsoft.com/office/officeart/2009/3/layout/HorizontalOrganizationChart"/>
    <dgm:cxn modelId="{4EF8BC01-17E4-9E4F-A3D7-CCA77FC831B0}" type="presParOf" srcId="{A8B11E8E-9999-5A47-94BF-3C46A8B92E9A}" destId="{ACC45FF7-8401-7344-9B22-BB4399CA7AFA}" srcOrd="1" destOrd="0" presId="urn:microsoft.com/office/officeart/2009/3/layout/HorizontalOrganizationChart"/>
    <dgm:cxn modelId="{3BEBEB23-60B3-C042-963D-B53C4AEDBB4C}" type="presParOf" srcId="{ACC45FF7-8401-7344-9B22-BB4399CA7AFA}" destId="{D5095FED-5F1E-6C43-8055-6D0C208C036C}" srcOrd="0" destOrd="0" presId="urn:microsoft.com/office/officeart/2009/3/layout/HorizontalOrganizationChart"/>
    <dgm:cxn modelId="{854C4CDB-A3D4-9A43-A60E-EB4D69E0722C}" type="presParOf" srcId="{ACC45FF7-8401-7344-9B22-BB4399CA7AFA}" destId="{0B13A730-D386-FB47-8D92-D442D0DF8338}" srcOrd="1" destOrd="0" presId="urn:microsoft.com/office/officeart/2009/3/layout/HorizontalOrganizationChart"/>
    <dgm:cxn modelId="{05F065B1-34F0-A244-A5E8-D88F5E782254}" type="presParOf" srcId="{0B13A730-D386-FB47-8D92-D442D0DF8338}" destId="{61FE12FB-4A8A-8B4D-AEF7-EACBD1C8B650}" srcOrd="0" destOrd="0" presId="urn:microsoft.com/office/officeart/2009/3/layout/HorizontalOrganizationChart"/>
    <dgm:cxn modelId="{1AF76754-1DF2-2F40-B452-C22FBECD0FF8}" type="presParOf" srcId="{61FE12FB-4A8A-8B4D-AEF7-EACBD1C8B650}" destId="{6C1CC567-E940-574F-AEF5-843CE627718A}" srcOrd="0" destOrd="0" presId="urn:microsoft.com/office/officeart/2009/3/layout/HorizontalOrganizationChart"/>
    <dgm:cxn modelId="{534D36AE-6F29-C943-9476-FBECB336947F}" type="presParOf" srcId="{61FE12FB-4A8A-8B4D-AEF7-EACBD1C8B650}" destId="{A22D42D2-8E46-CF4D-82F1-CA5D7EFE9112}" srcOrd="1" destOrd="0" presId="urn:microsoft.com/office/officeart/2009/3/layout/HorizontalOrganizationChart"/>
    <dgm:cxn modelId="{8C69F600-F022-6C44-A4AD-917782CDC312}" type="presParOf" srcId="{0B13A730-D386-FB47-8D92-D442D0DF8338}" destId="{10D4E28C-EF67-F549-B845-3907AA8F7129}" srcOrd="1" destOrd="0" presId="urn:microsoft.com/office/officeart/2009/3/layout/HorizontalOrganizationChart"/>
    <dgm:cxn modelId="{34F469E7-0876-C244-B1FB-AC01CD5C7B22}" type="presParOf" srcId="{10D4E28C-EF67-F549-B845-3907AA8F7129}" destId="{5CA6B6AA-09F5-B641-AA9F-3DB384027F37}" srcOrd="0" destOrd="0" presId="urn:microsoft.com/office/officeart/2009/3/layout/HorizontalOrganizationChart"/>
    <dgm:cxn modelId="{46E56529-4834-A149-BACC-15E3766AE7DC}" type="presParOf" srcId="{10D4E28C-EF67-F549-B845-3907AA8F7129}" destId="{CA625A53-6AA5-194B-AC7D-9FE2021A1B3C}" srcOrd="1" destOrd="0" presId="urn:microsoft.com/office/officeart/2009/3/layout/HorizontalOrganizationChart"/>
    <dgm:cxn modelId="{13879652-71B4-4549-9288-D4AA66FB8B07}" type="presParOf" srcId="{CA625A53-6AA5-194B-AC7D-9FE2021A1B3C}" destId="{E8975BF4-94CA-C34D-AB7D-81D20EE816A1}" srcOrd="0" destOrd="0" presId="urn:microsoft.com/office/officeart/2009/3/layout/HorizontalOrganizationChart"/>
    <dgm:cxn modelId="{F119BBB8-0407-C545-98BA-56ED7C201672}" type="presParOf" srcId="{E8975BF4-94CA-C34D-AB7D-81D20EE816A1}" destId="{F083F262-AB3C-5547-A163-B3B9861E98B1}" srcOrd="0" destOrd="0" presId="urn:microsoft.com/office/officeart/2009/3/layout/HorizontalOrganizationChart"/>
    <dgm:cxn modelId="{3B7B178A-1CB8-4F48-8526-DD68D07319AE}" type="presParOf" srcId="{E8975BF4-94CA-C34D-AB7D-81D20EE816A1}" destId="{BF6578DA-E00E-424B-812F-61673AF8F6DC}" srcOrd="1" destOrd="0" presId="urn:microsoft.com/office/officeart/2009/3/layout/HorizontalOrganizationChart"/>
    <dgm:cxn modelId="{260885D9-7030-F847-AB6B-627EE64E41DA}" type="presParOf" srcId="{CA625A53-6AA5-194B-AC7D-9FE2021A1B3C}" destId="{C68CB5B2-E72B-EE45-B067-1691CA991C0B}" srcOrd="1" destOrd="0" presId="urn:microsoft.com/office/officeart/2009/3/layout/HorizontalOrganizationChart"/>
    <dgm:cxn modelId="{11BDF17A-D6B1-CE4B-BBFD-E5AC2E60583D}" type="presParOf" srcId="{C68CB5B2-E72B-EE45-B067-1691CA991C0B}" destId="{1C14D017-1E6A-924E-9B72-D6991098D2DB}" srcOrd="0" destOrd="0" presId="urn:microsoft.com/office/officeart/2009/3/layout/HorizontalOrganizationChart"/>
    <dgm:cxn modelId="{2549EF90-8332-E549-A322-F2B33D1E4BB1}" type="presParOf" srcId="{C68CB5B2-E72B-EE45-B067-1691CA991C0B}" destId="{E1DF0142-EA89-E347-B069-E863665FD2F4}" srcOrd="1" destOrd="0" presId="urn:microsoft.com/office/officeart/2009/3/layout/HorizontalOrganizationChart"/>
    <dgm:cxn modelId="{8B6EF326-AC86-FE4A-9C0D-2E1AC4867341}" type="presParOf" srcId="{E1DF0142-EA89-E347-B069-E863665FD2F4}" destId="{423020AF-AFC9-F241-817A-766FBBA7BEDC}" srcOrd="0" destOrd="0" presId="urn:microsoft.com/office/officeart/2009/3/layout/HorizontalOrganizationChart"/>
    <dgm:cxn modelId="{AEBFC48F-A46D-954B-93B1-79B00696FAFD}" type="presParOf" srcId="{423020AF-AFC9-F241-817A-766FBBA7BEDC}" destId="{7695D8D3-C6C0-6242-B533-BFEF67573A33}" srcOrd="0" destOrd="0" presId="urn:microsoft.com/office/officeart/2009/3/layout/HorizontalOrganizationChart"/>
    <dgm:cxn modelId="{1A995021-3722-004C-94BE-5835A357F399}" type="presParOf" srcId="{423020AF-AFC9-F241-817A-766FBBA7BEDC}" destId="{082CCCBB-863F-254B-A7BF-9FA048141B8C}" srcOrd="1" destOrd="0" presId="urn:microsoft.com/office/officeart/2009/3/layout/HorizontalOrganizationChart"/>
    <dgm:cxn modelId="{50EB1EE1-7B83-224A-877D-E8E9786B8142}" type="presParOf" srcId="{E1DF0142-EA89-E347-B069-E863665FD2F4}" destId="{3CA9347D-A778-784C-B6CD-D64FC6D2535C}" srcOrd="1" destOrd="0" presId="urn:microsoft.com/office/officeart/2009/3/layout/HorizontalOrganizationChart"/>
    <dgm:cxn modelId="{47132A22-994E-9643-B847-D90FDDA7FA90}" type="presParOf" srcId="{E1DF0142-EA89-E347-B069-E863665FD2F4}" destId="{A28A7F94-DFBA-D04F-9458-359B4085B68F}" srcOrd="2" destOrd="0" presId="urn:microsoft.com/office/officeart/2009/3/layout/HorizontalOrganizationChart"/>
    <dgm:cxn modelId="{1A67548C-A527-B141-A535-F9344EB35D57}" type="presParOf" srcId="{C68CB5B2-E72B-EE45-B067-1691CA991C0B}" destId="{7AC5FC11-3753-4247-8800-E0C2F21C3F1E}" srcOrd="2" destOrd="0" presId="urn:microsoft.com/office/officeart/2009/3/layout/HorizontalOrganizationChart"/>
    <dgm:cxn modelId="{FA6A3359-ED21-0E42-BCFC-C76BC3AF4BDF}" type="presParOf" srcId="{C68CB5B2-E72B-EE45-B067-1691CA991C0B}" destId="{B7D7F118-BCE8-3742-B5DD-C915B84E261B}" srcOrd="3" destOrd="0" presId="urn:microsoft.com/office/officeart/2009/3/layout/HorizontalOrganizationChart"/>
    <dgm:cxn modelId="{B5D58665-90E0-8D4E-B3E0-12D15E23C709}" type="presParOf" srcId="{B7D7F118-BCE8-3742-B5DD-C915B84E261B}" destId="{6905ABE7-E90B-9A4C-AD68-56F6438F15CC}" srcOrd="0" destOrd="0" presId="urn:microsoft.com/office/officeart/2009/3/layout/HorizontalOrganizationChart"/>
    <dgm:cxn modelId="{93EB948B-3C60-384F-872D-0598CBBC09FB}" type="presParOf" srcId="{6905ABE7-E90B-9A4C-AD68-56F6438F15CC}" destId="{78A9D5E0-F0AB-374B-A304-4038C4E6852C}" srcOrd="0" destOrd="0" presId="urn:microsoft.com/office/officeart/2009/3/layout/HorizontalOrganizationChart"/>
    <dgm:cxn modelId="{BA8529BB-E750-504D-BB66-477FD58BD191}" type="presParOf" srcId="{6905ABE7-E90B-9A4C-AD68-56F6438F15CC}" destId="{AA6EA17F-F0A7-274A-8D8B-DCE154A52685}" srcOrd="1" destOrd="0" presId="urn:microsoft.com/office/officeart/2009/3/layout/HorizontalOrganizationChart"/>
    <dgm:cxn modelId="{F7EB48F8-353A-B049-B9A0-6328C29612E4}" type="presParOf" srcId="{B7D7F118-BCE8-3742-B5DD-C915B84E261B}" destId="{E5724397-FEAB-B444-AF75-98E85C8FB72D}" srcOrd="1" destOrd="0" presId="urn:microsoft.com/office/officeart/2009/3/layout/HorizontalOrganizationChart"/>
    <dgm:cxn modelId="{9A3C1988-C9AE-4F47-AF92-DD6BF15F5F61}" type="presParOf" srcId="{B7D7F118-BCE8-3742-B5DD-C915B84E261B}" destId="{CE958AD2-30B4-C648-9A8C-C2314F70FFC7}" srcOrd="2" destOrd="0" presId="urn:microsoft.com/office/officeart/2009/3/layout/HorizontalOrganizationChart"/>
    <dgm:cxn modelId="{2F04C7A4-5AFF-8941-800C-0307C5BE7633}" type="presParOf" srcId="{CA625A53-6AA5-194B-AC7D-9FE2021A1B3C}" destId="{97D2B757-ED9E-664F-B8B1-950260E9EC24}" srcOrd="2" destOrd="0" presId="urn:microsoft.com/office/officeart/2009/3/layout/HorizontalOrganizationChart"/>
    <dgm:cxn modelId="{71835C98-F3FC-1C4F-B3EA-6584C5E889F3}" type="presParOf" srcId="{0B13A730-D386-FB47-8D92-D442D0DF8338}" destId="{546E0A1B-952E-B24E-8F55-E52FE1A15DD8}" srcOrd="2" destOrd="0" presId="urn:microsoft.com/office/officeart/2009/3/layout/HorizontalOrganizationChart"/>
    <dgm:cxn modelId="{8D3E6933-95C3-2B40-B8FC-1BD9A4445207}" type="presParOf" srcId="{A8B11E8E-9999-5A47-94BF-3C46A8B92E9A}" destId="{6B7078F0-B8C6-844F-9CA2-8289B18A9D18}" srcOrd="2" destOrd="0" presId="urn:microsoft.com/office/officeart/2009/3/layout/HorizontalOrganizationChart"/>
    <dgm:cxn modelId="{241700A2-52CE-6744-8C31-3CEED748AE0A}" type="presParOf" srcId="{7429FA13-269A-C54D-8821-C0030D1098C5}" destId="{D3E93708-D400-3346-9210-AACE72C9EF70}" srcOrd="2" destOrd="0" presId="urn:microsoft.com/office/officeart/2009/3/layout/HorizontalOrganizationChart"/>
    <dgm:cxn modelId="{558BCE05-DFEC-AF4A-8F17-EB4F22BD8574}" type="presParOf" srcId="{A6E0B8E8-9E11-B14F-8673-AFE9F0EC9D9E}" destId="{6904A678-A25E-8A45-94F7-2BA273D1228F}" srcOrd="2" destOrd="0" presId="urn:microsoft.com/office/officeart/2009/3/layout/HorizontalOrganizationChart"/>
    <dgm:cxn modelId="{15D2C8C4-936F-B644-A9B5-CED452D5E940}" type="presParOf" srcId="{0E92A43C-7C4F-A14B-8FF0-F05C28F7503F}" destId="{43D387DF-CDC1-B644-868C-70A10D075EA9}" srcOrd="4" destOrd="0" presId="urn:microsoft.com/office/officeart/2009/3/layout/HorizontalOrganizationChart"/>
    <dgm:cxn modelId="{EF0A9E67-0513-2E43-80A0-1B09C6615443}" type="presParOf" srcId="{0E92A43C-7C4F-A14B-8FF0-F05C28F7503F}" destId="{A2816247-36D5-9647-B00F-579FD5D7C419}" srcOrd="5" destOrd="0" presId="urn:microsoft.com/office/officeart/2009/3/layout/HorizontalOrganizationChart"/>
    <dgm:cxn modelId="{61434303-3ED4-8642-A62C-A4FCF5BF4151}" type="presParOf" srcId="{A2816247-36D5-9647-B00F-579FD5D7C419}" destId="{6D179E4F-C00A-0842-8803-48CABE46B3E0}" srcOrd="0" destOrd="0" presId="urn:microsoft.com/office/officeart/2009/3/layout/HorizontalOrganizationChart"/>
    <dgm:cxn modelId="{5BE2CE92-D547-A449-88D7-F366CCD5FCFB}" type="presParOf" srcId="{6D179E4F-C00A-0842-8803-48CABE46B3E0}" destId="{24913782-A61B-3C49-B4C0-73F78DD60BEA}" srcOrd="0" destOrd="0" presId="urn:microsoft.com/office/officeart/2009/3/layout/HorizontalOrganizationChart"/>
    <dgm:cxn modelId="{498B486F-9033-E54B-99BC-84B0F125D238}" type="presParOf" srcId="{6D179E4F-C00A-0842-8803-48CABE46B3E0}" destId="{8653D958-1B66-EB42-A1B5-885E0DD3ABF1}" srcOrd="1" destOrd="0" presId="urn:microsoft.com/office/officeart/2009/3/layout/HorizontalOrganizationChart"/>
    <dgm:cxn modelId="{06CA5420-64D8-D549-93C6-ED3969DDC85D}" type="presParOf" srcId="{A2816247-36D5-9647-B00F-579FD5D7C419}" destId="{D0C23E4E-F43E-524A-85D4-EA1EB3EB0F81}" srcOrd="1" destOrd="0" presId="urn:microsoft.com/office/officeart/2009/3/layout/HorizontalOrganizationChart"/>
    <dgm:cxn modelId="{0B9E83D6-FACF-E243-B44A-1FF97BADDE56}" type="presParOf" srcId="{D0C23E4E-F43E-524A-85D4-EA1EB3EB0F81}" destId="{8CD9D660-3DAA-294D-8D38-1302A8D69365}" srcOrd="0" destOrd="0" presId="urn:microsoft.com/office/officeart/2009/3/layout/HorizontalOrganizationChart"/>
    <dgm:cxn modelId="{5E18C321-7CE6-9347-AEEC-C624F9867DA9}" type="presParOf" srcId="{D0C23E4E-F43E-524A-85D4-EA1EB3EB0F81}" destId="{6AC5042F-804F-7742-9919-DB401916D320}" srcOrd="1" destOrd="0" presId="urn:microsoft.com/office/officeart/2009/3/layout/HorizontalOrganizationChart"/>
    <dgm:cxn modelId="{7608BA3D-9BE9-0441-A19A-3C817B22E5E3}" type="presParOf" srcId="{6AC5042F-804F-7742-9919-DB401916D320}" destId="{28DB61C0-BCDC-0C42-8DA4-5EF3B5E435D9}" srcOrd="0" destOrd="0" presId="urn:microsoft.com/office/officeart/2009/3/layout/HorizontalOrganizationChart"/>
    <dgm:cxn modelId="{05F5FAC7-D7C5-944B-BE1E-134F3071DDD5}" type="presParOf" srcId="{28DB61C0-BCDC-0C42-8DA4-5EF3B5E435D9}" destId="{D775269F-3B01-8542-BC65-2793AEDE38CA}" srcOrd="0" destOrd="0" presId="urn:microsoft.com/office/officeart/2009/3/layout/HorizontalOrganizationChart"/>
    <dgm:cxn modelId="{7B6FFAAA-8334-6E4B-8D55-15F13EBC3FCE}" type="presParOf" srcId="{28DB61C0-BCDC-0C42-8DA4-5EF3B5E435D9}" destId="{9F633F60-F318-D548-A873-44C082355808}" srcOrd="1" destOrd="0" presId="urn:microsoft.com/office/officeart/2009/3/layout/HorizontalOrganizationChart"/>
    <dgm:cxn modelId="{A2FAC987-8FEF-A048-92EC-A79235DAAF1F}" type="presParOf" srcId="{6AC5042F-804F-7742-9919-DB401916D320}" destId="{4C2F26AF-482A-4E49-93B7-86F000C67A4A}" srcOrd="1" destOrd="0" presId="urn:microsoft.com/office/officeart/2009/3/layout/HorizontalOrganizationChart"/>
    <dgm:cxn modelId="{58345DAC-428E-9548-A99A-B5CCC2363383}" type="presParOf" srcId="{6AC5042F-804F-7742-9919-DB401916D320}" destId="{F89B30F1-DB59-3145-9B8D-6A06DDEDD821}" srcOrd="2" destOrd="0" presId="urn:microsoft.com/office/officeart/2009/3/layout/HorizontalOrganizationChart"/>
    <dgm:cxn modelId="{32A4F4C4-DE44-6244-9B36-76950925E8F9}" type="presParOf" srcId="{A2816247-36D5-9647-B00F-579FD5D7C419}" destId="{EF19A579-E040-F340-AC32-34359B8D472D}" srcOrd="2" destOrd="0" presId="urn:microsoft.com/office/officeart/2009/3/layout/HorizontalOrganizationChart"/>
    <dgm:cxn modelId="{0C384875-C3D6-D843-91A1-1F51EDE87C1D}" type="presParOf" srcId="{7875D2FE-C2FB-0043-BEC7-89C7ECE3C716}" destId="{2A3D6E1D-4053-8B41-9B09-A129A8C3E7F5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627FBA3-22DF-5845-ADD0-85986E958E50}" type="doc">
      <dgm:prSet loTypeId="urn:microsoft.com/office/officeart/2005/8/layout/hierarchy6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FF5973DF-BBC4-3542-B412-5F688E2BB382}">
      <dgm:prSet phldrT="[Texto]"/>
      <dgm:spPr/>
      <dgm:t>
        <a:bodyPr/>
        <a:lstStyle/>
        <a:p>
          <a:r>
            <a:rPr lang="es-ES" dirty="0"/>
            <a:t>Cola </a:t>
          </a:r>
          <a:r>
            <a:rPr lang="es-ES"/>
            <a:t>a migración</a:t>
          </a:r>
          <a:endParaRPr lang="es-ES" dirty="0"/>
        </a:p>
      </dgm:t>
    </dgm:pt>
    <dgm:pt modelId="{ACC7B4B6-6494-EA44-9139-6B1C382DB2F3}" type="parTrans" cxnId="{84F9561A-0FC3-6B4B-B820-8D99229C526C}">
      <dgm:prSet/>
      <dgm:spPr/>
      <dgm:t>
        <a:bodyPr/>
        <a:lstStyle/>
        <a:p>
          <a:endParaRPr lang="es-ES"/>
        </a:p>
      </dgm:t>
    </dgm:pt>
    <dgm:pt modelId="{BF82EAB1-AEDA-AB48-AD16-7F60D2981495}" type="sibTrans" cxnId="{84F9561A-0FC3-6B4B-B820-8D99229C526C}">
      <dgm:prSet/>
      <dgm:spPr/>
      <dgm:t>
        <a:bodyPr/>
        <a:lstStyle/>
        <a:p>
          <a:endParaRPr lang="es-ES"/>
        </a:p>
      </dgm:t>
    </dgm:pt>
    <dgm:pt modelId="{0E9A2A62-46AA-4449-A564-45EF7D3E5BA0}">
      <dgm:prSet phldrT="[Texto]"/>
      <dgm:spPr/>
      <dgm:t>
        <a:bodyPr/>
        <a:lstStyle/>
        <a:p>
          <a:r>
            <a:rPr lang="es-ES" dirty="0"/>
            <a:t>Trámite de migración</a:t>
          </a:r>
        </a:p>
      </dgm:t>
    </dgm:pt>
    <dgm:pt modelId="{1EA6907C-2451-DB45-B2E7-E8B4F2B49B0C}" type="parTrans" cxnId="{7FE2C948-4097-AD4A-9D6A-86D59EDD64FA}">
      <dgm:prSet/>
      <dgm:spPr/>
      <dgm:t>
        <a:bodyPr/>
        <a:lstStyle/>
        <a:p>
          <a:endParaRPr lang="es-ES"/>
        </a:p>
      </dgm:t>
    </dgm:pt>
    <dgm:pt modelId="{389093A5-4762-2F4B-AB8E-B021E7AB1960}" type="sibTrans" cxnId="{7FE2C948-4097-AD4A-9D6A-86D59EDD64FA}">
      <dgm:prSet/>
      <dgm:spPr/>
      <dgm:t>
        <a:bodyPr/>
        <a:lstStyle/>
        <a:p>
          <a:endParaRPr lang="es-ES"/>
        </a:p>
      </dgm:t>
    </dgm:pt>
    <dgm:pt modelId="{15DB791A-C432-A549-AEE6-20AA4DF39769}">
      <dgm:prSet phldrT="[Texto]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s-ES" dirty="0"/>
            <a:t>Cola a aduanas</a:t>
          </a:r>
        </a:p>
      </dgm:t>
    </dgm:pt>
    <dgm:pt modelId="{3395AD44-DE29-464F-8090-A32AE0E72126}" type="parTrans" cxnId="{19B4F70F-46C8-4D4B-B382-C42163FADFA8}">
      <dgm:prSet/>
      <dgm:spPr/>
      <dgm:t>
        <a:bodyPr/>
        <a:lstStyle/>
        <a:p>
          <a:endParaRPr lang="es-ES"/>
        </a:p>
      </dgm:t>
    </dgm:pt>
    <dgm:pt modelId="{A3151BD8-A40D-0847-8876-13349BF0AEF1}" type="sibTrans" cxnId="{19B4F70F-46C8-4D4B-B382-C42163FADFA8}">
      <dgm:prSet/>
      <dgm:spPr/>
      <dgm:t>
        <a:bodyPr/>
        <a:lstStyle/>
        <a:p>
          <a:endParaRPr lang="es-ES"/>
        </a:p>
      </dgm:t>
    </dgm:pt>
    <dgm:pt modelId="{7DA5BE91-790A-BB40-9F68-7FA49841AF42}">
      <dgm:prSet phldrT="[Texto]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s-ES" dirty="0"/>
            <a:t>Cola a aduanas</a:t>
          </a:r>
        </a:p>
      </dgm:t>
    </dgm:pt>
    <dgm:pt modelId="{FC46BED5-3240-CD42-9941-870677FC2095}" type="parTrans" cxnId="{B49CBF2B-9879-1846-BB91-F6DC877B1C1E}">
      <dgm:prSet/>
      <dgm:spPr/>
      <dgm:t>
        <a:bodyPr/>
        <a:lstStyle/>
        <a:p>
          <a:endParaRPr lang="es-ES"/>
        </a:p>
      </dgm:t>
    </dgm:pt>
    <dgm:pt modelId="{A118CEF6-8FDB-144F-A9F3-F8572231F621}" type="sibTrans" cxnId="{B49CBF2B-9879-1846-BB91-F6DC877B1C1E}">
      <dgm:prSet/>
      <dgm:spPr/>
      <dgm:t>
        <a:bodyPr/>
        <a:lstStyle/>
        <a:p>
          <a:endParaRPr lang="es-ES"/>
        </a:p>
      </dgm:t>
    </dgm:pt>
    <dgm:pt modelId="{B112E2B7-4FB6-BF4E-831E-BCB07C82BB7D}">
      <dgm:prSet phldrT="[Texto]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s-ES" dirty="0"/>
            <a:t>Cola a aduanas</a:t>
          </a:r>
        </a:p>
      </dgm:t>
    </dgm:pt>
    <dgm:pt modelId="{DB17049D-FFF4-9F4B-9A10-4CA9F566D32C}" type="parTrans" cxnId="{486C86DF-B63B-B24B-8E39-716223A6081B}">
      <dgm:prSet/>
      <dgm:spPr/>
      <dgm:t>
        <a:bodyPr/>
        <a:lstStyle/>
        <a:p>
          <a:endParaRPr lang="es-ES"/>
        </a:p>
      </dgm:t>
    </dgm:pt>
    <dgm:pt modelId="{ED3BBAB3-D52C-284F-AF16-74ACFF9D0391}" type="sibTrans" cxnId="{486C86DF-B63B-B24B-8E39-716223A6081B}">
      <dgm:prSet/>
      <dgm:spPr/>
      <dgm:t>
        <a:bodyPr/>
        <a:lstStyle/>
        <a:p>
          <a:endParaRPr lang="es-ES"/>
        </a:p>
      </dgm:t>
    </dgm:pt>
    <dgm:pt modelId="{78400CCD-0DDE-CF40-AE75-94A7A70A53B6}">
      <dgm:prSet phldrT="[Texto]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s-ES" dirty="0"/>
            <a:t>Trámite de aduanas</a:t>
          </a:r>
        </a:p>
      </dgm:t>
    </dgm:pt>
    <dgm:pt modelId="{92F04FE2-8638-7B4F-B910-C855F1BEE7A7}" type="parTrans" cxnId="{22DAB229-9589-BE42-9313-21204D83710D}">
      <dgm:prSet/>
      <dgm:spPr/>
      <dgm:t>
        <a:bodyPr/>
        <a:lstStyle/>
        <a:p>
          <a:endParaRPr lang="es-ES"/>
        </a:p>
      </dgm:t>
    </dgm:pt>
    <dgm:pt modelId="{DDF7A777-0216-8843-BE65-43DA41CDA835}" type="sibTrans" cxnId="{22DAB229-9589-BE42-9313-21204D83710D}">
      <dgm:prSet/>
      <dgm:spPr/>
      <dgm:t>
        <a:bodyPr/>
        <a:lstStyle/>
        <a:p>
          <a:endParaRPr lang="es-ES"/>
        </a:p>
      </dgm:t>
    </dgm:pt>
    <dgm:pt modelId="{0733C693-1A79-E741-8407-CAF37D521721}">
      <dgm:prSet phldrT="[Texto]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s-ES" dirty="0"/>
            <a:t>Trámite de aduanas</a:t>
          </a:r>
        </a:p>
      </dgm:t>
    </dgm:pt>
    <dgm:pt modelId="{862F0FCA-CD44-5542-A3B8-E88237D92970}" type="parTrans" cxnId="{F00A2A54-959C-C944-AA66-600A9A7093A6}">
      <dgm:prSet/>
      <dgm:spPr/>
      <dgm:t>
        <a:bodyPr/>
        <a:lstStyle/>
        <a:p>
          <a:endParaRPr lang="es-ES"/>
        </a:p>
      </dgm:t>
    </dgm:pt>
    <dgm:pt modelId="{1916E312-A067-6944-9500-0BC0F6D7337E}" type="sibTrans" cxnId="{F00A2A54-959C-C944-AA66-600A9A7093A6}">
      <dgm:prSet/>
      <dgm:spPr/>
      <dgm:t>
        <a:bodyPr/>
        <a:lstStyle/>
        <a:p>
          <a:endParaRPr lang="es-ES"/>
        </a:p>
      </dgm:t>
    </dgm:pt>
    <dgm:pt modelId="{4436717F-CD01-304A-BF31-8BF56C3A258C}">
      <dgm:prSet phldrT="[Texto]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s-ES" dirty="0"/>
            <a:t>Trámite de aduanas</a:t>
          </a:r>
        </a:p>
      </dgm:t>
    </dgm:pt>
    <dgm:pt modelId="{414CC4B5-14F8-C94B-B3CE-EC8DDDBDFB9E}" type="parTrans" cxnId="{8BF3CE42-C987-5841-90EE-86831BD57DFF}">
      <dgm:prSet/>
      <dgm:spPr/>
      <dgm:t>
        <a:bodyPr/>
        <a:lstStyle/>
        <a:p>
          <a:endParaRPr lang="es-ES"/>
        </a:p>
      </dgm:t>
    </dgm:pt>
    <dgm:pt modelId="{34E3D3D2-1A78-FC49-8A6B-42F3C347A880}" type="sibTrans" cxnId="{8BF3CE42-C987-5841-90EE-86831BD57DFF}">
      <dgm:prSet/>
      <dgm:spPr/>
      <dgm:t>
        <a:bodyPr/>
        <a:lstStyle/>
        <a:p>
          <a:endParaRPr lang="es-ES"/>
        </a:p>
      </dgm:t>
    </dgm:pt>
    <dgm:pt modelId="{E4777773-5C4D-BA42-9E32-9010E2E85949}">
      <dgm:prSet phldrT="[Texto]"/>
      <dgm:spPr/>
      <dgm:t>
        <a:bodyPr/>
        <a:lstStyle/>
        <a:p>
          <a:r>
            <a:rPr lang="es-ES" dirty="0"/>
            <a:t>Cola a PCD</a:t>
          </a:r>
        </a:p>
      </dgm:t>
    </dgm:pt>
    <dgm:pt modelId="{023E3DA1-03AB-9441-8873-30D1F26DFC29}" type="parTrans" cxnId="{D9CD5E5B-D0B8-D34E-9467-BDA7E01C803E}">
      <dgm:prSet/>
      <dgm:spPr/>
      <dgm:t>
        <a:bodyPr/>
        <a:lstStyle/>
        <a:p>
          <a:endParaRPr lang="es-ES"/>
        </a:p>
      </dgm:t>
    </dgm:pt>
    <dgm:pt modelId="{C499669D-D774-E34E-B14F-53CDEEEDA592}" type="sibTrans" cxnId="{D9CD5E5B-D0B8-D34E-9467-BDA7E01C803E}">
      <dgm:prSet/>
      <dgm:spPr/>
      <dgm:t>
        <a:bodyPr/>
        <a:lstStyle/>
        <a:p>
          <a:endParaRPr lang="es-ES"/>
        </a:p>
      </dgm:t>
    </dgm:pt>
    <dgm:pt modelId="{7BE77173-638F-FE4B-84B1-15CDEEB0B984}">
      <dgm:prSet phldrT="[Texto]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s-ES" dirty="0"/>
            <a:t>Inspección de PCD</a:t>
          </a:r>
        </a:p>
      </dgm:t>
    </dgm:pt>
    <dgm:pt modelId="{EBAD2A5C-5D3A-A546-9C7B-F8E996EAFA10}" type="parTrans" cxnId="{4BF998F0-B0C7-634C-8F0E-1D2EE5877897}">
      <dgm:prSet/>
      <dgm:spPr/>
      <dgm:t>
        <a:bodyPr/>
        <a:lstStyle/>
        <a:p>
          <a:endParaRPr lang="es-ES"/>
        </a:p>
      </dgm:t>
    </dgm:pt>
    <dgm:pt modelId="{E6A2B6C1-1ED7-1E49-BC09-5A1017427A85}" type="sibTrans" cxnId="{4BF998F0-B0C7-634C-8F0E-1D2EE5877897}">
      <dgm:prSet/>
      <dgm:spPr/>
      <dgm:t>
        <a:bodyPr/>
        <a:lstStyle/>
        <a:p>
          <a:endParaRPr lang="es-ES"/>
        </a:p>
      </dgm:t>
    </dgm:pt>
    <dgm:pt modelId="{56417388-2530-C248-B8AA-118B2190CE2F}">
      <dgm:prSet phldrT="[Texto]"/>
      <dgm:spPr/>
      <dgm:t>
        <a:bodyPr/>
        <a:lstStyle/>
        <a:p>
          <a:r>
            <a:rPr lang="es-ES" dirty="0"/>
            <a:t>Cola a aguja norte</a:t>
          </a:r>
        </a:p>
      </dgm:t>
    </dgm:pt>
    <dgm:pt modelId="{77E066AC-7525-654F-A301-603FFFC42E92}" type="parTrans" cxnId="{C65008B3-BB21-7D4A-94D2-5893961271D9}">
      <dgm:prSet/>
      <dgm:spPr/>
      <dgm:t>
        <a:bodyPr/>
        <a:lstStyle/>
        <a:p>
          <a:endParaRPr lang="es-ES"/>
        </a:p>
      </dgm:t>
    </dgm:pt>
    <dgm:pt modelId="{766DC060-8CF4-0F47-B298-8E9DCDAF7A79}" type="sibTrans" cxnId="{C65008B3-BB21-7D4A-94D2-5893961271D9}">
      <dgm:prSet/>
      <dgm:spPr/>
      <dgm:t>
        <a:bodyPr/>
        <a:lstStyle/>
        <a:p>
          <a:endParaRPr lang="es-ES"/>
        </a:p>
      </dgm:t>
    </dgm:pt>
    <dgm:pt modelId="{E03BDC2F-2B38-3748-ABAB-C49FBBB343FA}">
      <dgm:prSet phldrT="[Texto]"/>
      <dgm:spPr/>
      <dgm:t>
        <a:bodyPr/>
        <a:lstStyle/>
        <a:p>
          <a:r>
            <a:rPr lang="es-ES" dirty="0"/>
            <a:t>Trámite aguja norte</a:t>
          </a:r>
        </a:p>
      </dgm:t>
    </dgm:pt>
    <dgm:pt modelId="{3AFB713F-E6D4-5E43-891F-0CEC99173AA3}" type="parTrans" cxnId="{88A6B1A3-DCC2-8A48-9B30-B3921BE689B2}">
      <dgm:prSet/>
      <dgm:spPr/>
      <dgm:t>
        <a:bodyPr/>
        <a:lstStyle/>
        <a:p>
          <a:endParaRPr lang="es-ES"/>
        </a:p>
      </dgm:t>
    </dgm:pt>
    <dgm:pt modelId="{058AC81A-5CB9-8440-8ABF-50624C3BE856}" type="sibTrans" cxnId="{88A6B1A3-DCC2-8A48-9B30-B3921BE689B2}">
      <dgm:prSet/>
      <dgm:spPr/>
      <dgm:t>
        <a:bodyPr/>
        <a:lstStyle/>
        <a:p>
          <a:endParaRPr lang="es-ES"/>
        </a:p>
      </dgm:t>
    </dgm:pt>
    <dgm:pt modelId="{E9A91FC6-61CE-A746-9BC5-F8C37FB99840}">
      <dgm:prSet phldrT="[Texto]"/>
      <dgm:spPr/>
      <dgm:t>
        <a:bodyPr/>
        <a:lstStyle/>
        <a:p>
          <a:r>
            <a:rPr lang="es-ES" dirty="0"/>
            <a:t>Cola ingreso a NI</a:t>
          </a:r>
        </a:p>
      </dgm:t>
    </dgm:pt>
    <dgm:pt modelId="{0770E8BE-30E0-214D-A4E6-CA5FFFBD7CA2}" type="parTrans" cxnId="{88F0BA95-D9A2-4D46-8DEC-98FB8B806F9B}">
      <dgm:prSet/>
      <dgm:spPr/>
      <dgm:t>
        <a:bodyPr/>
        <a:lstStyle/>
        <a:p>
          <a:endParaRPr lang="es-ES"/>
        </a:p>
      </dgm:t>
    </dgm:pt>
    <dgm:pt modelId="{CBA52C5E-940D-4D4A-8042-F1B3D6C03531}" type="sibTrans" cxnId="{88F0BA95-D9A2-4D46-8DEC-98FB8B806F9B}">
      <dgm:prSet/>
      <dgm:spPr/>
      <dgm:t>
        <a:bodyPr/>
        <a:lstStyle/>
        <a:p>
          <a:endParaRPr lang="es-ES"/>
        </a:p>
      </dgm:t>
    </dgm:pt>
    <dgm:pt modelId="{EFF8C5A0-0869-1845-A6A8-3A12C0D7BA32}">
      <dgm:prSet phldrT="[Texto]"/>
      <dgm:spPr/>
      <dgm:t>
        <a:bodyPr/>
        <a:lstStyle/>
        <a:p>
          <a:r>
            <a:rPr lang="es-ES" dirty="0"/>
            <a:t>Ingreso a NI</a:t>
          </a:r>
        </a:p>
      </dgm:t>
    </dgm:pt>
    <dgm:pt modelId="{8D58EDE8-D0CB-3C40-BF02-E05D51C9138F}" type="parTrans" cxnId="{13C43137-0402-8E40-85BE-582F10D20EAE}">
      <dgm:prSet/>
      <dgm:spPr/>
      <dgm:t>
        <a:bodyPr/>
        <a:lstStyle/>
        <a:p>
          <a:endParaRPr lang="es-ES"/>
        </a:p>
      </dgm:t>
    </dgm:pt>
    <dgm:pt modelId="{FF84D591-3CFD-9A4B-B3F8-5D5CEA512009}" type="sibTrans" cxnId="{13C43137-0402-8E40-85BE-582F10D20EAE}">
      <dgm:prSet/>
      <dgm:spPr/>
      <dgm:t>
        <a:bodyPr/>
        <a:lstStyle/>
        <a:p>
          <a:endParaRPr lang="es-ES"/>
        </a:p>
      </dgm:t>
    </dgm:pt>
    <dgm:pt modelId="{5DB64A56-13E3-9040-8A77-49CC311055A0}">
      <dgm:prSet phldrT="[Texto]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s-ES" dirty="0"/>
            <a:t>Caseta NI</a:t>
          </a:r>
        </a:p>
      </dgm:t>
    </dgm:pt>
    <dgm:pt modelId="{22C97553-F928-C14D-86A5-568CD84BEDAB}" type="parTrans" cxnId="{EEE720DF-15EB-7640-8718-D3C6B2FA9942}">
      <dgm:prSet/>
      <dgm:spPr/>
      <dgm:t>
        <a:bodyPr/>
        <a:lstStyle/>
        <a:p>
          <a:endParaRPr lang="es-ES"/>
        </a:p>
      </dgm:t>
    </dgm:pt>
    <dgm:pt modelId="{D0C3191C-A261-A14D-8DF1-D3DBA61E47E3}" type="sibTrans" cxnId="{EEE720DF-15EB-7640-8718-D3C6B2FA9942}">
      <dgm:prSet/>
      <dgm:spPr/>
      <dgm:t>
        <a:bodyPr/>
        <a:lstStyle/>
        <a:p>
          <a:endParaRPr lang="es-ES"/>
        </a:p>
      </dgm:t>
    </dgm:pt>
    <dgm:pt modelId="{A17538C0-30D8-314F-83CB-EED960BFFB55}">
      <dgm:prSet phldrT="[Texto]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s-ES" dirty="0"/>
            <a:t>Caseta NI</a:t>
          </a:r>
        </a:p>
      </dgm:t>
    </dgm:pt>
    <dgm:pt modelId="{B9FEF73F-A150-4D48-BD0C-8D9351F68DDB}" type="parTrans" cxnId="{24EA467B-0E84-3A4B-852F-B29DBC1E6C56}">
      <dgm:prSet/>
      <dgm:spPr/>
      <dgm:t>
        <a:bodyPr/>
        <a:lstStyle/>
        <a:p>
          <a:endParaRPr lang="es-ES"/>
        </a:p>
      </dgm:t>
    </dgm:pt>
    <dgm:pt modelId="{65532FD2-2F50-E549-BE18-1A7800A624F8}" type="sibTrans" cxnId="{24EA467B-0E84-3A4B-852F-B29DBC1E6C56}">
      <dgm:prSet/>
      <dgm:spPr/>
      <dgm:t>
        <a:bodyPr/>
        <a:lstStyle/>
        <a:p>
          <a:endParaRPr lang="es-ES"/>
        </a:p>
      </dgm:t>
    </dgm:pt>
    <dgm:pt modelId="{7D01FDBF-7F8C-7546-8CBF-60D66366E575}" type="pres">
      <dgm:prSet presAssocID="{D627FBA3-22DF-5845-ADD0-85986E958E50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16A35726-2D16-8841-8870-1D51059AE4DB}" type="pres">
      <dgm:prSet presAssocID="{D627FBA3-22DF-5845-ADD0-85986E958E50}" presName="hierFlow" presStyleCnt="0"/>
      <dgm:spPr/>
    </dgm:pt>
    <dgm:pt modelId="{40925F24-DF1F-D249-A6CE-303ADA73CC24}" type="pres">
      <dgm:prSet presAssocID="{D627FBA3-22DF-5845-ADD0-85986E958E50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D8FAA0A6-5A12-674B-B511-47BA06AA96C9}" type="pres">
      <dgm:prSet presAssocID="{FF5973DF-BBC4-3542-B412-5F688E2BB382}" presName="Name14" presStyleCnt="0"/>
      <dgm:spPr/>
    </dgm:pt>
    <dgm:pt modelId="{93DC2783-A107-564E-9576-480D6D8A2766}" type="pres">
      <dgm:prSet presAssocID="{FF5973DF-BBC4-3542-B412-5F688E2BB382}" presName="level1Shape" presStyleLbl="node0" presStyleIdx="0" presStyleCnt="1" custScaleX="200770">
        <dgm:presLayoutVars>
          <dgm:chPref val="3"/>
        </dgm:presLayoutVars>
      </dgm:prSet>
      <dgm:spPr/>
    </dgm:pt>
    <dgm:pt modelId="{10CBBCFA-B1D4-5F42-A618-53FCF89E81D5}" type="pres">
      <dgm:prSet presAssocID="{FF5973DF-BBC4-3542-B412-5F688E2BB382}" presName="hierChild2" presStyleCnt="0"/>
      <dgm:spPr/>
    </dgm:pt>
    <dgm:pt modelId="{A31B585E-44F8-1545-A790-D7896919DA7C}" type="pres">
      <dgm:prSet presAssocID="{1EA6907C-2451-DB45-B2E7-E8B4F2B49B0C}" presName="Name19" presStyleLbl="parChTrans1D2" presStyleIdx="0" presStyleCnt="1"/>
      <dgm:spPr/>
    </dgm:pt>
    <dgm:pt modelId="{A1ECCAB9-3012-CC4B-BE5A-FFACDD6B6B33}" type="pres">
      <dgm:prSet presAssocID="{0E9A2A62-46AA-4449-A564-45EF7D3E5BA0}" presName="Name21" presStyleCnt="0"/>
      <dgm:spPr/>
    </dgm:pt>
    <dgm:pt modelId="{BCF691E1-A644-514A-ADA4-66BDB02190BF}" type="pres">
      <dgm:prSet presAssocID="{0E9A2A62-46AA-4449-A564-45EF7D3E5BA0}" presName="level2Shape" presStyleLbl="node2" presStyleIdx="0" presStyleCnt="1" custScaleX="199207"/>
      <dgm:spPr/>
    </dgm:pt>
    <dgm:pt modelId="{4025695B-1A4E-5A4D-8A59-CDC6CF2EE65D}" type="pres">
      <dgm:prSet presAssocID="{0E9A2A62-46AA-4449-A564-45EF7D3E5BA0}" presName="hierChild3" presStyleCnt="0"/>
      <dgm:spPr/>
    </dgm:pt>
    <dgm:pt modelId="{99FBE8EC-5A40-1C4D-9EC5-4BA716768115}" type="pres">
      <dgm:prSet presAssocID="{3395AD44-DE29-464F-8090-A32AE0E72126}" presName="Name19" presStyleLbl="parChTrans1D3" presStyleIdx="0" presStyleCnt="3"/>
      <dgm:spPr/>
    </dgm:pt>
    <dgm:pt modelId="{4E43204F-E861-E648-824B-59D88A07C4BF}" type="pres">
      <dgm:prSet presAssocID="{15DB791A-C432-A549-AEE6-20AA4DF39769}" presName="Name21" presStyleCnt="0"/>
      <dgm:spPr/>
    </dgm:pt>
    <dgm:pt modelId="{EF29B65D-712F-1949-BB85-DBE76B314CBD}" type="pres">
      <dgm:prSet presAssocID="{15DB791A-C432-A549-AEE6-20AA4DF39769}" presName="level2Shape" presStyleLbl="node3" presStyleIdx="0" presStyleCnt="3" custScaleX="200770"/>
      <dgm:spPr/>
    </dgm:pt>
    <dgm:pt modelId="{F52A3B8B-6592-D549-A061-E4BB77D60743}" type="pres">
      <dgm:prSet presAssocID="{15DB791A-C432-A549-AEE6-20AA4DF39769}" presName="hierChild3" presStyleCnt="0"/>
      <dgm:spPr/>
    </dgm:pt>
    <dgm:pt modelId="{7CDDE187-37AB-4D4E-93C2-ADDFF6F203FB}" type="pres">
      <dgm:prSet presAssocID="{92F04FE2-8638-7B4F-B910-C855F1BEE7A7}" presName="Name19" presStyleLbl="parChTrans1D4" presStyleIdx="0" presStyleCnt="11"/>
      <dgm:spPr/>
    </dgm:pt>
    <dgm:pt modelId="{281DA90B-6435-7F44-931F-C75E090202A7}" type="pres">
      <dgm:prSet presAssocID="{78400CCD-0DDE-CF40-AE75-94A7A70A53B6}" presName="Name21" presStyleCnt="0"/>
      <dgm:spPr/>
    </dgm:pt>
    <dgm:pt modelId="{6F6B2C91-1A31-5B44-BCAE-F15EC65D43E8}" type="pres">
      <dgm:prSet presAssocID="{78400CCD-0DDE-CF40-AE75-94A7A70A53B6}" presName="level2Shape" presStyleLbl="node4" presStyleIdx="0" presStyleCnt="11" custScaleX="200770"/>
      <dgm:spPr/>
    </dgm:pt>
    <dgm:pt modelId="{38110014-CB8C-6F47-8E76-572B8148AF71}" type="pres">
      <dgm:prSet presAssocID="{78400CCD-0DDE-CF40-AE75-94A7A70A53B6}" presName="hierChild3" presStyleCnt="0"/>
      <dgm:spPr/>
    </dgm:pt>
    <dgm:pt modelId="{B7E4C0F3-0FE9-354D-9714-9DD4FC3F916D}" type="pres">
      <dgm:prSet presAssocID="{DB17049D-FFF4-9F4B-9A10-4CA9F566D32C}" presName="Name19" presStyleLbl="parChTrans1D3" presStyleIdx="1" presStyleCnt="3"/>
      <dgm:spPr/>
    </dgm:pt>
    <dgm:pt modelId="{FE96CFC9-373F-FC43-8173-879E3E9CA5FB}" type="pres">
      <dgm:prSet presAssocID="{B112E2B7-4FB6-BF4E-831E-BCB07C82BB7D}" presName="Name21" presStyleCnt="0"/>
      <dgm:spPr/>
    </dgm:pt>
    <dgm:pt modelId="{B6A11E27-0B84-3F4C-AF40-15B5E4FCB696}" type="pres">
      <dgm:prSet presAssocID="{B112E2B7-4FB6-BF4E-831E-BCB07C82BB7D}" presName="level2Shape" presStyleLbl="node3" presStyleIdx="1" presStyleCnt="3" custScaleX="200770" custLinFactNeighborX="-62277"/>
      <dgm:spPr/>
    </dgm:pt>
    <dgm:pt modelId="{44CA6385-2D49-7E44-84BB-D913D45FDDC0}" type="pres">
      <dgm:prSet presAssocID="{B112E2B7-4FB6-BF4E-831E-BCB07C82BB7D}" presName="hierChild3" presStyleCnt="0"/>
      <dgm:spPr/>
    </dgm:pt>
    <dgm:pt modelId="{B1357FE5-C7A3-0040-BD3D-17DE78E3C345}" type="pres">
      <dgm:prSet presAssocID="{862F0FCA-CD44-5542-A3B8-E88237D92970}" presName="Name19" presStyleLbl="parChTrans1D4" presStyleIdx="1" presStyleCnt="11"/>
      <dgm:spPr/>
    </dgm:pt>
    <dgm:pt modelId="{ECD1CD73-4BEE-4242-82C9-B690693C6175}" type="pres">
      <dgm:prSet presAssocID="{0733C693-1A79-E741-8407-CAF37D521721}" presName="Name21" presStyleCnt="0"/>
      <dgm:spPr/>
    </dgm:pt>
    <dgm:pt modelId="{71505DA7-9870-5049-B1E8-69D85ECE7569}" type="pres">
      <dgm:prSet presAssocID="{0733C693-1A79-E741-8407-CAF37D521721}" presName="level2Shape" presStyleLbl="node4" presStyleIdx="1" presStyleCnt="11" custScaleX="200770" custLinFactNeighborX="-62277"/>
      <dgm:spPr/>
    </dgm:pt>
    <dgm:pt modelId="{C43AFAC4-E8F2-1A41-ADFB-0F448FECB900}" type="pres">
      <dgm:prSet presAssocID="{0733C693-1A79-E741-8407-CAF37D521721}" presName="hierChild3" presStyleCnt="0"/>
      <dgm:spPr/>
    </dgm:pt>
    <dgm:pt modelId="{93D6488C-BF85-8549-B10E-D38EAEBC684B}" type="pres">
      <dgm:prSet presAssocID="{023E3DA1-03AB-9441-8873-30D1F26DFC29}" presName="Name19" presStyleLbl="parChTrans1D4" presStyleIdx="2" presStyleCnt="11"/>
      <dgm:spPr/>
    </dgm:pt>
    <dgm:pt modelId="{0725AD58-F4B3-7248-9E56-C300F28DE2FF}" type="pres">
      <dgm:prSet presAssocID="{E4777773-5C4D-BA42-9E32-9010E2E85949}" presName="Name21" presStyleCnt="0"/>
      <dgm:spPr/>
    </dgm:pt>
    <dgm:pt modelId="{85259EF8-9325-4A46-B0D3-D455D2E64145}" type="pres">
      <dgm:prSet presAssocID="{E4777773-5C4D-BA42-9E32-9010E2E85949}" presName="level2Shape" presStyleLbl="node4" presStyleIdx="2" presStyleCnt="11" custScaleX="200770" custLinFactNeighborX="-62277"/>
      <dgm:spPr/>
    </dgm:pt>
    <dgm:pt modelId="{9C55E420-2843-A842-A7DF-A2AE90C78796}" type="pres">
      <dgm:prSet presAssocID="{E4777773-5C4D-BA42-9E32-9010E2E85949}" presName="hierChild3" presStyleCnt="0"/>
      <dgm:spPr/>
    </dgm:pt>
    <dgm:pt modelId="{5F45766A-7297-6148-B7D8-F3155BA848BE}" type="pres">
      <dgm:prSet presAssocID="{EBAD2A5C-5D3A-A546-9C7B-F8E996EAFA10}" presName="Name19" presStyleLbl="parChTrans1D4" presStyleIdx="3" presStyleCnt="11"/>
      <dgm:spPr/>
    </dgm:pt>
    <dgm:pt modelId="{0E27E7E9-968B-544E-A0C3-3E1416D0D031}" type="pres">
      <dgm:prSet presAssocID="{7BE77173-638F-FE4B-84B1-15CDEEB0B984}" presName="Name21" presStyleCnt="0"/>
      <dgm:spPr/>
    </dgm:pt>
    <dgm:pt modelId="{99606B41-9894-D344-9AC0-C3C0AF19CCC0}" type="pres">
      <dgm:prSet presAssocID="{7BE77173-638F-FE4B-84B1-15CDEEB0B984}" presName="level2Shape" presStyleLbl="node4" presStyleIdx="3" presStyleCnt="11" custScaleX="200770" custLinFactNeighborX="-62277"/>
      <dgm:spPr/>
    </dgm:pt>
    <dgm:pt modelId="{61297323-9F68-0C4B-AF1B-BEBCCE58CAAE}" type="pres">
      <dgm:prSet presAssocID="{7BE77173-638F-FE4B-84B1-15CDEEB0B984}" presName="hierChild3" presStyleCnt="0"/>
      <dgm:spPr/>
    </dgm:pt>
    <dgm:pt modelId="{764582A7-4091-C54D-A3CD-084F1562EFE4}" type="pres">
      <dgm:prSet presAssocID="{77E066AC-7525-654F-A301-603FFFC42E92}" presName="Name19" presStyleLbl="parChTrans1D4" presStyleIdx="4" presStyleCnt="11"/>
      <dgm:spPr/>
    </dgm:pt>
    <dgm:pt modelId="{DE154E69-0BB2-7542-8B69-81F7B8703273}" type="pres">
      <dgm:prSet presAssocID="{56417388-2530-C248-B8AA-118B2190CE2F}" presName="Name21" presStyleCnt="0"/>
      <dgm:spPr/>
    </dgm:pt>
    <dgm:pt modelId="{782D095F-9C68-7B4B-A3B5-5213FA2C78F0}" type="pres">
      <dgm:prSet presAssocID="{56417388-2530-C248-B8AA-118B2190CE2F}" presName="level2Shape" presStyleLbl="node4" presStyleIdx="4" presStyleCnt="11" custScaleX="200770" custLinFactNeighborX="-62277"/>
      <dgm:spPr/>
    </dgm:pt>
    <dgm:pt modelId="{E719CC77-8D67-D346-8A2D-F097BE41E726}" type="pres">
      <dgm:prSet presAssocID="{56417388-2530-C248-B8AA-118B2190CE2F}" presName="hierChild3" presStyleCnt="0"/>
      <dgm:spPr/>
    </dgm:pt>
    <dgm:pt modelId="{4602D411-308C-A04C-BD15-E8E1A988C9C0}" type="pres">
      <dgm:prSet presAssocID="{3AFB713F-E6D4-5E43-891F-0CEC99173AA3}" presName="Name19" presStyleLbl="parChTrans1D4" presStyleIdx="5" presStyleCnt="11"/>
      <dgm:spPr/>
    </dgm:pt>
    <dgm:pt modelId="{711A7457-27AD-5246-B4F6-0D5F6EE9E3E3}" type="pres">
      <dgm:prSet presAssocID="{E03BDC2F-2B38-3748-ABAB-C49FBBB343FA}" presName="Name21" presStyleCnt="0"/>
      <dgm:spPr/>
    </dgm:pt>
    <dgm:pt modelId="{D9D5F874-48DD-804E-9F92-7604AE8F6E86}" type="pres">
      <dgm:prSet presAssocID="{E03BDC2F-2B38-3748-ABAB-C49FBBB343FA}" presName="level2Shape" presStyleLbl="node4" presStyleIdx="5" presStyleCnt="11" custScaleX="200770" custLinFactNeighborX="-62277"/>
      <dgm:spPr/>
    </dgm:pt>
    <dgm:pt modelId="{97666F2A-2F33-0148-A15B-A08DE18FDAE8}" type="pres">
      <dgm:prSet presAssocID="{E03BDC2F-2B38-3748-ABAB-C49FBBB343FA}" presName="hierChild3" presStyleCnt="0"/>
      <dgm:spPr/>
    </dgm:pt>
    <dgm:pt modelId="{381BF6BD-FC55-5345-B2E0-A70B7B9B6241}" type="pres">
      <dgm:prSet presAssocID="{0770E8BE-30E0-214D-A4E6-CA5FFFBD7CA2}" presName="Name19" presStyleLbl="parChTrans1D4" presStyleIdx="6" presStyleCnt="11"/>
      <dgm:spPr/>
    </dgm:pt>
    <dgm:pt modelId="{F044BAE9-358F-5348-B3E7-C35C7DAF84DF}" type="pres">
      <dgm:prSet presAssocID="{E9A91FC6-61CE-A746-9BC5-F8C37FB99840}" presName="Name21" presStyleCnt="0"/>
      <dgm:spPr/>
    </dgm:pt>
    <dgm:pt modelId="{FED94200-C984-6644-8B0A-08CC5ED5A349}" type="pres">
      <dgm:prSet presAssocID="{E9A91FC6-61CE-A746-9BC5-F8C37FB99840}" presName="level2Shape" presStyleLbl="node4" presStyleIdx="6" presStyleCnt="11" custScaleX="200770" custLinFactNeighborX="-62277"/>
      <dgm:spPr/>
    </dgm:pt>
    <dgm:pt modelId="{CC94E939-D7E9-204F-A750-FAE92598A08E}" type="pres">
      <dgm:prSet presAssocID="{E9A91FC6-61CE-A746-9BC5-F8C37FB99840}" presName="hierChild3" presStyleCnt="0"/>
      <dgm:spPr/>
    </dgm:pt>
    <dgm:pt modelId="{2C6FCC69-33EF-BF4B-B895-DCD2CDDAFE24}" type="pres">
      <dgm:prSet presAssocID="{8D58EDE8-D0CB-3C40-BF02-E05D51C9138F}" presName="Name19" presStyleLbl="parChTrans1D4" presStyleIdx="7" presStyleCnt="11"/>
      <dgm:spPr/>
    </dgm:pt>
    <dgm:pt modelId="{B1D1E8F9-61E4-2047-974C-9BC970A1C0DE}" type="pres">
      <dgm:prSet presAssocID="{EFF8C5A0-0869-1845-A6A8-3A12C0D7BA32}" presName="Name21" presStyleCnt="0"/>
      <dgm:spPr/>
    </dgm:pt>
    <dgm:pt modelId="{D630F2B3-5C5E-A544-853F-6FE67173799D}" type="pres">
      <dgm:prSet presAssocID="{EFF8C5A0-0869-1845-A6A8-3A12C0D7BA32}" presName="level2Shape" presStyleLbl="node4" presStyleIdx="7" presStyleCnt="11" custScaleX="200770" custLinFactNeighborX="-62277"/>
      <dgm:spPr/>
    </dgm:pt>
    <dgm:pt modelId="{2DA22103-C7EB-3D49-9293-D0115EDA492C}" type="pres">
      <dgm:prSet presAssocID="{EFF8C5A0-0869-1845-A6A8-3A12C0D7BA32}" presName="hierChild3" presStyleCnt="0"/>
      <dgm:spPr/>
    </dgm:pt>
    <dgm:pt modelId="{AEDEE852-C999-314C-B957-D129A087611D}" type="pres">
      <dgm:prSet presAssocID="{B9FEF73F-A150-4D48-BD0C-8D9351F68DDB}" presName="Name19" presStyleLbl="parChTrans1D4" presStyleIdx="8" presStyleCnt="11"/>
      <dgm:spPr/>
    </dgm:pt>
    <dgm:pt modelId="{9A1C65BC-5646-EF42-9919-376D9BF910F5}" type="pres">
      <dgm:prSet presAssocID="{A17538C0-30D8-314F-83CB-EED960BFFB55}" presName="Name21" presStyleCnt="0"/>
      <dgm:spPr/>
    </dgm:pt>
    <dgm:pt modelId="{6074FCB1-C60E-C744-869C-43594FD30358}" type="pres">
      <dgm:prSet presAssocID="{A17538C0-30D8-314F-83CB-EED960BFFB55}" presName="level2Shape" presStyleLbl="node4" presStyleIdx="8" presStyleCnt="11" custScaleX="200770" custLinFactNeighborX="-62277"/>
      <dgm:spPr/>
    </dgm:pt>
    <dgm:pt modelId="{46F32189-5E6F-6B40-8D98-C3E8B0932879}" type="pres">
      <dgm:prSet presAssocID="{A17538C0-30D8-314F-83CB-EED960BFFB55}" presName="hierChild3" presStyleCnt="0"/>
      <dgm:spPr/>
    </dgm:pt>
    <dgm:pt modelId="{C8CB631F-2D8A-4342-88BA-E92E91820387}" type="pres">
      <dgm:prSet presAssocID="{22C97553-F928-C14D-86A5-568CD84BEDAB}" presName="Name19" presStyleLbl="parChTrans1D4" presStyleIdx="9" presStyleCnt="11"/>
      <dgm:spPr/>
    </dgm:pt>
    <dgm:pt modelId="{7C454A77-658C-2449-82CF-E707E5A34F30}" type="pres">
      <dgm:prSet presAssocID="{5DB64A56-13E3-9040-8A77-49CC311055A0}" presName="Name21" presStyleCnt="0"/>
      <dgm:spPr/>
    </dgm:pt>
    <dgm:pt modelId="{CEA03DDE-BA24-FD44-9283-F90034B997F5}" type="pres">
      <dgm:prSet presAssocID="{5DB64A56-13E3-9040-8A77-49CC311055A0}" presName="level2Shape" presStyleLbl="node4" presStyleIdx="9" presStyleCnt="11" custScaleX="200770" custLinFactNeighborX="-62277"/>
      <dgm:spPr/>
    </dgm:pt>
    <dgm:pt modelId="{46020F4F-BD35-8B4D-97CF-439E127ADA74}" type="pres">
      <dgm:prSet presAssocID="{5DB64A56-13E3-9040-8A77-49CC311055A0}" presName="hierChild3" presStyleCnt="0"/>
      <dgm:spPr/>
    </dgm:pt>
    <dgm:pt modelId="{348645C0-6DA7-D744-84B5-ACB24AC8FE64}" type="pres">
      <dgm:prSet presAssocID="{FC46BED5-3240-CD42-9941-870677FC2095}" presName="Name19" presStyleLbl="parChTrans1D3" presStyleIdx="2" presStyleCnt="3"/>
      <dgm:spPr/>
    </dgm:pt>
    <dgm:pt modelId="{B0373FA8-C95B-3A41-92A0-4354E5D868CE}" type="pres">
      <dgm:prSet presAssocID="{7DA5BE91-790A-BB40-9F68-7FA49841AF42}" presName="Name21" presStyleCnt="0"/>
      <dgm:spPr/>
    </dgm:pt>
    <dgm:pt modelId="{DC99B446-B48B-074B-BA43-1BD9746780D9}" type="pres">
      <dgm:prSet presAssocID="{7DA5BE91-790A-BB40-9F68-7FA49841AF42}" presName="level2Shape" presStyleLbl="node3" presStyleIdx="2" presStyleCnt="3" custScaleX="200770"/>
      <dgm:spPr/>
    </dgm:pt>
    <dgm:pt modelId="{68C71025-E80A-C54B-BE33-D98B7AF598C8}" type="pres">
      <dgm:prSet presAssocID="{7DA5BE91-790A-BB40-9F68-7FA49841AF42}" presName="hierChild3" presStyleCnt="0"/>
      <dgm:spPr/>
    </dgm:pt>
    <dgm:pt modelId="{A2110837-5558-3F43-82ED-C9F39D34C8DB}" type="pres">
      <dgm:prSet presAssocID="{414CC4B5-14F8-C94B-B3CE-EC8DDDBDFB9E}" presName="Name19" presStyleLbl="parChTrans1D4" presStyleIdx="10" presStyleCnt="11"/>
      <dgm:spPr/>
    </dgm:pt>
    <dgm:pt modelId="{62DE7B61-B0D9-1F4F-ABD8-57F8FDFEA369}" type="pres">
      <dgm:prSet presAssocID="{4436717F-CD01-304A-BF31-8BF56C3A258C}" presName="Name21" presStyleCnt="0"/>
      <dgm:spPr/>
    </dgm:pt>
    <dgm:pt modelId="{F1E78216-C376-334C-A1C3-74F6C1E320A2}" type="pres">
      <dgm:prSet presAssocID="{4436717F-CD01-304A-BF31-8BF56C3A258C}" presName="level2Shape" presStyleLbl="node4" presStyleIdx="10" presStyleCnt="11" custScaleX="200770"/>
      <dgm:spPr/>
    </dgm:pt>
    <dgm:pt modelId="{F2A64C6A-017E-4342-ABA1-ADA2015E106F}" type="pres">
      <dgm:prSet presAssocID="{4436717F-CD01-304A-BF31-8BF56C3A258C}" presName="hierChild3" presStyleCnt="0"/>
      <dgm:spPr/>
    </dgm:pt>
    <dgm:pt modelId="{E6DC99E0-7AD2-8548-A95E-618E48EDEEA3}" type="pres">
      <dgm:prSet presAssocID="{D627FBA3-22DF-5845-ADD0-85986E958E50}" presName="bgShapesFlow" presStyleCnt="0"/>
      <dgm:spPr/>
    </dgm:pt>
  </dgm:ptLst>
  <dgm:cxnLst>
    <dgm:cxn modelId="{19B4F70F-46C8-4D4B-B382-C42163FADFA8}" srcId="{0E9A2A62-46AA-4449-A564-45EF7D3E5BA0}" destId="{15DB791A-C432-A549-AEE6-20AA4DF39769}" srcOrd="0" destOrd="0" parTransId="{3395AD44-DE29-464F-8090-A32AE0E72126}" sibTransId="{A3151BD8-A40D-0847-8876-13349BF0AEF1}"/>
    <dgm:cxn modelId="{DB5D4D12-9E40-0B40-8D0C-98FABB13C511}" type="presOf" srcId="{B9FEF73F-A150-4D48-BD0C-8D9351F68DDB}" destId="{AEDEE852-C999-314C-B957-D129A087611D}" srcOrd="0" destOrd="0" presId="urn:microsoft.com/office/officeart/2005/8/layout/hierarchy6"/>
    <dgm:cxn modelId="{4EF01E19-84DE-124C-834C-77EBF6CCE0CF}" type="presOf" srcId="{B112E2B7-4FB6-BF4E-831E-BCB07C82BB7D}" destId="{B6A11E27-0B84-3F4C-AF40-15B5E4FCB696}" srcOrd="0" destOrd="0" presId="urn:microsoft.com/office/officeart/2005/8/layout/hierarchy6"/>
    <dgm:cxn modelId="{84F9561A-0FC3-6B4B-B820-8D99229C526C}" srcId="{D627FBA3-22DF-5845-ADD0-85986E958E50}" destId="{FF5973DF-BBC4-3542-B412-5F688E2BB382}" srcOrd="0" destOrd="0" parTransId="{ACC7B4B6-6494-EA44-9139-6B1C382DB2F3}" sibTransId="{BF82EAB1-AEDA-AB48-AD16-7F60D2981495}"/>
    <dgm:cxn modelId="{58F4881F-DDA5-7841-9DC9-0BD39AEFC179}" type="presOf" srcId="{0733C693-1A79-E741-8407-CAF37D521721}" destId="{71505DA7-9870-5049-B1E8-69D85ECE7569}" srcOrd="0" destOrd="0" presId="urn:microsoft.com/office/officeart/2005/8/layout/hierarchy6"/>
    <dgm:cxn modelId="{14D0CA20-620D-424B-B9BE-DB6819D845F3}" type="presOf" srcId="{D627FBA3-22DF-5845-ADD0-85986E958E50}" destId="{7D01FDBF-7F8C-7546-8CBF-60D66366E575}" srcOrd="0" destOrd="0" presId="urn:microsoft.com/office/officeart/2005/8/layout/hierarchy6"/>
    <dgm:cxn modelId="{BB76C523-A177-9745-8C68-4B4EACC7B128}" type="presOf" srcId="{77E066AC-7525-654F-A301-603FFFC42E92}" destId="{764582A7-4091-C54D-A3CD-084F1562EFE4}" srcOrd="0" destOrd="0" presId="urn:microsoft.com/office/officeart/2005/8/layout/hierarchy6"/>
    <dgm:cxn modelId="{22DAB229-9589-BE42-9313-21204D83710D}" srcId="{15DB791A-C432-A549-AEE6-20AA4DF39769}" destId="{78400CCD-0DDE-CF40-AE75-94A7A70A53B6}" srcOrd="0" destOrd="0" parTransId="{92F04FE2-8638-7B4F-B910-C855F1BEE7A7}" sibTransId="{DDF7A777-0216-8843-BE65-43DA41CDA835}"/>
    <dgm:cxn modelId="{B49CBF2B-9879-1846-BB91-F6DC877B1C1E}" srcId="{0E9A2A62-46AA-4449-A564-45EF7D3E5BA0}" destId="{7DA5BE91-790A-BB40-9F68-7FA49841AF42}" srcOrd="2" destOrd="0" parTransId="{FC46BED5-3240-CD42-9941-870677FC2095}" sibTransId="{A118CEF6-8FDB-144F-A9F3-F8572231F621}"/>
    <dgm:cxn modelId="{DF15732E-8A8E-1643-A315-38CCA971B2F1}" type="presOf" srcId="{3AFB713F-E6D4-5E43-891F-0CEC99173AA3}" destId="{4602D411-308C-A04C-BD15-E8E1A988C9C0}" srcOrd="0" destOrd="0" presId="urn:microsoft.com/office/officeart/2005/8/layout/hierarchy6"/>
    <dgm:cxn modelId="{A5B8D834-E209-8D41-9961-F29772DEF3E0}" type="presOf" srcId="{414CC4B5-14F8-C94B-B3CE-EC8DDDBDFB9E}" destId="{A2110837-5558-3F43-82ED-C9F39D34C8DB}" srcOrd="0" destOrd="0" presId="urn:microsoft.com/office/officeart/2005/8/layout/hierarchy6"/>
    <dgm:cxn modelId="{12DB3936-025E-9546-94E1-83B25CB65E20}" type="presOf" srcId="{3395AD44-DE29-464F-8090-A32AE0E72126}" destId="{99FBE8EC-5A40-1C4D-9EC5-4BA716768115}" srcOrd="0" destOrd="0" presId="urn:microsoft.com/office/officeart/2005/8/layout/hierarchy6"/>
    <dgm:cxn modelId="{EE557836-1812-F845-B726-25C8F64CAD16}" type="presOf" srcId="{7DA5BE91-790A-BB40-9F68-7FA49841AF42}" destId="{DC99B446-B48B-074B-BA43-1BD9746780D9}" srcOrd="0" destOrd="0" presId="urn:microsoft.com/office/officeart/2005/8/layout/hierarchy6"/>
    <dgm:cxn modelId="{13C43137-0402-8E40-85BE-582F10D20EAE}" srcId="{E9A91FC6-61CE-A746-9BC5-F8C37FB99840}" destId="{EFF8C5A0-0869-1845-A6A8-3A12C0D7BA32}" srcOrd="0" destOrd="0" parTransId="{8D58EDE8-D0CB-3C40-BF02-E05D51C9138F}" sibTransId="{FF84D591-3CFD-9A4B-B3F8-5D5CEA512009}"/>
    <dgm:cxn modelId="{8BF3CE42-C987-5841-90EE-86831BD57DFF}" srcId="{7DA5BE91-790A-BB40-9F68-7FA49841AF42}" destId="{4436717F-CD01-304A-BF31-8BF56C3A258C}" srcOrd="0" destOrd="0" parTransId="{414CC4B5-14F8-C94B-B3CE-EC8DDDBDFB9E}" sibTransId="{34E3D3D2-1A78-FC49-8A6B-42F3C347A880}"/>
    <dgm:cxn modelId="{7FE2C948-4097-AD4A-9D6A-86D59EDD64FA}" srcId="{FF5973DF-BBC4-3542-B412-5F688E2BB382}" destId="{0E9A2A62-46AA-4449-A564-45EF7D3E5BA0}" srcOrd="0" destOrd="0" parTransId="{1EA6907C-2451-DB45-B2E7-E8B4F2B49B0C}" sibTransId="{389093A5-4762-2F4B-AB8E-B021E7AB1960}"/>
    <dgm:cxn modelId="{F00A2A54-959C-C944-AA66-600A9A7093A6}" srcId="{B112E2B7-4FB6-BF4E-831E-BCB07C82BB7D}" destId="{0733C693-1A79-E741-8407-CAF37D521721}" srcOrd="0" destOrd="0" parTransId="{862F0FCA-CD44-5542-A3B8-E88237D92970}" sibTransId="{1916E312-A067-6944-9500-0BC0F6D7337E}"/>
    <dgm:cxn modelId="{D9CD5E5B-D0B8-D34E-9467-BDA7E01C803E}" srcId="{0733C693-1A79-E741-8407-CAF37D521721}" destId="{E4777773-5C4D-BA42-9E32-9010E2E85949}" srcOrd="0" destOrd="0" parTransId="{023E3DA1-03AB-9441-8873-30D1F26DFC29}" sibTransId="{C499669D-D774-E34E-B14F-53CDEEEDA592}"/>
    <dgm:cxn modelId="{F466BF5E-6A1B-A740-9D70-64BA4D4248D7}" type="presOf" srcId="{92F04FE2-8638-7B4F-B910-C855F1BEE7A7}" destId="{7CDDE187-37AB-4D4E-93C2-ADDFF6F203FB}" srcOrd="0" destOrd="0" presId="urn:microsoft.com/office/officeart/2005/8/layout/hierarchy6"/>
    <dgm:cxn modelId="{E9A6BB70-C23D-5046-B73A-64138FB1D308}" type="presOf" srcId="{4436717F-CD01-304A-BF31-8BF56C3A258C}" destId="{F1E78216-C376-334C-A1C3-74F6C1E320A2}" srcOrd="0" destOrd="0" presId="urn:microsoft.com/office/officeart/2005/8/layout/hierarchy6"/>
    <dgm:cxn modelId="{A708A974-053B-4E45-BC29-3CDE1E21BB5C}" type="presOf" srcId="{FF5973DF-BBC4-3542-B412-5F688E2BB382}" destId="{93DC2783-A107-564E-9576-480D6D8A2766}" srcOrd="0" destOrd="0" presId="urn:microsoft.com/office/officeart/2005/8/layout/hierarchy6"/>
    <dgm:cxn modelId="{ABA96176-0C79-FD45-963D-F3DFACC4F600}" type="presOf" srcId="{E9A91FC6-61CE-A746-9BC5-F8C37FB99840}" destId="{FED94200-C984-6644-8B0A-08CC5ED5A349}" srcOrd="0" destOrd="0" presId="urn:microsoft.com/office/officeart/2005/8/layout/hierarchy6"/>
    <dgm:cxn modelId="{24EA467B-0E84-3A4B-852F-B29DBC1E6C56}" srcId="{EFF8C5A0-0869-1845-A6A8-3A12C0D7BA32}" destId="{A17538C0-30D8-314F-83CB-EED960BFFB55}" srcOrd="0" destOrd="0" parTransId="{B9FEF73F-A150-4D48-BD0C-8D9351F68DDB}" sibTransId="{65532FD2-2F50-E549-BE18-1A7800A624F8}"/>
    <dgm:cxn modelId="{DEAF7B81-F1F7-8F48-9085-8BE17A3FFDB9}" type="presOf" srcId="{5DB64A56-13E3-9040-8A77-49CC311055A0}" destId="{CEA03DDE-BA24-FD44-9283-F90034B997F5}" srcOrd="0" destOrd="0" presId="urn:microsoft.com/office/officeart/2005/8/layout/hierarchy6"/>
    <dgm:cxn modelId="{88399B8A-E260-2F4E-9D63-7C1D81A5A592}" type="presOf" srcId="{A17538C0-30D8-314F-83CB-EED960BFFB55}" destId="{6074FCB1-C60E-C744-869C-43594FD30358}" srcOrd="0" destOrd="0" presId="urn:microsoft.com/office/officeart/2005/8/layout/hierarchy6"/>
    <dgm:cxn modelId="{B14A5591-E8B7-AD40-B83B-508C48E15EE6}" type="presOf" srcId="{E4777773-5C4D-BA42-9E32-9010E2E85949}" destId="{85259EF8-9325-4A46-B0D3-D455D2E64145}" srcOrd="0" destOrd="0" presId="urn:microsoft.com/office/officeart/2005/8/layout/hierarchy6"/>
    <dgm:cxn modelId="{88F0BA95-D9A2-4D46-8DEC-98FB8B806F9B}" srcId="{E03BDC2F-2B38-3748-ABAB-C49FBBB343FA}" destId="{E9A91FC6-61CE-A746-9BC5-F8C37FB99840}" srcOrd="0" destOrd="0" parTransId="{0770E8BE-30E0-214D-A4E6-CA5FFFBD7CA2}" sibTransId="{CBA52C5E-940D-4D4A-8042-F1B3D6C03531}"/>
    <dgm:cxn modelId="{5220E49A-BF23-804E-8729-D7424E30C396}" type="presOf" srcId="{EBAD2A5C-5D3A-A546-9C7B-F8E996EAFA10}" destId="{5F45766A-7297-6148-B7D8-F3155BA848BE}" srcOrd="0" destOrd="0" presId="urn:microsoft.com/office/officeart/2005/8/layout/hierarchy6"/>
    <dgm:cxn modelId="{193B369C-59F6-F34F-BFD9-CCA49F5A42CF}" type="presOf" srcId="{7BE77173-638F-FE4B-84B1-15CDEEB0B984}" destId="{99606B41-9894-D344-9AC0-C3C0AF19CCC0}" srcOrd="0" destOrd="0" presId="urn:microsoft.com/office/officeart/2005/8/layout/hierarchy6"/>
    <dgm:cxn modelId="{300C5D9F-1FB7-4F4D-BFB9-3456BEF2EC7E}" type="presOf" srcId="{56417388-2530-C248-B8AA-118B2190CE2F}" destId="{782D095F-9C68-7B4B-A3B5-5213FA2C78F0}" srcOrd="0" destOrd="0" presId="urn:microsoft.com/office/officeart/2005/8/layout/hierarchy6"/>
    <dgm:cxn modelId="{2C71D8A2-FC0D-C141-8C78-B3489325A882}" type="presOf" srcId="{DB17049D-FFF4-9F4B-9A10-4CA9F566D32C}" destId="{B7E4C0F3-0FE9-354D-9714-9DD4FC3F916D}" srcOrd="0" destOrd="0" presId="urn:microsoft.com/office/officeart/2005/8/layout/hierarchy6"/>
    <dgm:cxn modelId="{88A6B1A3-DCC2-8A48-9B30-B3921BE689B2}" srcId="{56417388-2530-C248-B8AA-118B2190CE2F}" destId="{E03BDC2F-2B38-3748-ABAB-C49FBBB343FA}" srcOrd="0" destOrd="0" parTransId="{3AFB713F-E6D4-5E43-891F-0CEC99173AA3}" sibTransId="{058AC81A-5CB9-8440-8ABF-50624C3BE856}"/>
    <dgm:cxn modelId="{AEEFAFAA-7BEF-554F-B022-C600A28D2F23}" type="presOf" srcId="{1EA6907C-2451-DB45-B2E7-E8B4F2B49B0C}" destId="{A31B585E-44F8-1545-A790-D7896919DA7C}" srcOrd="0" destOrd="0" presId="urn:microsoft.com/office/officeart/2005/8/layout/hierarchy6"/>
    <dgm:cxn modelId="{ECA862AD-B67E-1643-96D1-D5AF4DD59753}" type="presOf" srcId="{862F0FCA-CD44-5542-A3B8-E88237D92970}" destId="{B1357FE5-C7A3-0040-BD3D-17DE78E3C345}" srcOrd="0" destOrd="0" presId="urn:microsoft.com/office/officeart/2005/8/layout/hierarchy6"/>
    <dgm:cxn modelId="{C65008B3-BB21-7D4A-94D2-5893961271D9}" srcId="{7BE77173-638F-FE4B-84B1-15CDEEB0B984}" destId="{56417388-2530-C248-B8AA-118B2190CE2F}" srcOrd="0" destOrd="0" parTransId="{77E066AC-7525-654F-A301-603FFFC42E92}" sibTransId="{766DC060-8CF4-0F47-B298-8E9DCDAF7A79}"/>
    <dgm:cxn modelId="{841AB8B5-250A-5143-BD9D-8F908F786104}" type="presOf" srcId="{EFF8C5A0-0869-1845-A6A8-3A12C0D7BA32}" destId="{D630F2B3-5C5E-A544-853F-6FE67173799D}" srcOrd="0" destOrd="0" presId="urn:microsoft.com/office/officeart/2005/8/layout/hierarchy6"/>
    <dgm:cxn modelId="{C4EAFBB6-1768-4242-9124-2BE19DC65ACB}" type="presOf" srcId="{8D58EDE8-D0CB-3C40-BF02-E05D51C9138F}" destId="{2C6FCC69-33EF-BF4B-B895-DCD2CDDAFE24}" srcOrd="0" destOrd="0" presId="urn:microsoft.com/office/officeart/2005/8/layout/hierarchy6"/>
    <dgm:cxn modelId="{811D9CB9-EBCC-4444-8C16-A455BB21948D}" type="presOf" srcId="{0E9A2A62-46AA-4449-A564-45EF7D3E5BA0}" destId="{BCF691E1-A644-514A-ADA4-66BDB02190BF}" srcOrd="0" destOrd="0" presId="urn:microsoft.com/office/officeart/2005/8/layout/hierarchy6"/>
    <dgm:cxn modelId="{DE75BECD-D07E-FA40-85A8-A12309DE0AE1}" type="presOf" srcId="{78400CCD-0DDE-CF40-AE75-94A7A70A53B6}" destId="{6F6B2C91-1A31-5B44-BCAE-F15EC65D43E8}" srcOrd="0" destOrd="0" presId="urn:microsoft.com/office/officeart/2005/8/layout/hierarchy6"/>
    <dgm:cxn modelId="{79F48ADB-7EC0-A340-AE7C-4D5E36970F44}" type="presOf" srcId="{15DB791A-C432-A549-AEE6-20AA4DF39769}" destId="{EF29B65D-712F-1949-BB85-DBE76B314CBD}" srcOrd="0" destOrd="0" presId="urn:microsoft.com/office/officeart/2005/8/layout/hierarchy6"/>
    <dgm:cxn modelId="{EEE720DF-15EB-7640-8718-D3C6B2FA9942}" srcId="{EFF8C5A0-0869-1845-A6A8-3A12C0D7BA32}" destId="{5DB64A56-13E3-9040-8A77-49CC311055A0}" srcOrd="1" destOrd="0" parTransId="{22C97553-F928-C14D-86A5-568CD84BEDAB}" sibTransId="{D0C3191C-A261-A14D-8DF1-D3DBA61E47E3}"/>
    <dgm:cxn modelId="{486C86DF-B63B-B24B-8E39-716223A6081B}" srcId="{0E9A2A62-46AA-4449-A564-45EF7D3E5BA0}" destId="{B112E2B7-4FB6-BF4E-831E-BCB07C82BB7D}" srcOrd="1" destOrd="0" parTransId="{DB17049D-FFF4-9F4B-9A10-4CA9F566D32C}" sibTransId="{ED3BBAB3-D52C-284F-AF16-74ACFF9D0391}"/>
    <dgm:cxn modelId="{60F7BBEB-88E4-8E46-A2AC-2033DEF6AE80}" type="presOf" srcId="{FC46BED5-3240-CD42-9941-870677FC2095}" destId="{348645C0-6DA7-D744-84B5-ACB24AC8FE64}" srcOrd="0" destOrd="0" presId="urn:microsoft.com/office/officeart/2005/8/layout/hierarchy6"/>
    <dgm:cxn modelId="{4BF998F0-B0C7-634C-8F0E-1D2EE5877897}" srcId="{E4777773-5C4D-BA42-9E32-9010E2E85949}" destId="{7BE77173-638F-FE4B-84B1-15CDEEB0B984}" srcOrd="0" destOrd="0" parTransId="{EBAD2A5C-5D3A-A546-9C7B-F8E996EAFA10}" sibTransId="{E6A2B6C1-1ED7-1E49-BC09-5A1017427A85}"/>
    <dgm:cxn modelId="{625DE7F4-366C-8548-A297-74BC80A483DB}" type="presOf" srcId="{E03BDC2F-2B38-3748-ABAB-C49FBBB343FA}" destId="{D9D5F874-48DD-804E-9F92-7604AE8F6E86}" srcOrd="0" destOrd="0" presId="urn:microsoft.com/office/officeart/2005/8/layout/hierarchy6"/>
    <dgm:cxn modelId="{B6B021F7-8E8F-714A-AAD6-BEBBBCC7ADC9}" type="presOf" srcId="{0770E8BE-30E0-214D-A4E6-CA5FFFBD7CA2}" destId="{381BF6BD-FC55-5345-B2E0-A70B7B9B6241}" srcOrd="0" destOrd="0" presId="urn:microsoft.com/office/officeart/2005/8/layout/hierarchy6"/>
    <dgm:cxn modelId="{86625BFA-25C4-C043-908D-DD21FF94E6EB}" type="presOf" srcId="{22C97553-F928-C14D-86A5-568CD84BEDAB}" destId="{C8CB631F-2D8A-4342-88BA-E92E91820387}" srcOrd="0" destOrd="0" presId="urn:microsoft.com/office/officeart/2005/8/layout/hierarchy6"/>
    <dgm:cxn modelId="{82832AFE-31C0-0A41-BCF9-9EBAA034C5D8}" type="presOf" srcId="{023E3DA1-03AB-9441-8873-30D1F26DFC29}" destId="{93D6488C-BF85-8549-B10E-D38EAEBC684B}" srcOrd="0" destOrd="0" presId="urn:microsoft.com/office/officeart/2005/8/layout/hierarchy6"/>
    <dgm:cxn modelId="{EFA848EF-942B-7F40-BDB0-780EFAB3B8CB}" type="presParOf" srcId="{7D01FDBF-7F8C-7546-8CBF-60D66366E575}" destId="{16A35726-2D16-8841-8870-1D51059AE4DB}" srcOrd="0" destOrd="0" presId="urn:microsoft.com/office/officeart/2005/8/layout/hierarchy6"/>
    <dgm:cxn modelId="{0837EB60-DDBD-1342-930A-F3512987B785}" type="presParOf" srcId="{16A35726-2D16-8841-8870-1D51059AE4DB}" destId="{40925F24-DF1F-D249-A6CE-303ADA73CC24}" srcOrd="0" destOrd="0" presId="urn:microsoft.com/office/officeart/2005/8/layout/hierarchy6"/>
    <dgm:cxn modelId="{2A227812-CBB7-124F-866A-C1AF2CDB296D}" type="presParOf" srcId="{40925F24-DF1F-D249-A6CE-303ADA73CC24}" destId="{D8FAA0A6-5A12-674B-B511-47BA06AA96C9}" srcOrd="0" destOrd="0" presId="urn:microsoft.com/office/officeart/2005/8/layout/hierarchy6"/>
    <dgm:cxn modelId="{AE623D02-5226-5A4C-A8F2-2C7961FE9E86}" type="presParOf" srcId="{D8FAA0A6-5A12-674B-B511-47BA06AA96C9}" destId="{93DC2783-A107-564E-9576-480D6D8A2766}" srcOrd="0" destOrd="0" presId="urn:microsoft.com/office/officeart/2005/8/layout/hierarchy6"/>
    <dgm:cxn modelId="{03C44B4B-C970-AC48-A868-973833196CA7}" type="presParOf" srcId="{D8FAA0A6-5A12-674B-B511-47BA06AA96C9}" destId="{10CBBCFA-B1D4-5F42-A618-53FCF89E81D5}" srcOrd="1" destOrd="0" presId="urn:microsoft.com/office/officeart/2005/8/layout/hierarchy6"/>
    <dgm:cxn modelId="{1F8B7563-6262-904E-B3BD-8F4A110265FE}" type="presParOf" srcId="{10CBBCFA-B1D4-5F42-A618-53FCF89E81D5}" destId="{A31B585E-44F8-1545-A790-D7896919DA7C}" srcOrd="0" destOrd="0" presId="urn:microsoft.com/office/officeart/2005/8/layout/hierarchy6"/>
    <dgm:cxn modelId="{C6D9C375-A6B4-B34B-8E07-68C8A41FD0A6}" type="presParOf" srcId="{10CBBCFA-B1D4-5F42-A618-53FCF89E81D5}" destId="{A1ECCAB9-3012-CC4B-BE5A-FFACDD6B6B33}" srcOrd="1" destOrd="0" presId="urn:microsoft.com/office/officeart/2005/8/layout/hierarchy6"/>
    <dgm:cxn modelId="{A572723E-CEAD-D64D-9CED-F26DF0302F57}" type="presParOf" srcId="{A1ECCAB9-3012-CC4B-BE5A-FFACDD6B6B33}" destId="{BCF691E1-A644-514A-ADA4-66BDB02190BF}" srcOrd="0" destOrd="0" presId="urn:microsoft.com/office/officeart/2005/8/layout/hierarchy6"/>
    <dgm:cxn modelId="{16E45B23-C9A2-F44C-9D42-C4E12CFDE9F3}" type="presParOf" srcId="{A1ECCAB9-3012-CC4B-BE5A-FFACDD6B6B33}" destId="{4025695B-1A4E-5A4D-8A59-CDC6CF2EE65D}" srcOrd="1" destOrd="0" presId="urn:microsoft.com/office/officeart/2005/8/layout/hierarchy6"/>
    <dgm:cxn modelId="{8F43AA9B-F342-B94A-8FE6-71A198D8DFC4}" type="presParOf" srcId="{4025695B-1A4E-5A4D-8A59-CDC6CF2EE65D}" destId="{99FBE8EC-5A40-1C4D-9EC5-4BA716768115}" srcOrd="0" destOrd="0" presId="urn:microsoft.com/office/officeart/2005/8/layout/hierarchy6"/>
    <dgm:cxn modelId="{CE88988A-C851-FB45-8AA4-680E7BA74B47}" type="presParOf" srcId="{4025695B-1A4E-5A4D-8A59-CDC6CF2EE65D}" destId="{4E43204F-E861-E648-824B-59D88A07C4BF}" srcOrd="1" destOrd="0" presId="urn:microsoft.com/office/officeart/2005/8/layout/hierarchy6"/>
    <dgm:cxn modelId="{D06DFE71-B333-954C-A108-D477470E08EF}" type="presParOf" srcId="{4E43204F-E861-E648-824B-59D88A07C4BF}" destId="{EF29B65D-712F-1949-BB85-DBE76B314CBD}" srcOrd="0" destOrd="0" presId="urn:microsoft.com/office/officeart/2005/8/layout/hierarchy6"/>
    <dgm:cxn modelId="{53DB2594-1F84-A64F-9CD1-E1FFE5DE90BC}" type="presParOf" srcId="{4E43204F-E861-E648-824B-59D88A07C4BF}" destId="{F52A3B8B-6592-D549-A061-E4BB77D60743}" srcOrd="1" destOrd="0" presId="urn:microsoft.com/office/officeart/2005/8/layout/hierarchy6"/>
    <dgm:cxn modelId="{C75E9A1E-BF6F-6549-9E03-0E1825204FA3}" type="presParOf" srcId="{F52A3B8B-6592-D549-A061-E4BB77D60743}" destId="{7CDDE187-37AB-4D4E-93C2-ADDFF6F203FB}" srcOrd="0" destOrd="0" presId="urn:microsoft.com/office/officeart/2005/8/layout/hierarchy6"/>
    <dgm:cxn modelId="{6629E9C0-60FC-9741-8103-C59AFEB794C2}" type="presParOf" srcId="{F52A3B8B-6592-D549-A061-E4BB77D60743}" destId="{281DA90B-6435-7F44-931F-C75E090202A7}" srcOrd="1" destOrd="0" presId="urn:microsoft.com/office/officeart/2005/8/layout/hierarchy6"/>
    <dgm:cxn modelId="{6F2FB6B6-7941-6A4B-812E-BA536334976D}" type="presParOf" srcId="{281DA90B-6435-7F44-931F-C75E090202A7}" destId="{6F6B2C91-1A31-5B44-BCAE-F15EC65D43E8}" srcOrd="0" destOrd="0" presId="urn:microsoft.com/office/officeart/2005/8/layout/hierarchy6"/>
    <dgm:cxn modelId="{B5CF319B-F57A-E249-9FD4-4C2B2F688909}" type="presParOf" srcId="{281DA90B-6435-7F44-931F-C75E090202A7}" destId="{38110014-CB8C-6F47-8E76-572B8148AF71}" srcOrd="1" destOrd="0" presId="urn:microsoft.com/office/officeart/2005/8/layout/hierarchy6"/>
    <dgm:cxn modelId="{AD8A6FAE-A986-7245-B313-C88D59F1A95B}" type="presParOf" srcId="{4025695B-1A4E-5A4D-8A59-CDC6CF2EE65D}" destId="{B7E4C0F3-0FE9-354D-9714-9DD4FC3F916D}" srcOrd="2" destOrd="0" presId="urn:microsoft.com/office/officeart/2005/8/layout/hierarchy6"/>
    <dgm:cxn modelId="{D36A9779-E300-FF4E-A753-D7E0455E3B42}" type="presParOf" srcId="{4025695B-1A4E-5A4D-8A59-CDC6CF2EE65D}" destId="{FE96CFC9-373F-FC43-8173-879E3E9CA5FB}" srcOrd="3" destOrd="0" presId="urn:microsoft.com/office/officeart/2005/8/layout/hierarchy6"/>
    <dgm:cxn modelId="{0AE9F544-8B69-D443-A40E-C6663F42710C}" type="presParOf" srcId="{FE96CFC9-373F-FC43-8173-879E3E9CA5FB}" destId="{B6A11E27-0B84-3F4C-AF40-15B5E4FCB696}" srcOrd="0" destOrd="0" presId="urn:microsoft.com/office/officeart/2005/8/layout/hierarchy6"/>
    <dgm:cxn modelId="{D9852CF7-15EC-4F4F-B587-1C078B4C9A89}" type="presParOf" srcId="{FE96CFC9-373F-FC43-8173-879E3E9CA5FB}" destId="{44CA6385-2D49-7E44-84BB-D913D45FDDC0}" srcOrd="1" destOrd="0" presId="urn:microsoft.com/office/officeart/2005/8/layout/hierarchy6"/>
    <dgm:cxn modelId="{CD3C469E-356D-4A42-B554-F12EB8E928E1}" type="presParOf" srcId="{44CA6385-2D49-7E44-84BB-D913D45FDDC0}" destId="{B1357FE5-C7A3-0040-BD3D-17DE78E3C345}" srcOrd="0" destOrd="0" presId="urn:microsoft.com/office/officeart/2005/8/layout/hierarchy6"/>
    <dgm:cxn modelId="{0E761A34-F697-5F41-B8AF-F43D7F9606D1}" type="presParOf" srcId="{44CA6385-2D49-7E44-84BB-D913D45FDDC0}" destId="{ECD1CD73-4BEE-4242-82C9-B690693C6175}" srcOrd="1" destOrd="0" presId="urn:microsoft.com/office/officeart/2005/8/layout/hierarchy6"/>
    <dgm:cxn modelId="{E3B97CCD-B6BD-C245-A8BB-A3189DE15824}" type="presParOf" srcId="{ECD1CD73-4BEE-4242-82C9-B690693C6175}" destId="{71505DA7-9870-5049-B1E8-69D85ECE7569}" srcOrd="0" destOrd="0" presId="urn:microsoft.com/office/officeart/2005/8/layout/hierarchy6"/>
    <dgm:cxn modelId="{DD989463-5AF7-7740-B95D-AC246FC83B72}" type="presParOf" srcId="{ECD1CD73-4BEE-4242-82C9-B690693C6175}" destId="{C43AFAC4-E8F2-1A41-ADFB-0F448FECB900}" srcOrd="1" destOrd="0" presId="urn:microsoft.com/office/officeart/2005/8/layout/hierarchy6"/>
    <dgm:cxn modelId="{F2F94E3D-63CC-5D40-8143-0B45C27A21DE}" type="presParOf" srcId="{C43AFAC4-E8F2-1A41-ADFB-0F448FECB900}" destId="{93D6488C-BF85-8549-B10E-D38EAEBC684B}" srcOrd="0" destOrd="0" presId="urn:microsoft.com/office/officeart/2005/8/layout/hierarchy6"/>
    <dgm:cxn modelId="{A841B4A3-23D0-F345-BB80-7843F7032745}" type="presParOf" srcId="{C43AFAC4-E8F2-1A41-ADFB-0F448FECB900}" destId="{0725AD58-F4B3-7248-9E56-C300F28DE2FF}" srcOrd="1" destOrd="0" presId="urn:microsoft.com/office/officeart/2005/8/layout/hierarchy6"/>
    <dgm:cxn modelId="{8748C329-B8FC-E74A-AD88-9A5C2C84DCEE}" type="presParOf" srcId="{0725AD58-F4B3-7248-9E56-C300F28DE2FF}" destId="{85259EF8-9325-4A46-B0D3-D455D2E64145}" srcOrd="0" destOrd="0" presId="urn:microsoft.com/office/officeart/2005/8/layout/hierarchy6"/>
    <dgm:cxn modelId="{0E978301-8A3B-694D-BBD2-7750CDF1D0B4}" type="presParOf" srcId="{0725AD58-F4B3-7248-9E56-C300F28DE2FF}" destId="{9C55E420-2843-A842-A7DF-A2AE90C78796}" srcOrd="1" destOrd="0" presId="urn:microsoft.com/office/officeart/2005/8/layout/hierarchy6"/>
    <dgm:cxn modelId="{FC6B4AEA-66A7-4A4D-A68A-DB07C00A9CA7}" type="presParOf" srcId="{9C55E420-2843-A842-A7DF-A2AE90C78796}" destId="{5F45766A-7297-6148-B7D8-F3155BA848BE}" srcOrd="0" destOrd="0" presId="urn:microsoft.com/office/officeart/2005/8/layout/hierarchy6"/>
    <dgm:cxn modelId="{C76BBC76-BCF5-3B49-B710-8FB107B0FBDB}" type="presParOf" srcId="{9C55E420-2843-A842-A7DF-A2AE90C78796}" destId="{0E27E7E9-968B-544E-A0C3-3E1416D0D031}" srcOrd="1" destOrd="0" presId="urn:microsoft.com/office/officeart/2005/8/layout/hierarchy6"/>
    <dgm:cxn modelId="{EBA0FE75-5084-1345-9570-978FFE033596}" type="presParOf" srcId="{0E27E7E9-968B-544E-A0C3-3E1416D0D031}" destId="{99606B41-9894-D344-9AC0-C3C0AF19CCC0}" srcOrd="0" destOrd="0" presId="urn:microsoft.com/office/officeart/2005/8/layout/hierarchy6"/>
    <dgm:cxn modelId="{3C21F67B-7936-B943-97B8-D32C58C87F6E}" type="presParOf" srcId="{0E27E7E9-968B-544E-A0C3-3E1416D0D031}" destId="{61297323-9F68-0C4B-AF1B-BEBCCE58CAAE}" srcOrd="1" destOrd="0" presId="urn:microsoft.com/office/officeart/2005/8/layout/hierarchy6"/>
    <dgm:cxn modelId="{1A24CF4D-B3F0-314D-A3AD-7042830049C7}" type="presParOf" srcId="{61297323-9F68-0C4B-AF1B-BEBCCE58CAAE}" destId="{764582A7-4091-C54D-A3CD-084F1562EFE4}" srcOrd="0" destOrd="0" presId="urn:microsoft.com/office/officeart/2005/8/layout/hierarchy6"/>
    <dgm:cxn modelId="{6A2BD97F-F8C9-3A44-95CF-B94E519ED432}" type="presParOf" srcId="{61297323-9F68-0C4B-AF1B-BEBCCE58CAAE}" destId="{DE154E69-0BB2-7542-8B69-81F7B8703273}" srcOrd="1" destOrd="0" presId="urn:microsoft.com/office/officeart/2005/8/layout/hierarchy6"/>
    <dgm:cxn modelId="{5F30855B-857E-5540-AC7B-6858A4DF8A56}" type="presParOf" srcId="{DE154E69-0BB2-7542-8B69-81F7B8703273}" destId="{782D095F-9C68-7B4B-A3B5-5213FA2C78F0}" srcOrd="0" destOrd="0" presId="urn:microsoft.com/office/officeart/2005/8/layout/hierarchy6"/>
    <dgm:cxn modelId="{95D6999C-F66D-3A42-AB03-93988FB2EE5C}" type="presParOf" srcId="{DE154E69-0BB2-7542-8B69-81F7B8703273}" destId="{E719CC77-8D67-D346-8A2D-F097BE41E726}" srcOrd="1" destOrd="0" presId="urn:microsoft.com/office/officeart/2005/8/layout/hierarchy6"/>
    <dgm:cxn modelId="{8D37E913-F208-0040-BD96-8DBC1C528061}" type="presParOf" srcId="{E719CC77-8D67-D346-8A2D-F097BE41E726}" destId="{4602D411-308C-A04C-BD15-E8E1A988C9C0}" srcOrd="0" destOrd="0" presId="urn:microsoft.com/office/officeart/2005/8/layout/hierarchy6"/>
    <dgm:cxn modelId="{A76BD78E-22AD-894D-83C7-FFBED2531C8C}" type="presParOf" srcId="{E719CC77-8D67-D346-8A2D-F097BE41E726}" destId="{711A7457-27AD-5246-B4F6-0D5F6EE9E3E3}" srcOrd="1" destOrd="0" presId="urn:microsoft.com/office/officeart/2005/8/layout/hierarchy6"/>
    <dgm:cxn modelId="{89CF18BE-3D2E-6145-8D4B-0A73CE6DA6D8}" type="presParOf" srcId="{711A7457-27AD-5246-B4F6-0D5F6EE9E3E3}" destId="{D9D5F874-48DD-804E-9F92-7604AE8F6E86}" srcOrd="0" destOrd="0" presId="urn:microsoft.com/office/officeart/2005/8/layout/hierarchy6"/>
    <dgm:cxn modelId="{7262B5A4-BB87-1E4A-91A6-46E6694C686C}" type="presParOf" srcId="{711A7457-27AD-5246-B4F6-0D5F6EE9E3E3}" destId="{97666F2A-2F33-0148-A15B-A08DE18FDAE8}" srcOrd="1" destOrd="0" presId="urn:microsoft.com/office/officeart/2005/8/layout/hierarchy6"/>
    <dgm:cxn modelId="{FF51E15E-C3BE-E94E-A993-CD1EFD2F8F36}" type="presParOf" srcId="{97666F2A-2F33-0148-A15B-A08DE18FDAE8}" destId="{381BF6BD-FC55-5345-B2E0-A70B7B9B6241}" srcOrd="0" destOrd="0" presId="urn:microsoft.com/office/officeart/2005/8/layout/hierarchy6"/>
    <dgm:cxn modelId="{4FC9B172-2801-2A45-A953-2DD4B2C6FA7A}" type="presParOf" srcId="{97666F2A-2F33-0148-A15B-A08DE18FDAE8}" destId="{F044BAE9-358F-5348-B3E7-C35C7DAF84DF}" srcOrd="1" destOrd="0" presId="urn:microsoft.com/office/officeart/2005/8/layout/hierarchy6"/>
    <dgm:cxn modelId="{5DC8965D-0697-8D48-964E-9E9519273CB0}" type="presParOf" srcId="{F044BAE9-358F-5348-B3E7-C35C7DAF84DF}" destId="{FED94200-C984-6644-8B0A-08CC5ED5A349}" srcOrd="0" destOrd="0" presId="urn:microsoft.com/office/officeart/2005/8/layout/hierarchy6"/>
    <dgm:cxn modelId="{7A4818F9-2FFD-C849-A212-170C1C45D296}" type="presParOf" srcId="{F044BAE9-358F-5348-B3E7-C35C7DAF84DF}" destId="{CC94E939-D7E9-204F-A750-FAE92598A08E}" srcOrd="1" destOrd="0" presId="urn:microsoft.com/office/officeart/2005/8/layout/hierarchy6"/>
    <dgm:cxn modelId="{378C26D7-39BE-BB41-8579-9515F919CB3E}" type="presParOf" srcId="{CC94E939-D7E9-204F-A750-FAE92598A08E}" destId="{2C6FCC69-33EF-BF4B-B895-DCD2CDDAFE24}" srcOrd="0" destOrd="0" presId="urn:microsoft.com/office/officeart/2005/8/layout/hierarchy6"/>
    <dgm:cxn modelId="{DDC76927-7B88-9C41-94BF-B1434D073989}" type="presParOf" srcId="{CC94E939-D7E9-204F-A750-FAE92598A08E}" destId="{B1D1E8F9-61E4-2047-974C-9BC970A1C0DE}" srcOrd="1" destOrd="0" presId="urn:microsoft.com/office/officeart/2005/8/layout/hierarchy6"/>
    <dgm:cxn modelId="{82564777-CE99-2344-B83A-163CE777416B}" type="presParOf" srcId="{B1D1E8F9-61E4-2047-974C-9BC970A1C0DE}" destId="{D630F2B3-5C5E-A544-853F-6FE67173799D}" srcOrd="0" destOrd="0" presId="urn:microsoft.com/office/officeart/2005/8/layout/hierarchy6"/>
    <dgm:cxn modelId="{852E16E6-0DF0-D543-970E-55DF9ABA0D7F}" type="presParOf" srcId="{B1D1E8F9-61E4-2047-974C-9BC970A1C0DE}" destId="{2DA22103-C7EB-3D49-9293-D0115EDA492C}" srcOrd="1" destOrd="0" presId="urn:microsoft.com/office/officeart/2005/8/layout/hierarchy6"/>
    <dgm:cxn modelId="{5F0F6FA5-DFF2-0A4F-9A3A-974700756533}" type="presParOf" srcId="{2DA22103-C7EB-3D49-9293-D0115EDA492C}" destId="{AEDEE852-C999-314C-B957-D129A087611D}" srcOrd="0" destOrd="0" presId="urn:microsoft.com/office/officeart/2005/8/layout/hierarchy6"/>
    <dgm:cxn modelId="{25F8037D-82F9-644B-8F4D-11136CA09655}" type="presParOf" srcId="{2DA22103-C7EB-3D49-9293-D0115EDA492C}" destId="{9A1C65BC-5646-EF42-9919-376D9BF910F5}" srcOrd="1" destOrd="0" presId="urn:microsoft.com/office/officeart/2005/8/layout/hierarchy6"/>
    <dgm:cxn modelId="{4036CE2F-DE03-C049-937E-8E178D6A32C9}" type="presParOf" srcId="{9A1C65BC-5646-EF42-9919-376D9BF910F5}" destId="{6074FCB1-C60E-C744-869C-43594FD30358}" srcOrd="0" destOrd="0" presId="urn:microsoft.com/office/officeart/2005/8/layout/hierarchy6"/>
    <dgm:cxn modelId="{D95141A2-16F7-BD4F-8B0A-495E2336D872}" type="presParOf" srcId="{9A1C65BC-5646-EF42-9919-376D9BF910F5}" destId="{46F32189-5E6F-6B40-8D98-C3E8B0932879}" srcOrd="1" destOrd="0" presId="urn:microsoft.com/office/officeart/2005/8/layout/hierarchy6"/>
    <dgm:cxn modelId="{F858AAB5-0D9B-AB4D-B8D0-ADBA42ACCA79}" type="presParOf" srcId="{2DA22103-C7EB-3D49-9293-D0115EDA492C}" destId="{C8CB631F-2D8A-4342-88BA-E92E91820387}" srcOrd="2" destOrd="0" presId="urn:microsoft.com/office/officeart/2005/8/layout/hierarchy6"/>
    <dgm:cxn modelId="{E2CD39F9-5344-7446-BD6D-491F4576D5EF}" type="presParOf" srcId="{2DA22103-C7EB-3D49-9293-D0115EDA492C}" destId="{7C454A77-658C-2449-82CF-E707E5A34F30}" srcOrd="3" destOrd="0" presId="urn:microsoft.com/office/officeart/2005/8/layout/hierarchy6"/>
    <dgm:cxn modelId="{F40FB22B-1D8D-B847-80BE-8042E330845B}" type="presParOf" srcId="{7C454A77-658C-2449-82CF-E707E5A34F30}" destId="{CEA03DDE-BA24-FD44-9283-F90034B997F5}" srcOrd="0" destOrd="0" presId="urn:microsoft.com/office/officeart/2005/8/layout/hierarchy6"/>
    <dgm:cxn modelId="{254AE933-6985-0743-803F-1D8E1E596C32}" type="presParOf" srcId="{7C454A77-658C-2449-82CF-E707E5A34F30}" destId="{46020F4F-BD35-8B4D-97CF-439E127ADA74}" srcOrd="1" destOrd="0" presId="urn:microsoft.com/office/officeart/2005/8/layout/hierarchy6"/>
    <dgm:cxn modelId="{3B83ADB7-95C6-3E42-A995-3BEEFC7AE3C2}" type="presParOf" srcId="{4025695B-1A4E-5A4D-8A59-CDC6CF2EE65D}" destId="{348645C0-6DA7-D744-84B5-ACB24AC8FE64}" srcOrd="4" destOrd="0" presId="urn:microsoft.com/office/officeart/2005/8/layout/hierarchy6"/>
    <dgm:cxn modelId="{5E55E80B-3B55-D245-967F-C515935C2F15}" type="presParOf" srcId="{4025695B-1A4E-5A4D-8A59-CDC6CF2EE65D}" destId="{B0373FA8-C95B-3A41-92A0-4354E5D868CE}" srcOrd="5" destOrd="0" presId="urn:microsoft.com/office/officeart/2005/8/layout/hierarchy6"/>
    <dgm:cxn modelId="{CD88DCE9-E6BF-B541-A12D-2FAF248C8150}" type="presParOf" srcId="{B0373FA8-C95B-3A41-92A0-4354E5D868CE}" destId="{DC99B446-B48B-074B-BA43-1BD9746780D9}" srcOrd="0" destOrd="0" presId="urn:microsoft.com/office/officeart/2005/8/layout/hierarchy6"/>
    <dgm:cxn modelId="{51BF6C9A-DF8D-D34B-BCF2-715D10DB5290}" type="presParOf" srcId="{B0373FA8-C95B-3A41-92A0-4354E5D868CE}" destId="{68C71025-E80A-C54B-BE33-D98B7AF598C8}" srcOrd="1" destOrd="0" presId="urn:microsoft.com/office/officeart/2005/8/layout/hierarchy6"/>
    <dgm:cxn modelId="{F0C9EC6F-DFC1-124A-8A85-4FE5DDB39A2F}" type="presParOf" srcId="{68C71025-E80A-C54B-BE33-D98B7AF598C8}" destId="{A2110837-5558-3F43-82ED-C9F39D34C8DB}" srcOrd="0" destOrd="0" presId="urn:microsoft.com/office/officeart/2005/8/layout/hierarchy6"/>
    <dgm:cxn modelId="{24E498E3-5301-A04A-AC86-10526C1F60D7}" type="presParOf" srcId="{68C71025-E80A-C54B-BE33-D98B7AF598C8}" destId="{62DE7B61-B0D9-1F4F-ABD8-57F8FDFEA369}" srcOrd="1" destOrd="0" presId="urn:microsoft.com/office/officeart/2005/8/layout/hierarchy6"/>
    <dgm:cxn modelId="{63FAEC8C-4459-B24F-9951-06C977844FD3}" type="presParOf" srcId="{62DE7B61-B0D9-1F4F-ABD8-57F8FDFEA369}" destId="{F1E78216-C376-334C-A1C3-74F6C1E320A2}" srcOrd="0" destOrd="0" presId="urn:microsoft.com/office/officeart/2005/8/layout/hierarchy6"/>
    <dgm:cxn modelId="{E7D82133-2273-174A-8BD7-EE7A21438A9A}" type="presParOf" srcId="{62DE7B61-B0D9-1F4F-ABD8-57F8FDFEA369}" destId="{F2A64C6A-017E-4342-ABA1-ADA2015E106F}" srcOrd="1" destOrd="0" presId="urn:microsoft.com/office/officeart/2005/8/layout/hierarchy6"/>
    <dgm:cxn modelId="{2796D550-DF3D-AC4A-B93C-695D6D652859}" type="presParOf" srcId="{7D01FDBF-7F8C-7546-8CBF-60D66366E575}" destId="{E6DC99E0-7AD2-8548-A95E-618E48EDEEA3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627FBA3-22DF-5845-ADD0-85986E958E50}" type="doc">
      <dgm:prSet loTypeId="urn:microsoft.com/office/officeart/2005/8/layout/hierarchy6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FF5973DF-BBC4-3542-B412-5F688E2BB382}">
      <dgm:prSet phldrT="[Texto]"/>
      <dgm:spPr/>
      <dgm:t>
        <a:bodyPr/>
        <a:lstStyle/>
        <a:p>
          <a:r>
            <a:rPr lang="es-ES" dirty="0"/>
            <a:t>Cola </a:t>
          </a:r>
          <a:r>
            <a:rPr lang="es-ES"/>
            <a:t>a migración</a:t>
          </a:r>
          <a:endParaRPr lang="es-ES" dirty="0"/>
        </a:p>
      </dgm:t>
    </dgm:pt>
    <dgm:pt modelId="{ACC7B4B6-6494-EA44-9139-6B1C382DB2F3}" type="parTrans" cxnId="{84F9561A-0FC3-6B4B-B820-8D99229C526C}">
      <dgm:prSet/>
      <dgm:spPr/>
      <dgm:t>
        <a:bodyPr/>
        <a:lstStyle/>
        <a:p>
          <a:endParaRPr lang="es-ES"/>
        </a:p>
      </dgm:t>
    </dgm:pt>
    <dgm:pt modelId="{BF82EAB1-AEDA-AB48-AD16-7F60D2981495}" type="sibTrans" cxnId="{84F9561A-0FC3-6B4B-B820-8D99229C526C}">
      <dgm:prSet/>
      <dgm:spPr/>
      <dgm:t>
        <a:bodyPr/>
        <a:lstStyle/>
        <a:p>
          <a:endParaRPr lang="es-ES"/>
        </a:p>
      </dgm:t>
    </dgm:pt>
    <dgm:pt modelId="{0E9A2A62-46AA-4449-A564-45EF7D3E5BA0}">
      <dgm:prSet phldrT="[Texto]"/>
      <dgm:spPr/>
      <dgm:t>
        <a:bodyPr/>
        <a:lstStyle/>
        <a:p>
          <a:r>
            <a:rPr lang="es-ES" dirty="0"/>
            <a:t>Trámite de migración</a:t>
          </a:r>
        </a:p>
      </dgm:t>
    </dgm:pt>
    <dgm:pt modelId="{1EA6907C-2451-DB45-B2E7-E8B4F2B49B0C}" type="parTrans" cxnId="{7FE2C948-4097-AD4A-9D6A-86D59EDD64FA}">
      <dgm:prSet/>
      <dgm:spPr/>
      <dgm:t>
        <a:bodyPr/>
        <a:lstStyle/>
        <a:p>
          <a:endParaRPr lang="es-ES"/>
        </a:p>
      </dgm:t>
    </dgm:pt>
    <dgm:pt modelId="{389093A5-4762-2F4B-AB8E-B021E7AB1960}" type="sibTrans" cxnId="{7FE2C948-4097-AD4A-9D6A-86D59EDD64FA}">
      <dgm:prSet/>
      <dgm:spPr/>
      <dgm:t>
        <a:bodyPr/>
        <a:lstStyle/>
        <a:p>
          <a:endParaRPr lang="es-ES"/>
        </a:p>
      </dgm:t>
    </dgm:pt>
    <dgm:pt modelId="{15DB791A-C432-A549-AEE6-20AA4DF39769}">
      <dgm:prSet phldrT="[Texto]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s-ES" dirty="0"/>
            <a:t>Cola a aduanas</a:t>
          </a:r>
        </a:p>
      </dgm:t>
    </dgm:pt>
    <dgm:pt modelId="{3395AD44-DE29-464F-8090-A32AE0E72126}" type="parTrans" cxnId="{19B4F70F-46C8-4D4B-B382-C42163FADFA8}">
      <dgm:prSet/>
      <dgm:spPr/>
      <dgm:t>
        <a:bodyPr/>
        <a:lstStyle/>
        <a:p>
          <a:endParaRPr lang="es-ES"/>
        </a:p>
      </dgm:t>
    </dgm:pt>
    <dgm:pt modelId="{A3151BD8-A40D-0847-8876-13349BF0AEF1}" type="sibTrans" cxnId="{19B4F70F-46C8-4D4B-B382-C42163FADFA8}">
      <dgm:prSet/>
      <dgm:spPr/>
      <dgm:t>
        <a:bodyPr/>
        <a:lstStyle/>
        <a:p>
          <a:endParaRPr lang="es-ES"/>
        </a:p>
      </dgm:t>
    </dgm:pt>
    <dgm:pt modelId="{7DA5BE91-790A-BB40-9F68-7FA49841AF42}">
      <dgm:prSet phldrT="[Texto]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s-ES" dirty="0"/>
            <a:t>Cola a aduanas</a:t>
          </a:r>
        </a:p>
      </dgm:t>
    </dgm:pt>
    <dgm:pt modelId="{FC46BED5-3240-CD42-9941-870677FC2095}" type="parTrans" cxnId="{B49CBF2B-9879-1846-BB91-F6DC877B1C1E}">
      <dgm:prSet/>
      <dgm:spPr/>
      <dgm:t>
        <a:bodyPr/>
        <a:lstStyle/>
        <a:p>
          <a:endParaRPr lang="es-ES"/>
        </a:p>
      </dgm:t>
    </dgm:pt>
    <dgm:pt modelId="{A118CEF6-8FDB-144F-A9F3-F8572231F621}" type="sibTrans" cxnId="{B49CBF2B-9879-1846-BB91-F6DC877B1C1E}">
      <dgm:prSet/>
      <dgm:spPr/>
      <dgm:t>
        <a:bodyPr/>
        <a:lstStyle/>
        <a:p>
          <a:endParaRPr lang="es-ES"/>
        </a:p>
      </dgm:t>
    </dgm:pt>
    <dgm:pt modelId="{B112E2B7-4FB6-BF4E-831E-BCB07C82BB7D}">
      <dgm:prSet phldrT="[Texto]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s-ES" dirty="0"/>
            <a:t>Cola a aduanas</a:t>
          </a:r>
        </a:p>
      </dgm:t>
    </dgm:pt>
    <dgm:pt modelId="{DB17049D-FFF4-9F4B-9A10-4CA9F566D32C}" type="parTrans" cxnId="{486C86DF-B63B-B24B-8E39-716223A6081B}">
      <dgm:prSet/>
      <dgm:spPr/>
      <dgm:t>
        <a:bodyPr/>
        <a:lstStyle/>
        <a:p>
          <a:endParaRPr lang="es-ES"/>
        </a:p>
      </dgm:t>
    </dgm:pt>
    <dgm:pt modelId="{ED3BBAB3-D52C-284F-AF16-74ACFF9D0391}" type="sibTrans" cxnId="{486C86DF-B63B-B24B-8E39-716223A6081B}">
      <dgm:prSet/>
      <dgm:spPr/>
      <dgm:t>
        <a:bodyPr/>
        <a:lstStyle/>
        <a:p>
          <a:endParaRPr lang="es-ES"/>
        </a:p>
      </dgm:t>
    </dgm:pt>
    <dgm:pt modelId="{78400CCD-0DDE-CF40-AE75-94A7A70A53B6}">
      <dgm:prSet phldrT="[Texto]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s-ES" dirty="0"/>
            <a:t>Trámite de aduanas</a:t>
          </a:r>
        </a:p>
      </dgm:t>
    </dgm:pt>
    <dgm:pt modelId="{92F04FE2-8638-7B4F-B910-C855F1BEE7A7}" type="parTrans" cxnId="{22DAB229-9589-BE42-9313-21204D83710D}">
      <dgm:prSet/>
      <dgm:spPr/>
      <dgm:t>
        <a:bodyPr/>
        <a:lstStyle/>
        <a:p>
          <a:endParaRPr lang="es-ES"/>
        </a:p>
      </dgm:t>
    </dgm:pt>
    <dgm:pt modelId="{DDF7A777-0216-8843-BE65-43DA41CDA835}" type="sibTrans" cxnId="{22DAB229-9589-BE42-9313-21204D83710D}">
      <dgm:prSet/>
      <dgm:spPr/>
      <dgm:t>
        <a:bodyPr/>
        <a:lstStyle/>
        <a:p>
          <a:endParaRPr lang="es-ES"/>
        </a:p>
      </dgm:t>
    </dgm:pt>
    <dgm:pt modelId="{0733C693-1A79-E741-8407-CAF37D521721}">
      <dgm:prSet phldrT="[Texto]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s-ES" dirty="0"/>
            <a:t>Trámite de aduanas</a:t>
          </a:r>
        </a:p>
      </dgm:t>
    </dgm:pt>
    <dgm:pt modelId="{862F0FCA-CD44-5542-A3B8-E88237D92970}" type="parTrans" cxnId="{F00A2A54-959C-C944-AA66-600A9A7093A6}">
      <dgm:prSet/>
      <dgm:spPr/>
      <dgm:t>
        <a:bodyPr/>
        <a:lstStyle/>
        <a:p>
          <a:endParaRPr lang="es-ES"/>
        </a:p>
      </dgm:t>
    </dgm:pt>
    <dgm:pt modelId="{1916E312-A067-6944-9500-0BC0F6D7337E}" type="sibTrans" cxnId="{F00A2A54-959C-C944-AA66-600A9A7093A6}">
      <dgm:prSet/>
      <dgm:spPr/>
      <dgm:t>
        <a:bodyPr/>
        <a:lstStyle/>
        <a:p>
          <a:endParaRPr lang="es-ES"/>
        </a:p>
      </dgm:t>
    </dgm:pt>
    <dgm:pt modelId="{4436717F-CD01-304A-BF31-8BF56C3A258C}">
      <dgm:prSet phldrT="[Texto]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s-ES" dirty="0"/>
            <a:t>Trámite de aduanas</a:t>
          </a:r>
        </a:p>
      </dgm:t>
    </dgm:pt>
    <dgm:pt modelId="{414CC4B5-14F8-C94B-B3CE-EC8DDDBDFB9E}" type="parTrans" cxnId="{8BF3CE42-C987-5841-90EE-86831BD57DFF}">
      <dgm:prSet/>
      <dgm:spPr/>
      <dgm:t>
        <a:bodyPr/>
        <a:lstStyle/>
        <a:p>
          <a:endParaRPr lang="es-ES"/>
        </a:p>
      </dgm:t>
    </dgm:pt>
    <dgm:pt modelId="{34E3D3D2-1A78-FC49-8A6B-42F3C347A880}" type="sibTrans" cxnId="{8BF3CE42-C987-5841-90EE-86831BD57DFF}">
      <dgm:prSet/>
      <dgm:spPr/>
      <dgm:t>
        <a:bodyPr/>
        <a:lstStyle/>
        <a:p>
          <a:endParaRPr lang="es-ES"/>
        </a:p>
      </dgm:t>
    </dgm:pt>
    <dgm:pt modelId="{E4777773-5C4D-BA42-9E32-9010E2E85949}">
      <dgm:prSet phldrT="[Texto]"/>
      <dgm:spPr/>
      <dgm:t>
        <a:bodyPr/>
        <a:lstStyle/>
        <a:p>
          <a:r>
            <a:rPr lang="es-ES" dirty="0"/>
            <a:t>Cola a PCD</a:t>
          </a:r>
        </a:p>
      </dgm:t>
    </dgm:pt>
    <dgm:pt modelId="{023E3DA1-03AB-9441-8873-30D1F26DFC29}" type="parTrans" cxnId="{D9CD5E5B-D0B8-D34E-9467-BDA7E01C803E}">
      <dgm:prSet/>
      <dgm:spPr/>
      <dgm:t>
        <a:bodyPr/>
        <a:lstStyle/>
        <a:p>
          <a:endParaRPr lang="es-ES"/>
        </a:p>
      </dgm:t>
    </dgm:pt>
    <dgm:pt modelId="{C499669D-D774-E34E-B14F-53CDEEEDA592}" type="sibTrans" cxnId="{D9CD5E5B-D0B8-D34E-9467-BDA7E01C803E}">
      <dgm:prSet/>
      <dgm:spPr/>
      <dgm:t>
        <a:bodyPr/>
        <a:lstStyle/>
        <a:p>
          <a:endParaRPr lang="es-ES"/>
        </a:p>
      </dgm:t>
    </dgm:pt>
    <dgm:pt modelId="{7BE77173-638F-FE4B-84B1-15CDEEB0B984}">
      <dgm:prSet phldrT="[Texto]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s-ES" dirty="0"/>
            <a:t>Inspección de PCD</a:t>
          </a:r>
        </a:p>
      </dgm:t>
    </dgm:pt>
    <dgm:pt modelId="{EBAD2A5C-5D3A-A546-9C7B-F8E996EAFA10}" type="parTrans" cxnId="{4BF998F0-B0C7-634C-8F0E-1D2EE5877897}">
      <dgm:prSet/>
      <dgm:spPr/>
      <dgm:t>
        <a:bodyPr/>
        <a:lstStyle/>
        <a:p>
          <a:endParaRPr lang="es-ES"/>
        </a:p>
      </dgm:t>
    </dgm:pt>
    <dgm:pt modelId="{E6A2B6C1-1ED7-1E49-BC09-5A1017427A85}" type="sibTrans" cxnId="{4BF998F0-B0C7-634C-8F0E-1D2EE5877897}">
      <dgm:prSet/>
      <dgm:spPr/>
      <dgm:t>
        <a:bodyPr/>
        <a:lstStyle/>
        <a:p>
          <a:endParaRPr lang="es-ES"/>
        </a:p>
      </dgm:t>
    </dgm:pt>
    <dgm:pt modelId="{56417388-2530-C248-B8AA-118B2190CE2F}">
      <dgm:prSet phldrT="[Texto]"/>
      <dgm:spPr/>
      <dgm:t>
        <a:bodyPr/>
        <a:lstStyle/>
        <a:p>
          <a:r>
            <a:rPr lang="es-ES" dirty="0"/>
            <a:t>Cola a aguja norte</a:t>
          </a:r>
        </a:p>
      </dgm:t>
    </dgm:pt>
    <dgm:pt modelId="{77E066AC-7525-654F-A301-603FFFC42E92}" type="parTrans" cxnId="{C65008B3-BB21-7D4A-94D2-5893961271D9}">
      <dgm:prSet/>
      <dgm:spPr/>
      <dgm:t>
        <a:bodyPr/>
        <a:lstStyle/>
        <a:p>
          <a:endParaRPr lang="es-ES"/>
        </a:p>
      </dgm:t>
    </dgm:pt>
    <dgm:pt modelId="{766DC060-8CF4-0F47-B298-8E9DCDAF7A79}" type="sibTrans" cxnId="{C65008B3-BB21-7D4A-94D2-5893961271D9}">
      <dgm:prSet/>
      <dgm:spPr/>
      <dgm:t>
        <a:bodyPr/>
        <a:lstStyle/>
        <a:p>
          <a:endParaRPr lang="es-ES"/>
        </a:p>
      </dgm:t>
    </dgm:pt>
    <dgm:pt modelId="{E03BDC2F-2B38-3748-ABAB-C49FBBB343FA}">
      <dgm:prSet phldrT="[Texto]"/>
      <dgm:spPr/>
      <dgm:t>
        <a:bodyPr/>
        <a:lstStyle/>
        <a:p>
          <a:r>
            <a:rPr lang="es-ES" dirty="0"/>
            <a:t>Trámite aguja norte</a:t>
          </a:r>
        </a:p>
      </dgm:t>
    </dgm:pt>
    <dgm:pt modelId="{3AFB713F-E6D4-5E43-891F-0CEC99173AA3}" type="parTrans" cxnId="{88A6B1A3-DCC2-8A48-9B30-B3921BE689B2}">
      <dgm:prSet/>
      <dgm:spPr/>
      <dgm:t>
        <a:bodyPr/>
        <a:lstStyle/>
        <a:p>
          <a:endParaRPr lang="es-ES"/>
        </a:p>
      </dgm:t>
    </dgm:pt>
    <dgm:pt modelId="{058AC81A-5CB9-8440-8ABF-50624C3BE856}" type="sibTrans" cxnId="{88A6B1A3-DCC2-8A48-9B30-B3921BE689B2}">
      <dgm:prSet/>
      <dgm:spPr/>
      <dgm:t>
        <a:bodyPr/>
        <a:lstStyle/>
        <a:p>
          <a:endParaRPr lang="es-ES"/>
        </a:p>
      </dgm:t>
    </dgm:pt>
    <dgm:pt modelId="{E9A91FC6-61CE-A746-9BC5-F8C37FB99840}">
      <dgm:prSet phldrT="[Texto]"/>
      <dgm:spPr/>
      <dgm:t>
        <a:bodyPr/>
        <a:lstStyle/>
        <a:p>
          <a:r>
            <a:rPr lang="es-ES" dirty="0"/>
            <a:t>Cola ingreso a NI</a:t>
          </a:r>
        </a:p>
      </dgm:t>
    </dgm:pt>
    <dgm:pt modelId="{0770E8BE-30E0-214D-A4E6-CA5FFFBD7CA2}" type="parTrans" cxnId="{88F0BA95-D9A2-4D46-8DEC-98FB8B806F9B}">
      <dgm:prSet/>
      <dgm:spPr/>
      <dgm:t>
        <a:bodyPr/>
        <a:lstStyle/>
        <a:p>
          <a:endParaRPr lang="es-ES"/>
        </a:p>
      </dgm:t>
    </dgm:pt>
    <dgm:pt modelId="{CBA52C5E-940D-4D4A-8042-F1B3D6C03531}" type="sibTrans" cxnId="{88F0BA95-D9A2-4D46-8DEC-98FB8B806F9B}">
      <dgm:prSet/>
      <dgm:spPr/>
      <dgm:t>
        <a:bodyPr/>
        <a:lstStyle/>
        <a:p>
          <a:endParaRPr lang="es-ES"/>
        </a:p>
      </dgm:t>
    </dgm:pt>
    <dgm:pt modelId="{EFF8C5A0-0869-1845-A6A8-3A12C0D7BA32}">
      <dgm:prSet phldrT="[Texto]"/>
      <dgm:spPr/>
      <dgm:t>
        <a:bodyPr/>
        <a:lstStyle/>
        <a:p>
          <a:r>
            <a:rPr lang="es-ES" dirty="0"/>
            <a:t>Ingreso a NI</a:t>
          </a:r>
        </a:p>
      </dgm:t>
    </dgm:pt>
    <dgm:pt modelId="{8D58EDE8-D0CB-3C40-BF02-E05D51C9138F}" type="parTrans" cxnId="{13C43137-0402-8E40-85BE-582F10D20EAE}">
      <dgm:prSet/>
      <dgm:spPr/>
      <dgm:t>
        <a:bodyPr/>
        <a:lstStyle/>
        <a:p>
          <a:endParaRPr lang="es-ES"/>
        </a:p>
      </dgm:t>
    </dgm:pt>
    <dgm:pt modelId="{FF84D591-3CFD-9A4B-B3F8-5D5CEA512009}" type="sibTrans" cxnId="{13C43137-0402-8E40-85BE-582F10D20EAE}">
      <dgm:prSet/>
      <dgm:spPr/>
      <dgm:t>
        <a:bodyPr/>
        <a:lstStyle/>
        <a:p>
          <a:endParaRPr lang="es-ES"/>
        </a:p>
      </dgm:t>
    </dgm:pt>
    <dgm:pt modelId="{5DB64A56-13E3-9040-8A77-49CC311055A0}">
      <dgm:prSet phldrT="[Texto]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s-ES" dirty="0"/>
            <a:t>Caseta NI</a:t>
          </a:r>
        </a:p>
      </dgm:t>
    </dgm:pt>
    <dgm:pt modelId="{22C97553-F928-C14D-86A5-568CD84BEDAB}" type="parTrans" cxnId="{EEE720DF-15EB-7640-8718-D3C6B2FA9942}">
      <dgm:prSet/>
      <dgm:spPr/>
      <dgm:t>
        <a:bodyPr/>
        <a:lstStyle/>
        <a:p>
          <a:endParaRPr lang="es-ES"/>
        </a:p>
      </dgm:t>
    </dgm:pt>
    <dgm:pt modelId="{D0C3191C-A261-A14D-8DF1-D3DBA61E47E3}" type="sibTrans" cxnId="{EEE720DF-15EB-7640-8718-D3C6B2FA9942}">
      <dgm:prSet/>
      <dgm:spPr/>
      <dgm:t>
        <a:bodyPr/>
        <a:lstStyle/>
        <a:p>
          <a:endParaRPr lang="es-ES"/>
        </a:p>
      </dgm:t>
    </dgm:pt>
    <dgm:pt modelId="{A17538C0-30D8-314F-83CB-EED960BFFB55}">
      <dgm:prSet phldrT="[Texto]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s-ES" dirty="0"/>
            <a:t>Caseta NI</a:t>
          </a:r>
        </a:p>
      </dgm:t>
    </dgm:pt>
    <dgm:pt modelId="{B9FEF73F-A150-4D48-BD0C-8D9351F68DDB}" type="parTrans" cxnId="{24EA467B-0E84-3A4B-852F-B29DBC1E6C56}">
      <dgm:prSet/>
      <dgm:spPr/>
      <dgm:t>
        <a:bodyPr/>
        <a:lstStyle/>
        <a:p>
          <a:endParaRPr lang="es-ES"/>
        </a:p>
      </dgm:t>
    </dgm:pt>
    <dgm:pt modelId="{65532FD2-2F50-E549-BE18-1A7800A624F8}" type="sibTrans" cxnId="{24EA467B-0E84-3A4B-852F-B29DBC1E6C56}">
      <dgm:prSet/>
      <dgm:spPr/>
      <dgm:t>
        <a:bodyPr/>
        <a:lstStyle/>
        <a:p>
          <a:endParaRPr lang="es-ES"/>
        </a:p>
      </dgm:t>
    </dgm:pt>
    <dgm:pt modelId="{7D01FDBF-7F8C-7546-8CBF-60D66366E575}" type="pres">
      <dgm:prSet presAssocID="{D627FBA3-22DF-5845-ADD0-85986E958E50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16A35726-2D16-8841-8870-1D51059AE4DB}" type="pres">
      <dgm:prSet presAssocID="{D627FBA3-22DF-5845-ADD0-85986E958E50}" presName="hierFlow" presStyleCnt="0"/>
      <dgm:spPr/>
    </dgm:pt>
    <dgm:pt modelId="{40925F24-DF1F-D249-A6CE-303ADA73CC24}" type="pres">
      <dgm:prSet presAssocID="{D627FBA3-22DF-5845-ADD0-85986E958E50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D8FAA0A6-5A12-674B-B511-47BA06AA96C9}" type="pres">
      <dgm:prSet presAssocID="{FF5973DF-BBC4-3542-B412-5F688E2BB382}" presName="Name14" presStyleCnt="0"/>
      <dgm:spPr/>
    </dgm:pt>
    <dgm:pt modelId="{93DC2783-A107-564E-9576-480D6D8A2766}" type="pres">
      <dgm:prSet presAssocID="{FF5973DF-BBC4-3542-B412-5F688E2BB382}" presName="level1Shape" presStyleLbl="node0" presStyleIdx="0" presStyleCnt="1" custScaleX="200770">
        <dgm:presLayoutVars>
          <dgm:chPref val="3"/>
        </dgm:presLayoutVars>
      </dgm:prSet>
      <dgm:spPr/>
    </dgm:pt>
    <dgm:pt modelId="{10CBBCFA-B1D4-5F42-A618-53FCF89E81D5}" type="pres">
      <dgm:prSet presAssocID="{FF5973DF-BBC4-3542-B412-5F688E2BB382}" presName="hierChild2" presStyleCnt="0"/>
      <dgm:spPr/>
    </dgm:pt>
    <dgm:pt modelId="{A31B585E-44F8-1545-A790-D7896919DA7C}" type="pres">
      <dgm:prSet presAssocID="{1EA6907C-2451-DB45-B2E7-E8B4F2B49B0C}" presName="Name19" presStyleLbl="parChTrans1D2" presStyleIdx="0" presStyleCnt="1"/>
      <dgm:spPr/>
    </dgm:pt>
    <dgm:pt modelId="{A1ECCAB9-3012-CC4B-BE5A-FFACDD6B6B33}" type="pres">
      <dgm:prSet presAssocID="{0E9A2A62-46AA-4449-A564-45EF7D3E5BA0}" presName="Name21" presStyleCnt="0"/>
      <dgm:spPr/>
    </dgm:pt>
    <dgm:pt modelId="{BCF691E1-A644-514A-ADA4-66BDB02190BF}" type="pres">
      <dgm:prSet presAssocID="{0E9A2A62-46AA-4449-A564-45EF7D3E5BA0}" presName="level2Shape" presStyleLbl="node2" presStyleIdx="0" presStyleCnt="1" custScaleX="199207"/>
      <dgm:spPr/>
    </dgm:pt>
    <dgm:pt modelId="{4025695B-1A4E-5A4D-8A59-CDC6CF2EE65D}" type="pres">
      <dgm:prSet presAssocID="{0E9A2A62-46AA-4449-A564-45EF7D3E5BA0}" presName="hierChild3" presStyleCnt="0"/>
      <dgm:spPr/>
    </dgm:pt>
    <dgm:pt modelId="{99FBE8EC-5A40-1C4D-9EC5-4BA716768115}" type="pres">
      <dgm:prSet presAssocID="{3395AD44-DE29-464F-8090-A32AE0E72126}" presName="Name19" presStyleLbl="parChTrans1D3" presStyleIdx="0" presStyleCnt="3"/>
      <dgm:spPr/>
    </dgm:pt>
    <dgm:pt modelId="{4E43204F-E861-E648-824B-59D88A07C4BF}" type="pres">
      <dgm:prSet presAssocID="{15DB791A-C432-A549-AEE6-20AA4DF39769}" presName="Name21" presStyleCnt="0"/>
      <dgm:spPr/>
    </dgm:pt>
    <dgm:pt modelId="{EF29B65D-712F-1949-BB85-DBE76B314CBD}" type="pres">
      <dgm:prSet presAssocID="{15DB791A-C432-A549-AEE6-20AA4DF39769}" presName="level2Shape" presStyleLbl="node3" presStyleIdx="0" presStyleCnt="3" custScaleX="200770"/>
      <dgm:spPr/>
    </dgm:pt>
    <dgm:pt modelId="{F52A3B8B-6592-D549-A061-E4BB77D60743}" type="pres">
      <dgm:prSet presAssocID="{15DB791A-C432-A549-AEE6-20AA4DF39769}" presName="hierChild3" presStyleCnt="0"/>
      <dgm:spPr/>
    </dgm:pt>
    <dgm:pt modelId="{7CDDE187-37AB-4D4E-93C2-ADDFF6F203FB}" type="pres">
      <dgm:prSet presAssocID="{92F04FE2-8638-7B4F-B910-C855F1BEE7A7}" presName="Name19" presStyleLbl="parChTrans1D4" presStyleIdx="0" presStyleCnt="11"/>
      <dgm:spPr/>
    </dgm:pt>
    <dgm:pt modelId="{281DA90B-6435-7F44-931F-C75E090202A7}" type="pres">
      <dgm:prSet presAssocID="{78400CCD-0DDE-CF40-AE75-94A7A70A53B6}" presName="Name21" presStyleCnt="0"/>
      <dgm:spPr/>
    </dgm:pt>
    <dgm:pt modelId="{6F6B2C91-1A31-5B44-BCAE-F15EC65D43E8}" type="pres">
      <dgm:prSet presAssocID="{78400CCD-0DDE-CF40-AE75-94A7A70A53B6}" presName="level2Shape" presStyleLbl="node4" presStyleIdx="0" presStyleCnt="11" custScaleX="200770"/>
      <dgm:spPr/>
    </dgm:pt>
    <dgm:pt modelId="{38110014-CB8C-6F47-8E76-572B8148AF71}" type="pres">
      <dgm:prSet presAssocID="{78400CCD-0DDE-CF40-AE75-94A7A70A53B6}" presName="hierChild3" presStyleCnt="0"/>
      <dgm:spPr/>
    </dgm:pt>
    <dgm:pt modelId="{B7E4C0F3-0FE9-354D-9714-9DD4FC3F916D}" type="pres">
      <dgm:prSet presAssocID="{DB17049D-FFF4-9F4B-9A10-4CA9F566D32C}" presName="Name19" presStyleLbl="parChTrans1D3" presStyleIdx="1" presStyleCnt="3"/>
      <dgm:spPr/>
    </dgm:pt>
    <dgm:pt modelId="{FE96CFC9-373F-FC43-8173-879E3E9CA5FB}" type="pres">
      <dgm:prSet presAssocID="{B112E2B7-4FB6-BF4E-831E-BCB07C82BB7D}" presName="Name21" presStyleCnt="0"/>
      <dgm:spPr/>
    </dgm:pt>
    <dgm:pt modelId="{B6A11E27-0B84-3F4C-AF40-15B5E4FCB696}" type="pres">
      <dgm:prSet presAssocID="{B112E2B7-4FB6-BF4E-831E-BCB07C82BB7D}" presName="level2Shape" presStyleLbl="node3" presStyleIdx="1" presStyleCnt="3" custScaleX="200770" custLinFactNeighborX="-62277"/>
      <dgm:spPr/>
    </dgm:pt>
    <dgm:pt modelId="{44CA6385-2D49-7E44-84BB-D913D45FDDC0}" type="pres">
      <dgm:prSet presAssocID="{B112E2B7-4FB6-BF4E-831E-BCB07C82BB7D}" presName="hierChild3" presStyleCnt="0"/>
      <dgm:spPr/>
    </dgm:pt>
    <dgm:pt modelId="{B1357FE5-C7A3-0040-BD3D-17DE78E3C345}" type="pres">
      <dgm:prSet presAssocID="{862F0FCA-CD44-5542-A3B8-E88237D92970}" presName="Name19" presStyleLbl="parChTrans1D4" presStyleIdx="1" presStyleCnt="11"/>
      <dgm:spPr/>
    </dgm:pt>
    <dgm:pt modelId="{ECD1CD73-4BEE-4242-82C9-B690693C6175}" type="pres">
      <dgm:prSet presAssocID="{0733C693-1A79-E741-8407-CAF37D521721}" presName="Name21" presStyleCnt="0"/>
      <dgm:spPr/>
    </dgm:pt>
    <dgm:pt modelId="{71505DA7-9870-5049-B1E8-69D85ECE7569}" type="pres">
      <dgm:prSet presAssocID="{0733C693-1A79-E741-8407-CAF37D521721}" presName="level2Shape" presStyleLbl="node4" presStyleIdx="1" presStyleCnt="11" custScaleX="200770" custLinFactNeighborX="-62277"/>
      <dgm:spPr/>
    </dgm:pt>
    <dgm:pt modelId="{C43AFAC4-E8F2-1A41-ADFB-0F448FECB900}" type="pres">
      <dgm:prSet presAssocID="{0733C693-1A79-E741-8407-CAF37D521721}" presName="hierChild3" presStyleCnt="0"/>
      <dgm:spPr/>
    </dgm:pt>
    <dgm:pt modelId="{93D6488C-BF85-8549-B10E-D38EAEBC684B}" type="pres">
      <dgm:prSet presAssocID="{023E3DA1-03AB-9441-8873-30D1F26DFC29}" presName="Name19" presStyleLbl="parChTrans1D4" presStyleIdx="2" presStyleCnt="11"/>
      <dgm:spPr/>
    </dgm:pt>
    <dgm:pt modelId="{0725AD58-F4B3-7248-9E56-C300F28DE2FF}" type="pres">
      <dgm:prSet presAssocID="{E4777773-5C4D-BA42-9E32-9010E2E85949}" presName="Name21" presStyleCnt="0"/>
      <dgm:spPr/>
    </dgm:pt>
    <dgm:pt modelId="{85259EF8-9325-4A46-B0D3-D455D2E64145}" type="pres">
      <dgm:prSet presAssocID="{E4777773-5C4D-BA42-9E32-9010E2E85949}" presName="level2Shape" presStyleLbl="node4" presStyleIdx="2" presStyleCnt="11" custScaleX="200770" custLinFactNeighborX="-62277"/>
      <dgm:spPr/>
    </dgm:pt>
    <dgm:pt modelId="{9C55E420-2843-A842-A7DF-A2AE90C78796}" type="pres">
      <dgm:prSet presAssocID="{E4777773-5C4D-BA42-9E32-9010E2E85949}" presName="hierChild3" presStyleCnt="0"/>
      <dgm:spPr/>
    </dgm:pt>
    <dgm:pt modelId="{5F45766A-7297-6148-B7D8-F3155BA848BE}" type="pres">
      <dgm:prSet presAssocID="{EBAD2A5C-5D3A-A546-9C7B-F8E996EAFA10}" presName="Name19" presStyleLbl="parChTrans1D4" presStyleIdx="3" presStyleCnt="11"/>
      <dgm:spPr/>
    </dgm:pt>
    <dgm:pt modelId="{0E27E7E9-968B-544E-A0C3-3E1416D0D031}" type="pres">
      <dgm:prSet presAssocID="{7BE77173-638F-FE4B-84B1-15CDEEB0B984}" presName="Name21" presStyleCnt="0"/>
      <dgm:spPr/>
    </dgm:pt>
    <dgm:pt modelId="{99606B41-9894-D344-9AC0-C3C0AF19CCC0}" type="pres">
      <dgm:prSet presAssocID="{7BE77173-638F-FE4B-84B1-15CDEEB0B984}" presName="level2Shape" presStyleLbl="node4" presStyleIdx="3" presStyleCnt="11" custScaleX="200770" custLinFactNeighborX="-62277"/>
      <dgm:spPr/>
    </dgm:pt>
    <dgm:pt modelId="{61297323-9F68-0C4B-AF1B-BEBCCE58CAAE}" type="pres">
      <dgm:prSet presAssocID="{7BE77173-638F-FE4B-84B1-15CDEEB0B984}" presName="hierChild3" presStyleCnt="0"/>
      <dgm:spPr/>
    </dgm:pt>
    <dgm:pt modelId="{764582A7-4091-C54D-A3CD-084F1562EFE4}" type="pres">
      <dgm:prSet presAssocID="{77E066AC-7525-654F-A301-603FFFC42E92}" presName="Name19" presStyleLbl="parChTrans1D4" presStyleIdx="4" presStyleCnt="11"/>
      <dgm:spPr/>
    </dgm:pt>
    <dgm:pt modelId="{DE154E69-0BB2-7542-8B69-81F7B8703273}" type="pres">
      <dgm:prSet presAssocID="{56417388-2530-C248-B8AA-118B2190CE2F}" presName="Name21" presStyleCnt="0"/>
      <dgm:spPr/>
    </dgm:pt>
    <dgm:pt modelId="{782D095F-9C68-7B4B-A3B5-5213FA2C78F0}" type="pres">
      <dgm:prSet presAssocID="{56417388-2530-C248-B8AA-118B2190CE2F}" presName="level2Shape" presStyleLbl="node4" presStyleIdx="4" presStyleCnt="11" custScaleX="200770" custLinFactNeighborX="-62277"/>
      <dgm:spPr/>
    </dgm:pt>
    <dgm:pt modelId="{E719CC77-8D67-D346-8A2D-F097BE41E726}" type="pres">
      <dgm:prSet presAssocID="{56417388-2530-C248-B8AA-118B2190CE2F}" presName="hierChild3" presStyleCnt="0"/>
      <dgm:spPr/>
    </dgm:pt>
    <dgm:pt modelId="{4602D411-308C-A04C-BD15-E8E1A988C9C0}" type="pres">
      <dgm:prSet presAssocID="{3AFB713F-E6D4-5E43-891F-0CEC99173AA3}" presName="Name19" presStyleLbl="parChTrans1D4" presStyleIdx="5" presStyleCnt="11"/>
      <dgm:spPr/>
    </dgm:pt>
    <dgm:pt modelId="{711A7457-27AD-5246-B4F6-0D5F6EE9E3E3}" type="pres">
      <dgm:prSet presAssocID="{E03BDC2F-2B38-3748-ABAB-C49FBBB343FA}" presName="Name21" presStyleCnt="0"/>
      <dgm:spPr/>
    </dgm:pt>
    <dgm:pt modelId="{D9D5F874-48DD-804E-9F92-7604AE8F6E86}" type="pres">
      <dgm:prSet presAssocID="{E03BDC2F-2B38-3748-ABAB-C49FBBB343FA}" presName="level2Shape" presStyleLbl="node4" presStyleIdx="5" presStyleCnt="11" custScaleX="200770" custLinFactNeighborX="-62277"/>
      <dgm:spPr/>
    </dgm:pt>
    <dgm:pt modelId="{97666F2A-2F33-0148-A15B-A08DE18FDAE8}" type="pres">
      <dgm:prSet presAssocID="{E03BDC2F-2B38-3748-ABAB-C49FBBB343FA}" presName="hierChild3" presStyleCnt="0"/>
      <dgm:spPr/>
    </dgm:pt>
    <dgm:pt modelId="{381BF6BD-FC55-5345-B2E0-A70B7B9B6241}" type="pres">
      <dgm:prSet presAssocID="{0770E8BE-30E0-214D-A4E6-CA5FFFBD7CA2}" presName="Name19" presStyleLbl="parChTrans1D4" presStyleIdx="6" presStyleCnt="11"/>
      <dgm:spPr/>
    </dgm:pt>
    <dgm:pt modelId="{F044BAE9-358F-5348-B3E7-C35C7DAF84DF}" type="pres">
      <dgm:prSet presAssocID="{E9A91FC6-61CE-A746-9BC5-F8C37FB99840}" presName="Name21" presStyleCnt="0"/>
      <dgm:spPr/>
    </dgm:pt>
    <dgm:pt modelId="{FED94200-C984-6644-8B0A-08CC5ED5A349}" type="pres">
      <dgm:prSet presAssocID="{E9A91FC6-61CE-A746-9BC5-F8C37FB99840}" presName="level2Shape" presStyleLbl="node4" presStyleIdx="6" presStyleCnt="11" custScaleX="200770" custLinFactNeighborX="-62277"/>
      <dgm:spPr/>
    </dgm:pt>
    <dgm:pt modelId="{CC94E939-D7E9-204F-A750-FAE92598A08E}" type="pres">
      <dgm:prSet presAssocID="{E9A91FC6-61CE-A746-9BC5-F8C37FB99840}" presName="hierChild3" presStyleCnt="0"/>
      <dgm:spPr/>
    </dgm:pt>
    <dgm:pt modelId="{2C6FCC69-33EF-BF4B-B895-DCD2CDDAFE24}" type="pres">
      <dgm:prSet presAssocID="{8D58EDE8-D0CB-3C40-BF02-E05D51C9138F}" presName="Name19" presStyleLbl="parChTrans1D4" presStyleIdx="7" presStyleCnt="11"/>
      <dgm:spPr/>
    </dgm:pt>
    <dgm:pt modelId="{B1D1E8F9-61E4-2047-974C-9BC970A1C0DE}" type="pres">
      <dgm:prSet presAssocID="{EFF8C5A0-0869-1845-A6A8-3A12C0D7BA32}" presName="Name21" presStyleCnt="0"/>
      <dgm:spPr/>
    </dgm:pt>
    <dgm:pt modelId="{D630F2B3-5C5E-A544-853F-6FE67173799D}" type="pres">
      <dgm:prSet presAssocID="{EFF8C5A0-0869-1845-A6A8-3A12C0D7BA32}" presName="level2Shape" presStyleLbl="node4" presStyleIdx="7" presStyleCnt="11" custScaleX="200770" custLinFactNeighborX="-62277"/>
      <dgm:spPr/>
    </dgm:pt>
    <dgm:pt modelId="{2DA22103-C7EB-3D49-9293-D0115EDA492C}" type="pres">
      <dgm:prSet presAssocID="{EFF8C5A0-0869-1845-A6A8-3A12C0D7BA32}" presName="hierChild3" presStyleCnt="0"/>
      <dgm:spPr/>
    </dgm:pt>
    <dgm:pt modelId="{AEDEE852-C999-314C-B957-D129A087611D}" type="pres">
      <dgm:prSet presAssocID="{B9FEF73F-A150-4D48-BD0C-8D9351F68DDB}" presName="Name19" presStyleLbl="parChTrans1D4" presStyleIdx="8" presStyleCnt="11"/>
      <dgm:spPr/>
    </dgm:pt>
    <dgm:pt modelId="{9A1C65BC-5646-EF42-9919-376D9BF910F5}" type="pres">
      <dgm:prSet presAssocID="{A17538C0-30D8-314F-83CB-EED960BFFB55}" presName="Name21" presStyleCnt="0"/>
      <dgm:spPr/>
    </dgm:pt>
    <dgm:pt modelId="{6074FCB1-C60E-C744-869C-43594FD30358}" type="pres">
      <dgm:prSet presAssocID="{A17538C0-30D8-314F-83CB-EED960BFFB55}" presName="level2Shape" presStyleLbl="node4" presStyleIdx="8" presStyleCnt="11" custScaleX="200770" custLinFactNeighborX="-62277"/>
      <dgm:spPr/>
    </dgm:pt>
    <dgm:pt modelId="{46F32189-5E6F-6B40-8D98-C3E8B0932879}" type="pres">
      <dgm:prSet presAssocID="{A17538C0-30D8-314F-83CB-EED960BFFB55}" presName="hierChild3" presStyleCnt="0"/>
      <dgm:spPr/>
    </dgm:pt>
    <dgm:pt modelId="{C8CB631F-2D8A-4342-88BA-E92E91820387}" type="pres">
      <dgm:prSet presAssocID="{22C97553-F928-C14D-86A5-568CD84BEDAB}" presName="Name19" presStyleLbl="parChTrans1D4" presStyleIdx="9" presStyleCnt="11"/>
      <dgm:spPr/>
    </dgm:pt>
    <dgm:pt modelId="{7C454A77-658C-2449-82CF-E707E5A34F30}" type="pres">
      <dgm:prSet presAssocID="{5DB64A56-13E3-9040-8A77-49CC311055A0}" presName="Name21" presStyleCnt="0"/>
      <dgm:spPr/>
    </dgm:pt>
    <dgm:pt modelId="{CEA03DDE-BA24-FD44-9283-F90034B997F5}" type="pres">
      <dgm:prSet presAssocID="{5DB64A56-13E3-9040-8A77-49CC311055A0}" presName="level2Shape" presStyleLbl="node4" presStyleIdx="9" presStyleCnt="11" custScaleX="200770" custLinFactNeighborX="-62277"/>
      <dgm:spPr/>
    </dgm:pt>
    <dgm:pt modelId="{46020F4F-BD35-8B4D-97CF-439E127ADA74}" type="pres">
      <dgm:prSet presAssocID="{5DB64A56-13E3-9040-8A77-49CC311055A0}" presName="hierChild3" presStyleCnt="0"/>
      <dgm:spPr/>
    </dgm:pt>
    <dgm:pt modelId="{348645C0-6DA7-D744-84B5-ACB24AC8FE64}" type="pres">
      <dgm:prSet presAssocID="{FC46BED5-3240-CD42-9941-870677FC2095}" presName="Name19" presStyleLbl="parChTrans1D3" presStyleIdx="2" presStyleCnt="3"/>
      <dgm:spPr/>
    </dgm:pt>
    <dgm:pt modelId="{B0373FA8-C95B-3A41-92A0-4354E5D868CE}" type="pres">
      <dgm:prSet presAssocID="{7DA5BE91-790A-BB40-9F68-7FA49841AF42}" presName="Name21" presStyleCnt="0"/>
      <dgm:spPr/>
    </dgm:pt>
    <dgm:pt modelId="{DC99B446-B48B-074B-BA43-1BD9746780D9}" type="pres">
      <dgm:prSet presAssocID="{7DA5BE91-790A-BB40-9F68-7FA49841AF42}" presName="level2Shape" presStyleLbl="node3" presStyleIdx="2" presStyleCnt="3" custScaleX="200770"/>
      <dgm:spPr/>
    </dgm:pt>
    <dgm:pt modelId="{68C71025-E80A-C54B-BE33-D98B7AF598C8}" type="pres">
      <dgm:prSet presAssocID="{7DA5BE91-790A-BB40-9F68-7FA49841AF42}" presName="hierChild3" presStyleCnt="0"/>
      <dgm:spPr/>
    </dgm:pt>
    <dgm:pt modelId="{A2110837-5558-3F43-82ED-C9F39D34C8DB}" type="pres">
      <dgm:prSet presAssocID="{414CC4B5-14F8-C94B-B3CE-EC8DDDBDFB9E}" presName="Name19" presStyleLbl="parChTrans1D4" presStyleIdx="10" presStyleCnt="11"/>
      <dgm:spPr/>
    </dgm:pt>
    <dgm:pt modelId="{62DE7B61-B0D9-1F4F-ABD8-57F8FDFEA369}" type="pres">
      <dgm:prSet presAssocID="{4436717F-CD01-304A-BF31-8BF56C3A258C}" presName="Name21" presStyleCnt="0"/>
      <dgm:spPr/>
    </dgm:pt>
    <dgm:pt modelId="{F1E78216-C376-334C-A1C3-74F6C1E320A2}" type="pres">
      <dgm:prSet presAssocID="{4436717F-CD01-304A-BF31-8BF56C3A258C}" presName="level2Shape" presStyleLbl="node4" presStyleIdx="10" presStyleCnt="11" custScaleX="200770"/>
      <dgm:spPr/>
    </dgm:pt>
    <dgm:pt modelId="{F2A64C6A-017E-4342-ABA1-ADA2015E106F}" type="pres">
      <dgm:prSet presAssocID="{4436717F-CD01-304A-BF31-8BF56C3A258C}" presName="hierChild3" presStyleCnt="0"/>
      <dgm:spPr/>
    </dgm:pt>
    <dgm:pt modelId="{E6DC99E0-7AD2-8548-A95E-618E48EDEEA3}" type="pres">
      <dgm:prSet presAssocID="{D627FBA3-22DF-5845-ADD0-85986E958E50}" presName="bgShapesFlow" presStyleCnt="0"/>
      <dgm:spPr/>
    </dgm:pt>
  </dgm:ptLst>
  <dgm:cxnLst>
    <dgm:cxn modelId="{19B4F70F-46C8-4D4B-B382-C42163FADFA8}" srcId="{0E9A2A62-46AA-4449-A564-45EF7D3E5BA0}" destId="{15DB791A-C432-A549-AEE6-20AA4DF39769}" srcOrd="0" destOrd="0" parTransId="{3395AD44-DE29-464F-8090-A32AE0E72126}" sibTransId="{A3151BD8-A40D-0847-8876-13349BF0AEF1}"/>
    <dgm:cxn modelId="{DB5D4D12-9E40-0B40-8D0C-98FABB13C511}" type="presOf" srcId="{B9FEF73F-A150-4D48-BD0C-8D9351F68DDB}" destId="{AEDEE852-C999-314C-B957-D129A087611D}" srcOrd="0" destOrd="0" presId="urn:microsoft.com/office/officeart/2005/8/layout/hierarchy6"/>
    <dgm:cxn modelId="{4EF01E19-84DE-124C-834C-77EBF6CCE0CF}" type="presOf" srcId="{B112E2B7-4FB6-BF4E-831E-BCB07C82BB7D}" destId="{B6A11E27-0B84-3F4C-AF40-15B5E4FCB696}" srcOrd="0" destOrd="0" presId="urn:microsoft.com/office/officeart/2005/8/layout/hierarchy6"/>
    <dgm:cxn modelId="{84F9561A-0FC3-6B4B-B820-8D99229C526C}" srcId="{D627FBA3-22DF-5845-ADD0-85986E958E50}" destId="{FF5973DF-BBC4-3542-B412-5F688E2BB382}" srcOrd="0" destOrd="0" parTransId="{ACC7B4B6-6494-EA44-9139-6B1C382DB2F3}" sibTransId="{BF82EAB1-AEDA-AB48-AD16-7F60D2981495}"/>
    <dgm:cxn modelId="{58F4881F-DDA5-7841-9DC9-0BD39AEFC179}" type="presOf" srcId="{0733C693-1A79-E741-8407-CAF37D521721}" destId="{71505DA7-9870-5049-B1E8-69D85ECE7569}" srcOrd="0" destOrd="0" presId="urn:microsoft.com/office/officeart/2005/8/layout/hierarchy6"/>
    <dgm:cxn modelId="{14D0CA20-620D-424B-B9BE-DB6819D845F3}" type="presOf" srcId="{D627FBA3-22DF-5845-ADD0-85986E958E50}" destId="{7D01FDBF-7F8C-7546-8CBF-60D66366E575}" srcOrd="0" destOrd="0" presId="urn:microsoft.com/office/officeart/2005/8/layout/hierarchy6"/>
    <dgm:cxn modelId="{BB76C523-A177-9745-8C68-4B4EACC7B128}" type="presOf" srcId="{77E066AC-7525-654F-A301-603FFFC42E92}" destId="{764582A7-4091-C54D-A3CD-084F1562EFE4}" srcOrd="0" destOrd="0" presId="urn:microsoft.com/office/officeart/2005/8/layout/hierarchy6"/>
    <dgm:cxn modelId="{22DAB229-9589-BE42-9313-21204D83710D}" srcId="{15DB791A-C432-A549-AEE6-20AA4DF39769}" destId="{78400CCD-0DDE-CF40-AE75-94A7A70A53B6}" srcOrd="0" destOrd="0" parTransId="{92F04FE2-8638-7B4F-B910-C855F1BEE7A7}" sibTransId="{DDF7A777-0216-8843-BE65-43DA41CDA835}"/>
    <dgm:cxn modelId="{B49CBF2B-9879-1846-BB91-F6DC877B1C1E}" srcId="{0E9A2A62-46AA-4449-A564-45EF7D3E5BA0}" destId="{7DA5BE91-790A-BB40-9F68-7FA49841AF42}" srcOrd="2" destOrd="0" parTransId="{FC46BED5-3240-CD42-9941-870677FC2095}" sibTransId="{A118CEF6-8FDB-144F-A9F3-F8572231F621}"/>
    <dgm:cxn modelId="{DF15732E-8A8E-1643-A315-38CCA971B2F1}" type="presOf" srcId="{3AFB713F-E6D4-5E43-891F-0CEC99173AA3}" destId="{4602D411-308C-A04C-BD15-E8E1A988C9C0}" srcOrd="0" destOrd="0" presId="urn:microsoft.com/office/officeart/2005/8/layout/hierarchy6"/>
    <dgm:cxn modelId="{A5B8D834-E209-8D41-9961-F29772DEF3E0}" type="presOf" srcId="{414CC4B5-14F8-C94B-B3CE-EC8DDDBDFB9E}" destId="{A2110837-5558-3F43-82ED-C9F39D34C8DB}" srcOrd="0" destOrd="0" presId="urn:microsoft.com/office/officeart/2005/8/layout/hierarchy6"/>
    <dgm:cxn modelId="{12DB3936-025E-9546-94E1-83B25CB65E20}" type="presOf" srcId="{3395AD44-DE29-464F-8090-A32AE0E72126}" destId="{99FBE8EC-5A40-1C4D-9EC5-4BA716768115}" srcOrd="0" destOrd="0" presId="urn:microsoft.com/office/officeart/2005/8/layout/hierarchy6"/>
    <dgm:cxn modelId="{EE557836-1812-F845-B726-25C8F64CAD16}" type="presOf" srcId="{7DA5BE91-790A-BB40-9F68-7FA49841AF42}" destId="{DC99B446-B48B-074B-BA43-1BD9746780D9}" srcOrd="0" destOrd="0" presId="urn:microsoft.com/office/officeart/2005/8/layout/hierarchy6"/>
    <dgm:cxn modelId="{13C43137-0402-8E40-85BE-582F10D20EAE}" srcId="{E9A91FC6-61CE-A746-9BC5-F8C37FB99840}" destId="{EFF8C5A0-0869-1845-A6A8-3A12C0D7BA32}" srcOrd="0" destOrd="0" parTransId="{8D58EDE8-D0CB-3C40-BF02-E05D51C9138F}" sibTransId="{FF84D591-3CFD-9A4B-B3F8-5D5CEA512009}"/>
    <dgm:cxn modelId="{8BF3CE42-C987-5841-90EE-86831BD57DFF}" srcId="{7DA5BE91-790A-BB40-9F68-7FA49841AF42}" destId="{4436717F-CD01-304A-BF31-8BF56C3A258C}" srcOrd="0" destOrd="0" parTransId="{414CC4B5-14F8-C94B-B3CE-EC8DDDBDFB9E}" sibTransId="{34E3D3D2-1A78-FC49-8A6B-42F3C347A880}"/>
    <dgm:cxn modelId="{7FE2C948-4097-AD4A-9D6A-86D59EDD64FA}" srcId="{FF5973DF-BBC4-3542-B412-5F688E2BB382}" destId="{0E9A2A62-46AA-4449-A564-45EF7D3E5BA0}" srcOrd="0" destOrd="0" parTransId="{1EA6907C-2451-DB45-B2E7-E8B4F2B49B0C}" sibTransId="{389093A5-4762-2F4B-AB8E-B021E7AB1960}"/>
    <dgm:cxn modelId="{F00A2A54-959C-C944-AA66-600A9A7093A6}" srcId="{B112E2B7-4FB6-BF4E-831E-BCB07C82BB7D}" destId="{0733C693-1A79-E741-8407-CAF37D521721}" srcOrd="0" destOrd="0" parTransId="{862F0FCA-CD44-5542-A3B8-E88237D92970}" sibTransId="{1916E312-A067-6944-9500-0BC0F6D7337E}"/>
    <dgm:cxn modelId="{D9CD5E5B-D0B8-D34E-9467-BDA7E01C803E}" srcId="{0733C693-1A79-E741-8407-CAF37D521721}" destId="{E4777773-5C4D-BA42-9E32-9010E2E85949}" srcOrd="0" destOrd="0" parTransId="{023E3DA1-03AB-9441-8873-30D1F26DFC29}" sibTransId="{C499669D-D774-E34E-B14F-53CDEEEDA592}"/>
    <dgm:cxn modelId="{F466BF5E-6A1B-A740-9D70-64BA4D4248D7}" type="presOf" srcId="{92F04FE2-8638-7B4F-B910-C855F1BEE7A7}" destId="{7CDDE187-37AB-4D4E-93C2-ADDFF6F203FB}" srcOrd="0" destOrd="0" presId="urn:microsoft.com/office/officeart/2005/8/layout/hierarchy6"/>
    <dgm:cxn modelId="{E9A6BB70-C23D-5046-B73A-64138FB1D308}" type="presOf" srcId="{4436717F-CD01-304A-BF31-8BF56C3A258C}" destId="{F1E78216-C376-334C-A1C3-74F6C1E320A2}" srcOrd="0" destOrd="0" presId="urn:microsoft.com/office/officeart/2005/8/layout/hierarchy6"/>
    <dgm:cxn modelId="{A708A974-053B-4E45-BC29-3CDE1E21BB5C}" type="presOf" srcId="{FF5973DF-BBC4-3542-B412-5F688E2BB382}" destId="{93DC2783-A107-564E-9576-480D6D8A2766}" srcOrd="0" destOrd="0" presId="urn:microsoft.com/office/officeart/2005/8/layout/hierarchy6"/>
    <dgm:cxn modelId="{ABA96176-0C79-FD45-963D-F3DFACC4F600}" type="presOf" srcId="{E9A91FC6-61CE-A746-9BC5-F8C37FB99840}" destId="{FED94200-C984-6644-8B0A-08CC5ED5A349}" srcOrd="0" destOrd="0" presId="urn:microsoft.com/office/officeart/2005/8/layout/hierarchy6"/>
    <dgm:cxn modelId="{24EA467B-0E84-3A4B-852F-B29DBC1E6C56}" srcId="{EFF8C5A0-0869-1845-A6A8-3A12C0D7BA32}" destId="{A17538C0-30D8-314F-83CB-EED960BFFB55}" srcOrd="0" destOrd="0" parTransId="{B9FEF73F-A150-4D48-BD0C-8D9351F68DDB}" sibTransId="{65532FD2-2F50-E549-BE18-1A7800A624F8}"/>
    <dgm:cxn modelId="{DEAF7B81-F1F7-8F48-9085-8BE17A3FFDB9}" type="presOf" srcId="{5DB64A56-13E3-9040-8A77-49CC311055A0}" destId="{CEA03DDE-BA24-FD44-9283-F90034B997F5}" srcOrd="0" destOrd="0" presId="urn:microsoft.com/office/officeart/2005/8/layout/hierarchy6"/>
    <dgm:cxn modelId="{88399B8A-E260-2F4E-9D63-7C1D81A5A592}" type="presOf" srcId="{A17538C0-30D8-314F-83CB-EED960BFFB55}" destId="{6074FCB1-C60E-C744-869C-43594FD30358}" srcOrd="0" destOrd="0" presId="urn:microsoft.com/office/officeart/2005/8/layout/hierarchy6"/>
    <dgm:cxn modelId="{B14A5591-E8B7-AD40-B83B-508C48E15EE6}" type="presOf" srcId="{E4777773-5C4D-BA42-9E32-9010E2E85949}" destId="{85259EF8-9325-4A46-B0D3-D455D2E64145}" srcOrd="0" destOrd="0" presId="urn:microsoft.com/office/officeart/2005/8/layout/hierarchy6"/>
    <dgm:cxn modelId="{88F0BA95-D9A2-4D46-8DEC-98FB8B806F9B}" srcId="{E03BDC2F-2B38-3748-ABAB-C49FBBB343FA}" destId="{E9A91FC6-61CE-A746-9BC5-F8C37FB99840}" srcOrd="0" destOrd="0" parTransId="{0770E8BE-30E0-214D-A4E6-CA5FFFBD7CA2}" sibTransId="{CBA52C5E-940D-4D4A-8042-F1B3D6C03531}"/>
    <dgm:cxn modelId="{5220E49A-BF23-804E-8729-D7424E30C396}" type="presOf" srcId="{EBAD2A5C-5D3A-A546-9C7B-F8E996EAFA10}" destId="{5F45766A-7297-6148-B7D8-F3155BA848BE}" srcOrd="0" destOrd="0" presId="urn:microsoft.com/office/officeart/2005/8/layout/hierarchy6"/>
    <dgm:cxn modelId="{193B369C-59F6-F34F-BFD9-CCA49F5A42CF}" type="presOf" srcId="{7BE77173-638F-FE4B-84B1-15CDEEB0B984}" destId="{99606B41-9894-D344-9AC0-C3C0AF19CCC0}" srcOrd="0" destOrd="0" presId="urn:microsoft.com/office/officeart/2005/8/layout/hierarchy6"/>
    <dgm:cxn modelId="{300C5D9F-1FB7-4F4D-BFB9-3456BEF2EC7E}" type="presOf" srcId="{56417388-2530-C248-B8AA-118B2190CE2F}" destId="{782D095F-9C68-7B4B-A3B5-5213FA2C78F0}" srcOrd="0" destOrd="0" presId="urn:microsoft.com/office/officeart/2005/8/layout/hierarchy6"/>
    <dgm:cxn modelId="{2C71D8A2-FC0D-C141-8C78-B3489325A882}" type="presOf" srcId="{DB17049D-FFF4-9F4B-9A10-4CA9F566D32C}" destId="{B7E4C0F3-0FE9-354D-9714-9DD4FC3F916D}" srcOrd="0" destOrd="0" presId="urn:microsoft.com/office/officeart/2005/8/layout/hierarchy6"/>
    <dgm:cxn modelId="{88A6B1A3-DCC2-8A48-9B30-B3921BE689B2}" srcId="{56417388-2530-C248-B8AA-118B2190CE2F}" destId="{E03BDC2F-2B38-3748-ABAB-C49FBBB343FA}" srcOrd="0" destOrd="0" parTransId="{3AFB713F-E6D4-5E43-891F-0CEC99173AA3}" sibTransId="{058AC81A-5CB9-8440-8ABF-50624C3BE856}"/>
    <dgm:cxn modelId="{AEEFAFAA-7BEF-554F-B022-C600A28D2F23}" type="presOf" srcId="{1EA6907C-2451-DB45-B2E7-E8B4F2B49B0C}" destId="{A31B585E-44F8-1545-A790-D7896919DA7C}" srcOrd="0" destOrd="0" presId="urn:microsoft.com/office/officeart/2005/8/layout/hierarchy6"/>
    <dgm:cxn modelId="{ECA862AD-B67E-1643-96D1-D5AF4DD59753}" type="presOf" srcId="{862F0FCA-CD44-5542-A3B8-E88237D92970}" destId="{B1357FE5-C7A3-0040-BD3D-17DE78E3C345}" srcOrd="0" destOrd="0" presId="urn:microsoft.com/office/officeart/2005/8/layout/hierarchy6"/>
    <dgm:cxn modelId="{C65008B3-BB21-7D4A-94D2-5893961271D9}" srcId="{7BE77173-638F-FE4B-84B1-15CDEEB0B984}" destId="{56417388-2530-C248-B8AA-118B2190CE2F}" srcOrd="0" destOrd="0" parTransId="{77E066AC-7525-654F-A301-603FFFC42E92}" sibTransId="{766DC060-8CF4-0F47-B298-8E9DCDAF7A79}"/>
    <dgm:cxn modelId="{841AB8B5-250A-5143-BD9D-8F908F786104}" type="presOf" srcId="{EFF8C5A0-0869-1845-A6A8-3A12C0D7BA32}" destId="{D630F2B3-5C5E-A544-853F-6FE67173799D}" srcOrd="0" destOrd="0" presId="urn:microsoft.com/office/officeart/2005/8/layout/hierarchy6"/>
    <dgm:cxn modelId="{C4EAFBB6-1768-4242-9124-2BE19DC65ACB}" type="presOf" srcId="{8D58EDE8-D0CB-3C40-BF02-E05D51C9138F}" destId="{2C6FCC69-33EF-BF4B-B895-DCD2CDDAFE24}" srcOrd="0" destOrd="0" presId="urn:microsoft.com/office/officeart/2005/8/layout/hierarchy6"/>
    <dgm:cxn modelId="{811D9CB9-EBCC-4444-8C16-A455BB21948D}" type="presOf" srcId="{0E9A2A62-46AA-4449-A564-45EF7D3E5BA0}" destId="{BCF691E1-A644-514A-ADA4-66BDB02190BF}" srcOrd="0" destOrd="0" presId="urn:microsoft.com/office/officeart/2005/8/layout/hierarchy6"/>
    <dgm:cxn modelId="{DE75BECD-D07E-FA40-85A8-A12309DE0AE1}" type="presOf" srcId="{78400CCD-0DDE-CF40-AE75-94A7A70A53B6}" destId="{6F6B2C91-1A31-5B44-BCAE-F15EC65D43E8}" srcOrd="0" destOrd="0" presId="urn:microsoft.com/office/officeart/2005/8/layout/hierarchy6"/>
    <dgm:cxn modelId="{79F48ADB-7EC0-A340-AE7C-4D5E36970F44}" type="presOf" srcId="{15DB791A-C432-A549-AEE6-20AA4DF39769}" destId="{EF29B65D-712F-1949-BB85-DBE76B314CBD}" srcOrd="0" destOrd="0" presId="urn:microsoft.com/office/officeart/2005/8/layout/hierarchy6"/>
    <dgm:cxn modelId="{EEE720DF-15EB-7640-8718-D3C6B2FA9942}" srcId="{EFF8C5A0-0869-1845-A6A8-3A12C0D7BA32}" destId="{5DB64A56-13E3-9040-8A77-49CC311055A0}" srcOrd="1" destOrd="0" parTransId="{22C97553-F928-C14D-86A5-568CD84BEDAB}" sibTransId="{D0C3191C-A261-A14D-8DF1-D3DBA61E47E3}"/>
    <dgm:cxn modelId="{486C86DF-B63B-B24B-8E39-716223A6081B}" srcId="{0E9A2A62-46AA-4449-A564-45EF7D3E5BA0}" destId="{B112E2B7-4FB6-BF4E-831E-BCB07C82BB7D}" srcOrd="1" destOrd="0" parTransId="{DB17049D-FFF4-9F4B-9A10-4CA9F566D32C}" sibTransId="{ED3BBAB3-D52C-284F-AF16-74ACFF9D0391}"/>
    <dgm:cxn modelId="{60F7BBEB-88E4-8E46-A2AC-2033DEF6AE80}" type="presOf" srcId="{FC46BED5-3240-CD42-9941-870677FC2095}" destId="{348645C0-6DA7-D744-84B5-ACB24AC8FE64}" srcOrd="0" destOrd="0" presId="urn:microsoft.com/office/officeart/2005/8/layout/hierarchy6"/>
    <dgm:cxn modelId="{4BF998F0-B0C7-634C-8F0E-1D2EE5877897}" srcId="{E4777773-5C4D-BA42-9E32-9010E2E85949}" destId="{7BE77173-638F-FE4B-84B1-15CDEEB0B984}" srcOrd="0" destOrd="0" parTransId="{EBAD2A5C-5D3A-A546-9C7B-F8E996EAFA10}" sibTransId="{E6A2B6C1-1ED7-1E49-BC09-5A1017427A85}"/>
    <dgm:cxn modelId="{625DE7F4-366C-8548-A297-74BC80A483DB}" type="presOf" srcId="{E03BDC2F-2B38-3748-ABAB-C49FBBB343FA}" destId="{D9D5F874-48DD-804E-9F92-7604AE8F6E86}" srcOrd="0" destOrd="0" presId="urn:microsoft.com/office/officeart/2005/8/layout/hierarchy6"/>
    <dgm:cxn modelId="{B6B021F7-8E8F-714A-AAD6-BEBBBCC7ADC9}" type="presOf" srcId="{0770E8BE-30E0-214D-A4E6-CA5FFFBD7CA2}" destId="{381BF6BD-FC55-5345-B2E0-A70B7B9B6241}" srcOrd="0" destOrd="0" presId="urn:microsoft.com/office/officeart/2005/8/layout/hierarchy6"/>
    <dgm:cxn modelId="{86625BFA-25C4-C043-908D-DD21FF94E6EB}" type="presOf" srcId="{22C97553-F928-C14D-86A5-568CD84BEDAB}" destId="{C8CB631F-2D8A-4342-88BA-E92E91820387}" srcOrd="0" destOrd="0" presId="urn:microsoft.com/office/officeart/2005/8/layout/hierarchy6"/>
    <dgm:cxn modelId="{82832AFE-31C0-0A41-BCF9-9EBAA034C5D8}" type="presOf" srcId="{023E3DA1-03AB-9441-8873-30D1F26DFC29}" destId="{93D6488C-BF85-8549-B10E-D38EAEBC684B}" srcOrd="0" destOrd="0" presId="urn:microsoft.com/office/officeart/2005/8/layout/hierarchy6"/>
    <dgm:cxn modelId="{EFA848EF-942B-7F40-BDB0-780EFAB3B8CB}" type="presParOf" srcId="{7D01FDBF-7F8C-7546-8CBF-60D66366E575}" destId="{16A35726-2D16-8841-8870-1D51059AE4DB}" srcOrd="0" destOrd="0" presId="urn:microsoft.com/office/officeart/2005/8/layout/hierarchy6"/>
    <dgm:cxn modelId="{0837EB60-DDBD-1342-930A-F3512987B785}" type="presParOf" srcId="{16A35726-2D16-8841-8870-1D51059AE4DB}" destId="{40925F24-DF1F-D249-A6CE-303ADA73CC24}" srcOrd="0" destOrd="0" presId="urn:microsoft.com/office/officeart/2005/8/layout/hierarchy6"/>
    <dgm:cxn modelId="{2A227812-CBB7-124F-866A-C1AF2CDB296D}" type="presParOf" srcId="{40925F24-DF1F-D249-A6CE-303ADA73CC24}" destId="{D8FAA0A6-5A12-674B-B511-47BA06AA96C9}" srcOrd="0" destOrd="0" presId="urn:microsoft.com/office/officeart/2005/8/layout/hierarchy6"/>
    <dgm:cxn modelId="{AE623D02-5226-5A4C-A8F2-2C7961FE9E86}" type="presParOf" srcId="{D8FAA0A6-5A12-674B-B511-47BA06AA96C9}" destId="{93DC2783-A107-564E-9576-480D6D8A2766}" srcOrd="0" destOrd="0" presId="urn:microsoft.com/office/officeart/2005/8/layout/hierarchy6"/>
    <dgm:cxn modelId="{03C44B4B-C970-AC48-A868-973833196CA7}" type="presParOf" srcId="{D8FAA0A6-5A12-674B-B511-47BA06AA96C9}" destId="{10CBBCFA-B1D4-5F42-A618-53FCF89E81D5}" srcOrd="1" destOrd="0" presId="urn:microsoft.com/office/officeart/2005/8/layout/hierarchy6"/>
    <dgm:cxn modelId="{1F8B7563-6262-904E-B3BD-8F4A110265FE}" type="presParOf" srcId="{10CBBCFA-B1D4-5F42-A618-53FCF89E81D5}" destId="{A31B585E-44F8-1545-A790-D7896919DA7C}" srcOrd="0" destOrd="0" presId="urn:microsoft.com/office/officeart/2005/8/layout/hierarchy6"/>
    <dgm:cxn modelId="{C6D9C375-A6B4-B34B-8E07-68C8A41FD0A6}" type="presParOf" srcId="{10CBBCFA-B1D4-5F42-A618-53FCF89E81D5}" destId="{A1ECCAB9-3012-CC4B-BE5A-FFACDD6B6B33}" srcOrd="1" destOrd="0" presId="urn:microsoft.com/office/officeart/2005/8/layout/hierarchy6"/>
    <dgm:cxn modelId="{A572723E-CEAD-D64D-9CED-F26DF0302F57}" type="presParOf" srcId="{A1ECCAB9-3012-CC4B-BE5A-FFACDD6B6B33}" destId="{BCF691E1-A644-514A-ADA4-66BDB02190BF}" srcOrd="0" destOrd="0" presId="urn:microsoft.com/office/officeart/2005/8/layout/hierarchy6"/>
    <dgm:cxn modelId="{16E45B23-C9A2-F44C-9D42-C4E12CFDE9F3}" type="presParOf" srcId="{A1ECCAB9-3012-CC4B-BE5A-FFACDD6B6B33}" destId="{4025695B-1A4E-5A4D-8A59-CDC6CF2EE65D}" srcOrd="1" destOrd="0" presId="urn:microsoft.com/office/officeart/2005/8/layout/hierarchy6"/>
    <dgm:cxn modelId="{8F43AA9B-F342-B94A-8FE6-71A198D8DFC4}" type="presParOf" srcId="{4025695B-1A4E-5A4D-8A59-CDC6CF2EE65D}" destId="{99FBE8EC-5A40-1C4D-9EC5-4BA716768115}" srcOrd="0" destOrd="0" presId="urn:microsoft.com/office/officeart/2005/8/layout/hierarchy6"/>
    <dgm:cxn modelId="{CE88988A-C851-FB45-8AA4-680E7BA74B47}" type="presParOf" srcId="{4025695B-1A4E-5A4D-8A59-CDC6CF2EE65D}" destId="{4E43204F-E861-E648-824B-59D88A07C4BF}" srcOrd="1" destOrd="0" presId="urn:microsoft.com/office/officeart/2005/8/layout/hierarchy6"/>
    <dgm:cxn modelId="{D06DFE71-B333-954C-A108-D477470E08EF}" type="presParOf" srcId="{4E43204F-E861-E648-824B-59D88A07C4BF}" destId="{EF29B65D-712F-1949-BB85-DBE76B314CBD}" srcOrd="0" destOrd="0" presId="urn:microsoft.com/office/officeart/2005/8/layout/hierarchy6"/>
    <dgm:cxn modelId="{53DB2594-1F84-A64F-9CD1-E1FFE5DE90BC}" type="presParOf" srcId="{4E43204F-E861-E648-824B-59D88A07C4BF}" destId="{F52A3B8B-6592-D549-A061-E4BB77D60743}" srcOrd="1" destOrd="0" presId="urn:microsoft.com/office/officeart/2005/8/layout/hierarchy6"/>
    <dgm:cxn modelId="{C75E9A1E-BF6F-6549-9E03-0E1825204FA3}" type="presParOf" srcId="{F52A3B8B-6592-D549-A061-E4BB77D60743}" destId="{7CDDE187-37AB-4D4E-93C2-ADDFF6F203FB}" srcOrd="0" destOrd="0" presId="urn:microsoft.com/office/officeart/2005/8/layout/hierarchy6"/>
    <dgm:cxn modelId="{6629E9C0-60FC-9741-8103-C59AFEB794C2}" type="presParOf" srcId="{F52A3B8B-6592-D549-A061-E4BB77D60743}" destId="{281DA90B-6435-7F44-931F-C75E090202A7}" srcOrd="1" destOrd="0" presId="urn:microsoft.com/office/officeart/2005/8/layout/hierarchy6"/>
    <dgm:cxn modelId="{6F2FB6B6-7941-6A4B-812E-BA536334976D}" type="presParOf" srcId="{281DA90B-6435-7F44-931F-C75E090202A7}" destId="{6F6B2C91-1A31-5B44-BCAE-F15EC65D43E8}" srcOrd="0" destOrd="0" presId="urn:microsoft.com/office/officeart/2005/8/layout/hierarchy6"/>
    <dgm:cxn modelId="{B5CF319B-F57A-E249-9FD4-4C2B2F688909}" type="presParOf" srcId="{281DA90B-6435-7F44-931F-C75E090202A7}" destId="{38110014-CB8C-6F47-8E76-572B8148AF71}" srcOrd="1" destOrd="0" presId="urn:microsoft.com/office/officeart/2005/8/layout/hierarchy6"/>
    <dgm:cxn modelId="{AD8A6FAE-A986-7245-B313-C88D59F1A95B}" type="presParOf" srcId="{4025695B-1A4E-5A4D-8A59-CDC6CF2EE65D}" destId="{B7E4C0F3-0FE9-354D-9714-9DD4FC3F916D}" srcOrd="2" destOrd="0" presId="urn:microsoft.com/office/officeart/2005/8/layout/hierarchy6"/>
    <dgm:cxn modelId="{D36A9779-E300-FF4E-A753-D7E0455E3B42}" type="presParOf" srcId="{4025695B-1A4E-5A4D-8A59-CDC6CF2EE65D}" destId="{FE96CFC9-373F-FC43-8173-879E3E9CA5FB}" srcOrd="3" destOrd="0" presId="urn:microsoft.com/office/officeart/2005/8/layout/hierarchy6"/>
    <dgm:cxn modelId="{0AE9F544-8B69-D443-A40E-C6663F42710C}" type="presParOf" srcId="{FE96CFC9-373F-FC43-8173-879E3E9CA5FB}" destId="{B6A11E27-0B84-3F4C-AF40-15B5E4FCB696}" srcOrd="0" destOrd="0" presId="urn:microsoft.com/office/officeart/2005/8/layout/hierarchy6"/>
    <dgm:cxn modelId="{D9852CF7-15EC-4F4F-B587-1C078B4C9A89}" type="presParOf" srcId="{FE96CFC9-373F-FC43-8173-879E3E9CA5FB}" destId="{44CA6385-2D49-7E44-84BB-D913D45FDDC0}" srcOrd="1" destOrd="0" presId="urn:microsoft.com/office/officeart/2005/8/layout/hierarchy6"/>
    <dgm:cxn modelId="{CD3C469E-356D-4A42-B554-F12EB8E928E1}" type="presParOf" srcId="{44CA6385-2D49-7E44-84BB-D913D45FDDC0}" destId="{B1357FE5-C7A3-0040-BD3D-17DE78E3C345}" srcOrd="0" destOrd="0" presId="urn:microsoft.com/office/officeart/2005/8/layout/hierarchy6"/>
    <dgm:cxn modelId="{0E761A34-F697-5F41-B8AF-F43D7F9606D1}" type="presParOf" srcId="{44CA6385-2D49-7E44-84BB-D913D45FDDC0}" destId="{ECD1CD73-4BEE-4242-82C9-B690693C6175}" srcOrd="1" destOrd="0" presId="urn:microsoft.com/office/officeart/2005/8/layout/hierarchy6"/>
    <dgm:cxn modelId="{E3B97CCD-B6BD-C245-A8BB-A3189DE15824}" type="presParOf" srcId="{ECD1CD73-4BEE-4242-82C9-B690693C6175}" destId="{71505DA7-9870-5049-B1E8-69D85ECE7569}" srcOrd="0" destOrd="0" presId="urn:microsoft.com/office/officeart/2005/8/layout/hierarchy6"/>
    <dgm:cxn modelId="{DD989463-5AF7-7740-B95D-AC246FC83B72}" type="presParOf" srcId="{ECD1CD73-4BEE-4242-82C9-B690693C6175}" destId="{C43AFAC4-E8F2-1A41-ADFB-0F448FECB900}" srcOrd="1" destOrd="0" presId="urn:microsoft.com/office/officeart/2005/8/layout/hierarchy6"/>
    <dgm:cxn modelId="{F2F94E3D-63CC-5D40-8143-0B45C27A21DE}" type="presParOf" srcId="{C43AFAC4-E8F2-1A41-ADFB-0F448FECB900}" destId="{93D6488C-BF85-8549-B10E-D38EAEBC684B}" srcOrd="0" destOrd="0" presId="urn:microsoft.com/office/officeart/2005/8/layout/hierarchy6"/>
    <dgm:cxn modelId="{A841B4A3-23D0-F345-BB80-7843F7032745}" type="presParOf" srcId="{C43AFAC4-E8F2-1A41-ADFB-0F448FECB900}" destId="{0725AD58-F4B3-7248-9E56-C300F28DE2FF}" srcOrd="1" destOrd="0" presId="urn:microsoft.com/office/officeart/2005/8/layout/hierarchy6"/>
    <dgm:cxn modelId="{8748C329-B8FC-E74A-AD88-9A5C2C84DCEE}" type="presParOf" srcId="{0725AD58-F4B3-7248-9E56-C300F28DE2FF}" destId="{85259EF8-9325-4A46-B0D3-D455D2E64145}" srcOrd="0" destOrd="0" presId="urn:microsoft.com/office/officeart/2005/8/layout/hierarchy6"/>
    <dgm:cxn modelId="{0E978301-8A3B-694D-BBD2-7750CDF1D0B4}" type="presParOf" srcId="{0725AD58-F4B3-7248-9E56-C300F28DE2FF}" destId="{9C55E420-2843-A842-A7DF-A2AE90C78796}" srcOrd="1" destOrd="0" presId="urn:microsoft.com/office/officeart/2005/8/layout/hierarchy6"/>
    <dgm:cxn modelId="{FC6B4AEA-66A7-4A4D-A68A-DB07C00A9CA7}" type="presParOf" srcId="{9C55E420-2843-A842-A7DF-A2AE90C78796}" destId="{5F45766A-7297-6148-B7D8-F3155BA848BE}" srcOrd="0" destOrd="0" presId="urn:microsoft.com/office/officeart/2005/8/layout/hierarchy6"/>
    <dgm:cxn modelId="{C76BBC76-BCF5-3B49-B710-8FB107B0FBDB}" type="presParOf" srcId="{9C55E420-2843-A842-A7DF-A2AE90C78796}" destId="{0E27E7E9-968B-544E-A0C3-3E1416D0D031}" srcOrd="1" destOrd="0" presId="urn:microsoft.com/office/officeart/2005/8/layout/hierarchy6"/>
    <dgm:cxn modelId="{EBA0FE75-5084-1345-9570-978FFE033596}" type="presParOf" srcId="{0E27E7E9-968B-544E-A0C3-3E1416D0D031}" destId="{99606B41-9894-D344-9AC0-C3C0AF19CCC0}" srcOrd="0" destOrd="0" presId="urn:microsoft.com/office/officeart/2005/8/layout/hierarchy6"/>
    <dgm:cxn modelId="{3C21F67B-7936-B943-97B8-D32C58C87F6E}" type="presParOf" srcId="{0E27E7E9-968B-544E-A0C3-3E1416D0D031}" destId="{61297323-9F68-0C4B-AF1B-BEBCCE58CAAE}" srcOrd="1" destOrd="0" presId="urn:microsoft.com/office/officeart/2005/8/layout/hierarchy6"/>
    <dgm:cxn modelId="{1A24CF4D-B3F0-314D-A3AD-7042830049C7}" type="presParOf" srcId="{61297323-9F68-0C4B-AF1B-BEBCCE58CAAE}" destId="{764582A7-4091-C54D-A3CD-084F1562EFE4}" srcOrd="0" destOrd="0" presId="urn:microsoft.com/office/officeart/2005/8/layout/hierarchy6"/>
    <dgm:cxn modelId="{6A2BD97F-F8C9-3A44-95CF-B94E519ED432}" type="presParOf" srcId="{61297323-9F68-0C4B-AF1B-BEBCCE58CAAE}" destId="{DE154E69-0BB2-7542-8B69-81F7B8703273}" srcOrd="1" destOrd="0" presId="urn:microsoft.com/office/officeart/2005/8/layout/hierarchy6"/>
    <dgm:cxn modelId="{5F30855B-857E-5540-AC7B-6858A4DF8A56}" type="presParOf" srcId="{DE154E69-0BB2-7542-8B69-81F7B8703273}" destId="{782D095F-9C68-7B4B-A3B5-5213FA2C78F0}" srcOrd="0" destOrd="0" presId="urn:microsoft.com/office/officeart/2005/8/layout/hierarchy6"/>
    <dgm:cxn modelId="{95D6999C-F66D-3A42-AB03-93988FB2EE5C}" type="presParOf" srcId="{DE154E69-0BB2-7542-8B69-81F7B8703273}" destId="{E719CC77-8D67-D346-8A2D-F097BE41E726}" srcOrd="1" destOrd="0" presId="urn:microsoft.com/office/officeart/2005/8/layout/hierarchy6"/>
    <dgm:cxn modelId="{8D37E913-F208-0040-BD96-8DBC1C528061}" type="presParOf" srcId="{E719CC77-8D67-D346-8A2D-F097BE41E726}" destId="{4602D411-308C-A04C-BD15-E8E1A988C9C0}" srcOrd="0" destOrd="0" presId="urn:microsoft.com/office/officeart/2005/8/layout/hierarchy6"/>
    <dgm:cxn modelId="{A76BD78E-22AD-894D-83C7-FFBED2531C8C}" type="presParOf" srcId="{E719CC77-8D67-D346-8A2D-F097BE41E726}" destId="{711A7457-27AD-5246-B4F6-0D5F6EE9E3E3}" srcOrd="1" destOrd="0" presId="urn:microsoft.com/office/officeart/2005/8/layout/hierarchy6"/>
    <dgm:cxn modelId="{89CF18BE-3D2E-6145-8D4B-0A73CE6DA6D8}" type="presParOf" srcId="{711A7457-27AD-5246-B4F6-0D5F6EE9E3E3}" destId="{D9D5F874-48DD-804E-9F92-7604AE8F6E86}" srcOrd="0" destOrd="0" presId="urn:microsoft.com/office/officeart/2005/8/layout/hierarchy6"/>
    <dgm:cxn modelId="{7262B5A4-BB87-1E4A-91A6-46E6694C686C}" type="presParOf" srcId="{711A7457-27AD-5246-B4F6-0D5F6EE9E3E3}" destId="{97666F2A-2F33-0148-A15B-A08DE18FDAE8}" srcOrd="1" destOrd="0" presId="urn:microsoft.com/office/officeart/2005/8/layout/hierarchy6"/>
    <dgm:cxn modelId="{FF51E15E-C3BE-E94E-A993-CD1EFD2F8F36}" type="presParOf" srcId="{97666F2A-2F33-0148-A15B-A08DE18FDAE8}" destId="{381BF6BD-FC55-5345-B2E0-A70B7B9B6241}" srcOrd="0" destOrd="0" presId="urn:microsoft.com/office/officeart/2005/8/layout/hierarchy6"/>
    <dgm:cxn modelId="{4FC9B172-2801-2A45-A953-2DD4B2C6FA7A}" type="presParOf" srcId="{97666F2A-2F33-0148-A15B-A08DE18FDAE8}" destId="{F044BAE9-358F-5348-B3E7-C35C7DAF84DF}" srcOrd="1" destOrd="0" presId="urn:microsoft.com/office/officeart/2005/8/layout/hierarchy6"/>
    <dgm:cxn modelId="{5DC8965D-0697-8D48-964E-9E9519273CB0}" type="presParOf" srcId="{F044BAE9-358F-5348-B3E7-C35C7DAF84DF}" destId="{FED94200-C984-6644-8B0A-08CC5ED5A349}" srcOrd="0" destOrd="0" presId="urn:microsoft.com/office/officeart/2005/8/layout/hierarchy6"/>
    <dgm:cxn modelId="{7A4818F9-2FFD-C849-A212-170C1C45D296}" type="presParOf" srcId="{F044BAE9-358F-5348-B3E7-C35C7DAF84DF}" destId="{CC94E939-D7E9-204F-A750-FAE92598A08E}" srcOrd="1" destOrd="0" presId="urn:microsoft.com/office/officeart/2005/8/layout/hierarchy6"/>
    <dgm:cxn modelId="{378C26D7-39BE-BB41-8579-9515F919CB3E}" type="presParOf" srcId="{CC94E939-D7E9-204F-A750-FAE92598A08E}" destId="{2C6FCC69-33EF-BF4B-B895-DCD2CDDAFE24}" srcOrd="0" destOrd="0" presId="urn:microsoft.com/office/officeart/2005/8/layout/hierarchy6"/>
    <dgm:cxn modelId="{DDC76927-7B88-9C41-94BF-B1434D073989}" type="presParOf" srcId="{CC94E939-D7E9-204F-A750-FAE92598A08E}" destId="{B1D1E8F9-61E4-2047-974C-9BC970A1C0DE}" srcOrd="1" destOrd="0" presId="urn:microsoft.com/office/officeart/2005/8/layout/hierarchy6"/>
    <dgm:cxn modelId="{82564777-CE99-2344-B83A-163CE777416B}" type="presParOf" srcId="{B1D1E8F9-61E4-2047-974C-9BC970A1C0DE}" destId="{D630F2B3-5C5E-A544-853F-6FE67173799D}" srcOrd="0" destOrd="0" presId="urn:microsoft.com/office/officeart/2005/8/layout/hierarchy6"/>
    <dgm:cxn modelId="{852E16E6-0DF0-D543-970E-55DF9ABA0D7F}" type="presParOf" srcId="{B1D1E8F9-61E4-2047-974C-9BC970A1C0DE}" destId="{2DA22103-C7EB-3D49-9293-D0115EDA492C}" srcOrd="1" destOrd="0" presId="urn:microsoft.com/office/officeart/2005/8/layout/hierarchy6"/>
    <dgm:cxn modelId="{5F0F6FA5-DFF2-0A4F-9A3A-974700756533}" type="presParOf" srcId="{2DA22103-C7EB-3D49-9293-D0115EDA492C}" destId="{AEDEE852-C999-314C-B957-D129A087611D}" srcOrd="0" destOrd="0" presId="urn:microsoft.com/office/officeart/2005/8/layout/hierarchy6"/>
    <dgm:cxn modelId="{25F8037D-82F9-644B-8F4D-11136CA09655}" type="presParOf" srcId="{2DA22103-C7EB-3D49-9293-D0115EDA492C}" destId="{9A1C65BC-5646-EF42-9919-376D9BF910F5}" srcOrd="1" destOrd="0" presId="urn:microsoft.com/office/officeart/2005/8/layout/hierarchy6"/>
    <dgm:cxn modelId="{4036CE2F-DE03-C049-937E-8E178D6A32C9}" type="presParOf" srcId="{9A1C65BC-5646-EF42-9919-376D9BF910F5}" destId="{6074FCB1-C60E-C744-869C-43594FD30358}" srcOrd="0" destOrd="0" presId="urn:microsoft.com/office/officeart/2005/8/layout/hierarchy6"/>
    <dgm:cxn modelId="{D95141A2-16F7-BD4F-8B0A-495E2336D872}" type="presParOf" srcId="{9A1C65BC-5646-EF42-9919-376D9BF910F5}" destId="{46F32189-5E6F-6B40-8D98-C3E8B0932879}" srcOrd="1" destOrd="0" presId="urn:microsoft.com/office/officeart/2005/8/layout/hierarchy6"/>
    <dgm:cxn modelId="{F858AAB5-0D9B-AB4D-B8D0-ADBA42ACCA79}" type="presParOf" srcId="{2DA22103-C7EB-3D49-9293-D0115EDA492C}" destId="{C8CB631F-2D8A-4342-88BA-E92E91820387}" srcOrd="2" destOrd="0" presId="urn:microsoft.com/office/officeart/2005/8/layout/hierarchy6"/>
    <dgm:cxn modelId="{E2CD39F9-5344-7446-BD6D-491F4576D5EF}" type="presParOf" srcId="{2DA22103-C7EB-3D49-9293-D0115EDA492C}" destId="{7C454A77-658C-2449-82CF-E707E5A34F30}" srcOrd="3" destOrd="0" presId="urn:microsoft.com/office/officeart/2005/8/layout/hierarchy6"/>
    <dgm:cxn modelId="{F40FB22B-1D8D-B847-80BE-8042E330845B}" type="presParOf" srcId="{7C454A77-658C-2449-82CF-E707E5A34F30}" destId="{CEA03DDE-BA24-FD44-9283-F90034B997F5}" srcOrd="0" destOrd="0" presId="urn:microsoft.com/office/officeart/2005/8/layout/hierarchy6"/>
    <dgm:cxn modelId="{254AE933-6985-0743-803F-1D8E1E596C32}" type="presParOf" srcId="{7C454A77-658C-2449-82CF-E707E5A34F30}" destId="{46020F4F-BD35-8B4D-97CF-439E127ADA74}" srcOrd="1" destOrd="0" presId="urn:microsoft.com/office/officeart/2005/8/layout/hierarchy6"/>
    <dgm:cxn modelId="{3B83ADB7-95C6-3E42-A995-3BEEFC7AE3C2}" type="presParOf" srcId="{4025695B-1A4E-5A4D-8A59-CDC6CF2EE65D}" destId="{348645C0-6DA7-D744-84B5-ACB24AC8FE64}" srcOrd="4" destOrd="0" presId="urn:microsoft.com/office/officeart/2005/8/layout/hierarchy6"/>
    <dgm:cxn modelId="{5E55E80B-3B55-D245-967F-C515935C2F15}" type="presParOf" srcId="{4025695B-1A4E-5A4D-8A59-CDC6CF2EE65D}" destId="{B0373FA8-C95B-3A41-92A0-4354E5D868CE}" srcOrd="5" destOrd="0" presId="urn:microsoft.com/office/officeart/2005/8/layout/hierarchy6"/>
    <dgm:cxn modelId="{CD88DCE9-E6BF-B541-A12D-2FAF248C8150}" type="presParOf" srcId="{B0373FA8-C95B-3A41-92A0-4354E5D868CE}" destId="{DC99B446-B48B-074B-BA43-1BD9746780D9}" srcOrd="0" destOrd="0" presId="urn:microsoft.com/office/officeart/2005/8/layout/hierarchy6"/>
    <dgm:cxn modelId="{51BF6C9A-DF8D-D34B-BCF2-715D10DB5290}" type="presParOf" srcId="{B0373FA8-C95B-3A41-92A0-4354E5D868CE}" destId="{68C71025-E80A-C54B-BE33-D98B7AF598C8}" srcOrd="1" destOrd="0" presId="urn:microsoft.com/office/officeart/2005/8/layout/hierarchy6"/>
    <dgm:cxn modelId="{F0C9EC6F-DFC1-124A-8A85-4FE5DDB39A2F}" type="presParOf" srcId="{68C71025-E80A-C54B-BE33-D98B7AF598C8}" destId="{A2110837-5558-3F43-82ED-C9F39D34C8DB}" srcOrd="0" destOrd="0" presId="urn:microsoft.com/office/officeart/2005/8/layout/hierarchy6"/>
    <dgm:cxn modelId="{24E498E3-5301-A04A-AC86-10526C1F60D7}" type="presParOf" srcId="{68C71025-E80A-C54B-BE33-D98B7AF598C8}" destId="{62DE7B61-B0D9-1F4F-ABD8-57F8FDFEA369}" srcOrd="1" destOrd="0" presId="urn:microsoft.com/office/officeart/2005/8/layout/hierarchy6"/>
    <dgm:cxn modelId="{63FAEC8C-4459-B24F-9951-06C977844FD3}" type="presParOf" srcId="{62DE7B61-B0D9-1F4F-ABD8-57F8FDFEA369}" destId="{F1E78216-C376-334C-A1C3-74F6C1E320A2}" srcOrd="0" destOrd="0" presId="urn:microsoft.com/office/officeart/2005/8/layout/hierarchy6"/>
    <dgm:cxn modelId="{E7D82133-2273-174A-8BD7-EE7A21438A9A}" type="presParOf" srcId="{62DE7B61-B0D9-1F4F-ABD8-57F8FDFEA369}" destId="{F2A64C6A-017E-4342-ABA1-ADA2015E106F}" srcOrd="1" destOrd="0" presId="urn:microsoft.com/office/officeart/2005/8/layout/hierarchy6"/>
    <dgm:cxn modelId="{2796D550-DF3D-AC4A-B93C-695D6D652859}" type="presParOf" srcId="{7D01FDBF-7F8C-7546-8CBF-60D66366E575}" destId="{E6DC99E0-7AD2-8548-A95E-618E48EDEEA3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627FBA3-22DF-5845-ADD0-85986E958E50}" type="doc">
      <dgm:prSet loTypeId="urn:microsoft.com/office/officeart/2005/8/layout/hierarchy6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FF5973DF-BBC4-3542-B412-5F688E2BB382}">
      <dgm:prSet phldrT="[Texto]"/>
      <dgm:spPr/>
      <dgm:t>
        <a:bodyPr/>
        <a:lstStyle/>
        <a:p>
          <a:r>
            <a:rPr lang="es-ES" dirty="0"/>
            <a:t>Cola </a:t>
          </a:r>
          <a:r>
            <a:rPr lang="es-ES"/>
            <a:t>a migración</a:t>
          </a:r>
          <a:endParaRPr lang="es-ES" dirty="0"/>
        </a:p>
      </dgm:t>
    </dgm:pt>
    <dgm:pt modelId="{ACC7B4B6-6494-EA44-9139-6B1C382DB2F3}" type="parTrans" cxnId="{84F9561A-0FC3-6B4B-B820-8D99229C526C}">
      <dgm:prSet/>
      <dgm:spPr/>
      <dgm:t>
        <a:bodyPr/>
        <a:lstStyle/>
        <a:p>
          <a:endParaRPr lang="es-ES"/>
        </a:p>
      </dgm:t>
    </dgm:pt>
    <dgm:pt modelId="{BF82EAB1-AEDA-AB48-AD16-7F60D2981495}" type="sibTrans" cxnId="{84F9561A-0FC3-6B4B-B820-8D99229C526C}">
      <dgm:prSet/>
      <dgm:spPr/>
      <dgm:t>
        <a:bodyPr/>
        <a:lstStyle/>
        <a:p>
          <a:endParaRPr lang="es-ES"/>
        </a:p>
      </dgm:t>
    </dgm:pt>
    <dgm:pt modelId="{0E9A2A62-46AA-4449-A564-45EF7D3E5BA0}">
      <dgm:prSet phldrT="[Texto]"/>
      <dgm:spPr/>
      <dgm:t>
        <a:bodyPr/>
        <a:lstStyle/>
        <a:p>
          <a:r>
            <a:rPr lang="es-ES" dirty="0"/>
            <a:t>Trámite de migración</a:t>
          </a:r>
        </a:p>
      </dgm:t>
    </dgm:pt>
    <dgm:pt modelId="{1EA6907C-2451-DB45-B2E7-E8B4F2B49B0C}" type="parTrans" cxnId="{7FE2C948-4097-AD4A-9D6A-86D59EDD64FA}">
      <dgm:prSet/>
      <dgm:spPr/>
      <dgm:t>
        <a:bodyPr/>
        <a:lstStyle/>
        <a:p>
          <a:endParaRPr lang="es-ES"/>
        </a:p>
      </dgm:t>
    </dgm:pt>
    <dgm:pt modelId="{389093A5-4762-2F4B-AB8E-B021E7AB1960}" type="sibTrans" cxnId="{7FE2C948-4097-AD4A-9D6A-86D59EDD64FA}">
      <dgm:prSet/>
      <dgm:spPr/>
      <dgm:t>
        <a:bodyPr/>
        <a:lstStyle/>
        <a:p>
          <a:endParaRPr lang="es-ES"/>
        </a:p>
      </dgm:t>
    </dgm:pt>
    <dgm:pt modelId="{15DB791A-C432-A549-AEE6-20AA4DF39769}">
      <dgm:prSet phldrT="[Texto]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s-ES" dirty="0"/>
            <a:t>Cola a aduanas</a:t>
          </a:r>
        </a:p>
      </dgm:t>
    </dgm:pt>
    <dgm:pt modelId="{3395AD44-DE29-464F-8090-A32AE0E72126}" type="parTrans" cxnId="{19B4F70F-46C8-4D4B-B382-C42163FADFA8}">
      <dgm:prSet/>
      <dgm:spPr/>
      <dgm:t>
        <a:bodyPr/>
        <a:lstStyle/>
        <a:p>
          <a:endParaRPr lang="es-ES"/>
        </a:p>
      </dgm:t>
    </dgm:pt>
    <dgm:pt modelId="{A3151BD8-A40D-0847-8876-13349BF0AEF1}" type="sibTrans" cxnId="{19B4F70F-46C8-4D4B-B382-C42163FADFA8}">
      <dgm:prSet/>
      <dgm:spPr/>
      <dgm:t>
        <a:bodyPr/>
        <a:lstStyle/>
        <a:p>
          <a:endParaRPr lang="es-ES"/>
        </a:p>
      </dgm:t>
    </dgm:pt>
    <dgm:pt modelId="{7DA5BE91-790A-BB40-9F68-7FA49841AF42}">
      <dgm:prSet phldrT="[Texto]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s-ES" dirty="0"/>
            <a:t>Cola a aduanas</a:t>
          </a:r>
        </a:p>
      </dgm:t>
    </dgm:pt>
    <dgm:pt modelId="{FC46BED5-3240-CD42-9941-870677FC2095}" type="parTrans" cxnId="{B49CBF2B-9879-1846-BB91-F6DC877B1C1E}">
      <dgm:prSet/>
      <dgm:spPr/>
      <dgm:t>
        <a:bodyPr/>
        <a:lstStyle/>
        <a:p>
          <a:endParaRPr lang="es-ES"/>
        </a:p>
      </dgm:t>
    </dgm:pt>
    <dgm:pt modelId="{A118CEF6-8FDB-144F-A9F3-F8572231F621}" type="sibTrans" cxnId="{B49CBF2B-9879-1846-BB91-F6DC877B1C1E}">
      <dgm:prSet/>
      <dgm:spPr/>
      <dgm:t>
        <a:bodyPr/>
        <a:lstStyle/>
        <a:p>
          <a:endParaRPr lang="es-ES"/>
        </a:p>
      </dgm:t>
    </dgm:pt>
    <dgm:pt modelId="{B112E2B7-4FB6-BF4E-831E-BCB07C82BB7D}">
      <dgm:prSet phldrT="[Texto]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s-ES" dirty="0"/>
            <a:t>Cola a aduanas</a:t>
          </a:r>
        </a:p>
      </dgm:t>
    </dgm:pt>
    <dgm:pt modelId="{DB17049D-FFF4-9F4B-9A10-4CA9F566D32C}" type="parTrans" cxnId="{486C86DF-B63B-B24B-8E39-716223A6081B}">
      <dgm:prSet/>
      <dgm:spPr/>
      <dgm:t>
        <a:bodyPr/>
        <a:lstStyle/>
        <a:p>
          <a:endParaRPr lang="es-ES"/>
        </a:p>
      </dgm:t>
    </dgm:pt>
    <dgm:pt modelId="{ED3BBAB3-D52C-284F-AF16-74ACFF9D0391}" type="sibTrans" cxnId="{486C86DF-B63B-B24B-8E39-716223A6081B}">
      <dgm:prSet/>
      <dgm:spPr/>
      <dgm:t>
        <a:bodyPr/>
        <a:lstStyle/>
        <a:p>
          <a:endParaRPr lang="es-ES"/>
        </a:p>
      </dgm:t>
    </dgm:pt>
    <dgm:pt modelId="{78400CCD-0DDE-CF40-AE75-94A7A70A53B6}">
      <dgm:prSet phldrT="[Texto]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s-ES" dirty="0"/>
            <a:t>Trámite de aduanas</a:t>
          </a:r>
        </a:p>
      </dgm:t>
    </dgm:pt>
    <dgm:pt modelId="{92F04FE2-8638-7B4F-B910-C855F1BEE7A7}" type="parTrans" cxnId="{22DAB229-9589-BE42-9313-21204D83710D}">
      <dgm:prSet/>
      <dgm:spPr/>
      <dgm:t>
        <a:bodyPr/>
        <a:lstStyle/>
        <a:p>
          <a:endParaRPr lang="es-ES"/>
        </a:p>
      </dgm:t>
    </dgm:pt>
    <dgm:pt modelId="{DDF7A777-0216-8843-BE65-43DA41CDA835}" type="sibTrans" cxnId="{22DAB229-9589-BE42-9313-21204D83710D}">
      <dgm:prSet/>
      <dgm:spPr/>
      <dgm:t>
        <a:bodyPr/>
        <a:lstStyle/>
        <a:p>
          <a:endParaRPr lang="es-ES"/>
        </a:p>
      </dgm:t>
    </dgm:pt>
    <dgm:pt modelId="{0733C693-1A79-E741-8407-CAF37D521721}">
      <dgm:prSet phldrT="[Texto]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s-ES" dirty="0"/>
            <a:t>Trámite de aduanas</a:t>
          </a:r>
        </a:p>
      </dgm:t>
    </dgm:pt>
    <dgm:pt modelId="{862F0FCA-CD44-5542-A3B8-E88237D92970}" type="parTrans" cxnId="{F00A2A54-959C-C944-AA66-600A9A7093A6}">
      <dgm:prSet/>
      <dgm:spPr/>
      <dgm:t>
        <a:bodyPr/>
        <a:lstStyle/>
        <a:p>
          <a:endParaRPr lang="es-ES"/>
        </a:p>
      </dgm:t>
    </dgm:pt>
    <dgm:pt modelId="{1916E312-A067-6944-9500-0BC0F6D7337E}" type="sibTrans" cxnId="{F00A2A54-959C-C944-AA66-600A9A7093A6}">
      <dgm:prSet/>
      <dgm:spPr/>
      <dgm:t>
        <a:bodyPr/>
        <a:lstStyle/>
        <a:p>
          <a:endParaRPr lang="es-ES"/>
        </a:p>
      </dgm:t>
    </dgm:pt>
    <dgm:pt modelId="{4436717F-CD01-304A-BF31-8BF56C3A258C}">
      <dgm:prSet phldrT="[Texto]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s-ES" dirty="0"/>
            <a:t>Trámite de aduanas</a:t>
          </a:r>
        </a:p>
      </dgm:t>
    </dgm:pt>
    <dgm:pt modelId="{414CC4B5-14F8-C94B-B3CE-EC8DDDBDFB9E}" type="parTrans" cxnId="{8BF3CE42-C987-5841-90EE-86831BD57DFF}">
      <dgm:prSet/>
      <dgm:spPr/>
      <dgm:t>
        <a:bodyPr/>
        <a:lstStyle/>
        <a:p>
          <a:endParaRPr lang="es-ES"/>
        </a:p>
      </dgm:t>
    </dgm:pt>
    <dgm:pt modelId="{34E3D3D2-1A78-FC49-8A6B-42F3C347A880}" type="sibTrans" cxnId="{8BF3CE42-C987-5841-90EE-86831BD57DFF}">
      <dgm:prSet/>
      <dgm:spPr/>
      <dgm:t>
        <a:bodyPr/>
        <a:lstStyle/>
        <a:p>
          <a:endParaRPr lang="es-ES"/>
        </a:p>
      </dgm:t>
    </dgm:pt>
    <dgm:pt modelId="{E4777773-5C4D-BA42-9E32-9010E2E85949}">
      <dgm:prSet phldrT="[Texto]"/>
      <dgm:spPr/>
      <dgm:t>
        <a:bodyPr/>
        <a:lstStyle/>
        <a:p>
          <a:r>
            <a:rPr lang="es-ES" dirty="0"/>
            <a:t>Cola a PCD</a:t>
          </a:r>
        </a:p>
      </dgm:t>
    </dgm:pt>
    <dgm:pt modelId="{023E3DA1-03AB-9441-8873-30D1F26DFC29}" type="parTrans" cxnId="{D9CD5E5B-D0B8-D34E-9467-BDA7E01C803E}">
      <dgm:prSet/>
      <dgm:spPr/>
      <dgm:t>
        <a:bodyPr/>
        <a:lstStyle/>
        <a:p>
          <a:endParaRPr lang="es-ES"/>
        </a:p>
      </dgm:t>
    </dgm:pt>
    <dgm:pt modelId="{C499669D-D774-E34E-B14F-53CDEEEDA592}" type="sibTrans" cxnId="{D9CD5E5B-D0B8-D34E-9467-BDA7E01C803E}">
      <dgm:prSet/>
      <dgm:spPr/>
      <dgm:t>
        <a:bodyPr/>
        <a:lstStyle/>
        <a:p>
          <a:endParaRPr lang="es-ES"/>
        </a:p>
      </dgm:t>
    </dgm:pt>
    <dgm:pt modelId="{7BE77173-638F-FE4B-84B1-15CDEEB0B984}">
      <dgm:prSet phldrT="[Texto]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s-ES" dirty="0"/>
            <a:t>Inspección de PCD</a:t>
          </a:r>
        </a:p>
      </dgm:t>
    </dgm:pt>
    <dgm:pt modelId="{EBAD2A5C-5D3A-A546-9C7B-F8E996EAFA10}" type="parTrans" cxnId="{4BF998F0-B0C7-634C-8F0E-1D2EE5877897}">
      <dgm:prSet/>
      <dgm:spPr/>
      <dgm:t>
        <a:bodyPr/>
        <a:lstStyle/>
        <a:p>
          <a:endParaRPr lang="es-ES"/>
        </a:p>
      </dgm:t>
    </dgm:pt>
    <dgm:pt modelId="{E6A2B6C1-1ED7-1E49-BC09-5A1017427A85}" type="sibTrans" cxnId="{4BF998F0-B0C7-634C-8F0E-1D2EE5877897}">
      <dgm:prSet/>
      <dgm:spPr/>
      <dgm:t>
        <a:bodyPr/>
        <a:lstStyle/>
        <a:p>
          <a:endParaRPr lang="es-ES"/>
        </a:p>
      </dgm:t>
    </dgm:pt>
    <dgm:pt modelId="{56417388-2530-C248-B8AA-118B2190CE2F}">
      <dgm:prSet phldrT="[Texto]"/>
      <dgm:spPr/>
      <dgm:t>
        <a:bodyPr/>
        <a:lstStyle/>
        <a:p>
          <a:r>
            <a:rPr lang="es-ES" dirty="0"/>
            <a:t>Cola a aguja norte</a:t>
          </a:r>
        </a:p>
      </dgm:t>
    </dgm:pt>
    <dgm:pt modelId="{77E066AC-7525-654F-A301-603FFFC42E92}" type="parTrans" cxnId="{C65008B3-BB21-7D4A-94D2-5893961271D9}">
      <dgm:prSet/>
      <dgm:spPr/>
      <dgm:t>
        <a:bodyPr/>
        <a:lstStyle/>
        <a:p>
          <a:endParaRPr lang="es-ES"/>
        </a:p>
      </dgm:t>
    </dgm:pt>
    <dgm:pt modelId="{766DC060-8CF4-0F47-B298-8E9DCDAF7A79}" type="sibTrans" cxnId="{C65008B3-BB21-7D4A-94D2-5893961271D9}">
      <dgm:prSet/>
      <dgm:spPr/>
      <dgm:t>
        <a:bodyPr/>
        <a:lstStyle/>
        <a:p>
          <a:endParaRPr lang="es-ES"/>
        </a:p>
      </dgm:t>
    </dgm:pt>
    <dgm:pt modelId="{E03BDC2F-2B38-3748-ABAB-C49FBBB343FA}">
      <dgm:prSet phldrT="[Texto]"/>
      <dgm:spPr/>
      <dgm:t>
        <a:bodyPr/>
        <a:lstStyle/>
        <a:p>
          <a:r>
            <a:rPr lang="es-ES" dirty="0"/>
            <a:t>Trámite aguja norte</a:t>
          </a:r>
        </a:p>
      </dgm:t>
    </dgm:pt>
    <dgm:pt modelId="{3AFB713F-E6D4-5E43-891F-0CEC99173AA3}" type="parTrans" cxnId="{88A6B1A3-DCC2-8A48-9B30-B3921BE689B2}">
      <dgm:prSet/>
      <dgm:spPr/>
      <dgm:t>
        <a:bodyPr/>
        <a:lstStyle/>
        <a:p>
          <a:endParaRPr lang="es-ES"/>
        </a:p>
      </dgm:t>
    </dgm:pt>
    <dgm:pt modelId="{058AC81A-5CB9-8440-8ABF-50624C3BE856}" type="sibTrans" cxnId="{88A6B1A3-DCC2-8A48-9B30-B3921BE689B2}">
      <dgm:prSet/>
      <dgm:spPr/>
      <dgm:t>
        <a:bodyPr/>
        <a:lstStyle/>
        <a:p>
          <a:endParaRPr lang="es-ES"/>
        </a:p>
      </dgm:t>
    </dgm:pt>
    <dgm:pt modelId="{E9A91FC6-61CE-A746-9BC5-F8C37FB99840}">
      <dgm:prSet phldrT="[Texto]"/>
      <dgm:spPr/>
      <dgm:t>
        <a:bodyPr/>
        <a:lstStyle/>
        <a:p>
          <a:r>
            <a:rPr lang="es-ES" dirty="0"/>
            <a:t>Cola ingreso a NI</a:t>
          </a:r>
        </a:p>
      </dgm:t>
    </dgm:pt>
    <dgm:pt modelId="{0770E8BE-30E0-214D-A4E6-CA5FFFBD7CA2}" type="parTrans" cxnId="{88F0BA95-D9A2-4D46-8DEC-98FB8B806F9B}">
      <dgm:prSet/>
      <dgm:spPr/>
      <dgm:t>
        <a:bodyPr/>
        <a:lstStyle/>
        <a:p>
          <a:endParaRPr lang="es-ES"/>
        </a:p>
      </dgm:t>
    </dgm:pt>
    <dgm:pt modelId="{CBA52C5E-940D-4D4A-8042-F1B3D6C03531}" type="sibTrans" cxnId="{88F0BA95-D9A2-4D46-8DEC-98FB8B806F9B}">
      <dgm:prSet/>
      <dgm:spPr/>
      <dgm:t>
        <a:bodyPr/>
        <a:lstStyle/>
        <a:p>
          <a:endParaRPr lang="es-ES"/>
        </a:p>
      </dgm:t>
    </dgm:pt>
    <dgm:pt modelId="{EFF8C5A0-0869-1845-A6A8-3A12C0D7BA32}">
      <dgm:prSet phldrT="[Texto]"/>
      <dgm:spPr/>
      <dgm:t>
        <a:bodyPr/>
        <a:lstStyle/>
        <a:p>
          <a:r>
            <a:rPr lang="es-ES" dirty="0"/>
            <a:t>Ingreso a NI</a:t>
          </a:r>
        </a:p>
      </dgm:t>
    </dgm:pt>
    <dgm:pt modelId="{8D58EDE8-D0CB-3C40-BF02-E05D51C9138F}" type="parTrans" cxnId="{13C43137-0402-8E40-85BE-582F10D20EAE}">
      <dgm:prSet/>
      <dgm:spPr/>
      <dgm:t>
        <a:bodyPr/>
        <a:lstStyle/>
        <a:p>
          <a:endParaRPr lang="es-ES"/>
        </a:p>
      </dgm:t>
    </dgm:pt>
    <dgm:pt modelId="{FF84D591-3CFD-9A4B-B3F8-5D5CEA512009}" type="sibTrans" cxnId="{13C43137-0402-8E40-85BE-582F10D20EAE}">
      <dgm:prSet/>
      <dgm:spPr/>
      <dgm:t>
        <a:bodyPr/>
        <a:lstStyle/>
        <a:p>
          <a:endParaRPr lang="es-ES"/>
        </a:p>
      </dgm:t>
    </dgm:pt>
    <dgm:pt modelId="{5DB64A56-13E3-9040-8A77-49CC311055A0}">
      <dgm:prSet phldrT="[Texto]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s-ES" dirty="0"/>
            <a:t>Caseta NI</a:t>
          </a:r>
        </a:p>
      </dgm:t>
    </dgm:pt>
    <dgm:pt modelId="{22C97553-F928-C14D-86A5-568CD84BEDAB}" type="parTrans" cxnId="{EEE720DF-15EB-7640-8718-D3C6B2FA9942}">
      <dgm:prSet/>
      <dgm:spPr/>
      <dgm:t>
        <a:bodyPr/>
        <a:lstStyle/>
        <a:p>
          <a:endParaRPr lang="es-ES"/>
        </a:p>
      </dgm:t>
    </dgm:pt>
    <dgm:pt modelId="{D0C3191C-A261-A14D-8DF1-D3DBA61E47E3}" type="sibTrans" cxnId="{EEE720DF-15EB-7640-8718-D3C6B2FA9942}">
      <dgm:prSet/>
      <dgm:spPr/>
      <dgm:t>
        <a:bodyPr/>
        <a:lstStyle/>
        <a:p>
          <a:endParaRPr lang="es-ES"/>
        </a:p>
      </dgm:t>
    </dgm:pt>
    <dgm:pt modelId="{A17538C0-30D8-314F-83CB-EED960BFFB55}">
      <dgm:prSet phldrT="[Texto]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s-ES" dirty="0"/>
            <a:t>Caseta NI</a:t>
          </a:r>
        </a:p>
      </dgm:t>
    </dgm:pt>
    <dgm:pt modelId="{B9FEF73F-A150-4D48-BD0C-8D9351F68DDB}" type="parTrans" cxnId="{24EA467B-0E84-3A4B-852F-B29DBC1E6C56}">
      <dgm:prSet/>
      <dgm:spPr/>
      <dgm:t>
        <a:bodyPr/>
        <a:lstStyle/>
        <a:p>
          <a:endParaRPr lang="es-ES"/>
        </a:p>
      </dgm:t>
    </dgm:pt>
    <dgm:pt modelId="{65532FD2-2F50-E549-BE18-1A7800A624F8}" type="sibTrans" cxnId="{24EA467B-0E84-3A4B-852F-B29DBC1E6C56}">
      <dgm:prSet/>
      <dgm:spPr/>
      <dgm:t>
        <a:bodyPr/>
        <a:lstStyle/>
        <a:p>
          <a:endParaRPr lang="es-ES"/>
        </a:p>
      </dgm:t>
    </dgm:pt>
    <dgm:pt modelId="{7D01FDBF-7F8C-7546-8CBF-60D66366E575}" type="pres">
      <dgm:prSet presAssocID="{D627FBA3-22DF-5845-ADD0-85986E958E50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16A35726-2D16-8841-8870-1D51059AE4DB}" type="pres">
      <dgm:prSet presAssocID="{D627FBA3-22DF-5845-ADD0-85986E958E50}" presName="hierFlow" presStyleCnt="0"/>
      <dgm:spPr/>
    </dgm:pt>
    <dgm:pt modelId="{40925F24-DF1F-D249-A6CE-303ADA73CC24}" type="pres">
      <dgm:prSet presAssocID="{D627FBA3-22DF-5845-ADD0-85986E958E50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D8FAA0A6-5A12-674B-B511-47BA06AA96C9}" type="pres">
      <dgm:prSet presAssocID="{FF5973DF-BBC4-3542-B412-5F688E2BB382}" presName="Name14" presStyleCnt="0"/>
      <dgm:spPr/>
    </dgm:pt>
    <dgm:pt modelId="{93DC2783-A107-564E-9576-480D6D8A2766}" type="pres">
      <dgm:prSet presAssocID="{FF5973DF-BBC4-3542-B412-5F688E2BB382}" presName="level1Shape" presStyleLbl="node0" presStyleIdx="0" presStyleCnt="1" custScaleX="200770">
        <dgm:presLayoutVars>
          <dgm:chPref val="3"/>
        </dgm:presLayoutVars>
      </dgm:prSet>
      <dgm:spPr/>
    </dgm:pt>
    <dgm:pt modelId="{10CBBCFA-B1D4-5F42-A618-53FCF89E81D5}" type="pres">
      <dgm:prSet presAssocID="{FF5973DF-BBC4-3542-B412-5F688E2BB382}" presName="hierChild2" presStyleCnt="0"/>
      <dgm:spPr/>
    </dgm:pt>
    <dgm:pt modelId="{A31B585E-44F8-1545-A790-D7896919DA7C}" type="pres">
      <dgm:prSet presAssocID="{1EA6907C-2451-DB45-B2E7-E8B4F2B49B0C}" presName="Name19" presStyleLbl="parChTrans1D2" presStyleIdx="0" presStyleCnt="1"/>
      <dgm:spPr/>
    </dgm:pt>
    <dgm:pt modelId="{A1ECCAB9-3012-CC4B-BE5A-FFACDD6B6B33}" type="pres">
      <dgm:prSet presAssocID="{0E9A2A62-46AA-4449-A564-45EF7D3E5BA0}" presName="Name21" presStyleCnt="0"/>
      <dgm:spPr/>
    </dgm:pt>
    <dgm:pt modelId="{BCF691E1-A644-514A-ADA4-66BDB02190BF}" type="pres">
      <dgm:prSet presAssocID="{0E9A2A62-46AA-4449-A564-45EF7D3E5BA0}" presName="level2Shape" presStyleLbl="node2" presStyleIdx="0" presStyleCnt="1" custScaleX="199207"/>
      <dgm:spPr/>
    </dgm:pt>
    <dgm:pt modelId="{4025695B-1A4E-5A4D-8A59-CDC6CF2EE65D}" type="pres">
      <dgm:prSet presAssocID="{0E9A2A62-46AA-4449-A564-45EF7D3E5BA0}" presName="hierChild3" presStyleCnt="0"/>
      <dgm:spPr/>
    </dgm:pt>
    <dgm:pt modelId="{99FBE8EC-5A40-1C4D-9EC5-4BA716768115}" type="pres">
      <dgm:prSet presAssocID="{3395AD44-DE29-464F-8090-A32AE0E72126}" presName="Name19" presStyleLbl="parChTrans1D3" presStyleIdx="0" presStyleCnt="3"/>
      <dgm:spPr/>
    </dgm:pt>
    <dgm:pt modelId="{4E43204F-E861-E648-824B-59D88A07C4BF}" type="pres">
      <dgm:prSet presAssocID="{15DB791A-C432-A549-AEE6-20AA4DF39769}" presName="Name21" presStyleCnt="0"/>
      <dgm:spPr/>
    </dgm:pt>
    <dgm:pt modelId="{EF29B65D-712F-1949-BB85-DBE76B314CBD}" type="pres">
      <dgm:prSet presAssocID="{15DB791A-C432-A549-AEE6-20AA4DF39769}" presName="level2Shape" presStyleLbl="node3" presStyleIdx="0" presStyleCnt="3" custScaleX="200770"/>
      <dgm:spPr/>
    </dgm:pt>
    <dgm:pt modelId="{F52A3B8B-6592-D549-A061-E4BB77D60743}" type="pres">
      <dgm:prSet presAssocID="{15DB791A-C432-A549-AEE6-20AA4DF39769}" presName="hierChild3" presStyleCnt="0"/>
      <dgm:spPr/>
    </dgm:pt>
    <dgm:pt modelId="{7CDDE187-37AB-4D4E-93C2-ADDFF6F203FB}" type="pres">
      <dgm:prSet presAssocID="{92F04FE2-8638-7B4F-B910-C855F1BEE7A7}" presName="Name19" presStyleLbl="parChTrans1D4" presStyleIdx="0" presStyleCnt="11"/>
      <dgm:spPr/>
    </dgm:pt>
    <dgm:pt modelId="{281DA90B-6435-7F44-931F-C75E090202A7}" type="pres">
      <dgm:prSet presAssocID="{78400CCD-0DDE-CF40-AE75-94A7A70A53B6}" presName="Name21" presStyleCnt="0"/>
      <dgm:spPr/>
    </dgm:pt>
    <dgm:pt modelId="{6F6B2C91-1A31-5B44-BCAE-F15EC65D43E8}" type="pres">
      <dgm:prSet presAssocID="{78400CCD-0DDE-CF40-AE75-94A7A70A53B6}" presName="level2Shape" presStyleLbl="node4" presStyleIdx="0" presStyleCnt="11" custScaleX="200770"/>
      <dgm:spPr/>
    </dgm:pt>
    <dgm:pt modelId="{38110014-CB8C-6F47-8E76-572B8148AF71}" type="pres">
      <dgm:prSet presAssocID="{78400CCD-0DDE-CF40-AE75-94A7A70A53B6}" presName="hierChild3" presStyleCnt="0"/>
      <dgm:spPr/>
    </dgm:pt>
    <dgm:pt modelId="{B7E4C0F3-0FE9-354D-9714-9DD4FC3F916D}" type="pres">
      <dgm:prSet presAssocID="{DB17049D-FFF4-9F4B-9A10-4CA9F566D32C}" presName="Name19" presStyleLbl="parChTrans1D3" presStyleIdx="1" presStyleCnt="3"/>
      <dgm:spPr/>
    </dgm:pt>
    <dgm:pt modelId="{FE96CFC9-373F-FC43-8173-879E3E9CA5FB}" type="pres">
      <dgm:prSet presAssocID="{B112E2B7-4FB6-BF4E-831E-BCB07C82BB7D}" presName="Name21" presStyleCnt="0"/>
      <dgm:spPr/>
    </dgm:pt>
    <dgm:pt modelId="{B6A11E27-0B84-3F4C-AF40-15B5E4FCB696}" type="pres">
      <dgm:prSet presAssocID="{B112E2B7-4FB6-BF4E-831E-BCB07C82BB7D}" presName="level2Shape" presStyleLbl="node3" presStyleIdx="1" presStyleCnt="3" custScaleX="200770" custLinFactNeighborX="-62277"/>
      <dgm:spPr/>
    </dgm:pt>
    <dgm:pt modelId="{44CA6385-2D49-7E44-84BB-D913D45FDDC0}" type="pres">
      <dgm:prSet presAssocID="{B112E2B7-4FB6-BF4E-831E-BCB07C82BB7D}" presName="hierChild3" presStyleCnt="0"/>
      <dgm:spPr/>
    </dgm:pt>
    <dgm:pt modelId="{B1357FE5-C7A3-0040-BD3D-17DE78E3C345}" type="pres">
      <dgm:prSet presAssocID="{862F0FCA-CD44-5542-A3B8-E88237D92970}" presName="Name19" presStyleLbl="parChTrans1D4" presStyleIdx="1" presStyleCnt="11"/>
      <dgm:spPr/>
    </dgm:pt>
    <dgm:pt modelId="{ECD1CD73-4BEE-4242-82C9-B690693C6175}" type="pres">
      <dgm:prSet presAssocID="{0733C693-1A79-E741-8407-CAF37D521721}" presName="Name21" presStyleCnt="0"/>
      <dgm:spPr/>
    </dgm:pt>
    <dgm:pt modelId="{71505DA7-9870-5049-B1E8-69D85ECE7569}" type="pres">
      <dgm:prSet presAssocID="{0733C693-1A79-E741-8407-CAF37D521721}" presName="level2Shape" presStyleLbl="node4" presStyleIdx="1" presStyleCnt="11" custScaleX="200770" custLinFactNeighborX="-62277"/>
      <dgm:spPr/>
    </dgm:pt>
    <dgm:pt modelId="{C43AFAC4-E8F2-1A41-ADFB-0F448FECB900}" type="pres">
      <dgm:prSet presAssocID="{0733C693-1A79-E741-8407-CAF37D521721}" presName="hierChild3" presStyleCnt="0"/>
      <dgm:spPr/>
    </dgm:pt>
    <dgm:pt modelId="{93D6488C-BF85-8549-B10E-D38EAEBC684B}" type="pres">
      <dgm:prSet presAssocID="{023E3DA1-03AB-9441-8873-30D1F26DFC29}" presName="Name19" presStyleLbl="parChTrans1D4" presStyleIdx="2" presStyleCnt="11"/>
      <dgm:spPr/>
    </dgm:pt>
    <dgm:pt modelId="{0725AD58-F4B3-7248-9E56-C300F28DE2FF}" type="pres">
      <dgm:prSet presAssocID="{E4777773-5C4D-BA42-9E32-9010E2E85949}" presName="Name21" presStyleCnt="0"/>
      <dgm:spPr/>
    </dgm:pt>
    <dgm:pt modelId="{85259EF8-9325-4A46-B0D3-D455D2E64145}" type="pres">
      <dgm:prSet presAssocID="{E4777773-5C4D-BA42-9E32-9010E2E85949}" presName="level2Shape" presStyleLbl="node4" presStyleIdx="2" presStyleCnt="11" custScaleX="200770" custLinFactNeighborX="-62277"/>
      <dgm:spPr/>
    </dgm:pt>
    <dgm:pt modelId="{9C55E420-2843-A842-A7DF-A2AE90C78796}" type="pres">
      <dgm:prSet presAssocID="{E4777773-5C4D-BA42-9E32-9010E2E85949}" presName="hierChild3" presStyleCnt="0"/>
      <dgm:spPr/>
    </dgm:pt>
    <dgm:pt modelId="{5F45766A-7297-6148-B7D8-F3155BA848BE}" type="pres">
      <dgm:prSet presAssocID="{EBAD2A5C-5D3A-A546-9C7B-F8E996EAFA10}" presName="Name19" presStyleLbl="parChTrans1D4" presStyleIdx="3" presStyleCnt="11"/>
      <dgm:spPr/>
    </dgm:pt>
    <dgm:pt modelId="{0E27E7E9-968B-544E-A0C3-3E1416D0D031}" type="pres">
      <dgm:prSet presAssocID="{7BE77173-638F-FE4B-84B1-15CDEEB0B984}" presName="Name21" presStyleCnt="0"/>
      <dgm:spPr/>
    </dgm:pt>
    <dgm:pt modelId="{99606B41-9894-D344-9AC0-C3C0AF19CCC0}" type="pres">
      <dgm:prSet presAssocID="{7BE77173-638F-FE4B-84B1-15CDEEB0B984}" presName="level2Shape" presStyleLbl="node4" presStyleIdx="3" presStyleCnt="11" custScaleX="200770" custLinFactNeighborX="-62277"/>
      <dgm:spPr/>
    </dgm:pt>
    <dgm:pt modelId="{61297323-9F68-0C4B-AF1B-BEBCCE58CAAE}" type="pres">
      <dgm:prSet presAssocID="{7BE77173-638F-FE4B-84B1-15CDEEB0B984}" presName="hierChild3" presStyleCnt="0"/>
      <dgm:spPr/>
    </dgm:pt>
    <dgm:pt modelId="{764582A7-4091-C54D-A3CD-084F1562EFE4}" type="pres">
      <dgm:prSet presAssocID="{77E066AC-7525-654F-A301-603FFFC42E92}" presName="Name19" presStyleLbl="parChTrans1D4" presStyleIdx="4" presStyleCnt="11"/>
      <dgm:spPr/>
    </dgm:pt>
    <dgm:pt modelId="{DE154E69-0BB2-7542-8B69-81F7B8703273}" type="pres">
      <dgm:prSet presAssocID="{56417388-2530-C248-B8AA-118B2190CE2F}" presName="Name21" presStyleCnt="0"/>
      <dgm:spPr/>
    </dgm:pt>
    <dgm:pt modelId="{782D095F-9C68-7B4B-A3B5-5213FA2C78F0}" type="pres">
      <dgm:prSet presAssocID="{56417388-2530-C248-B8AA-118B2190CE2F}" presName="level2Shape" presStyleLbl="node4" presStyleIdx="4" presStyleCnt="11" custScaleX="200770" custLinFactNeighborX="-62277"/>
      <dgm:spPr/>
    </dgm:pt>
    <dgm:pt modelId="{E719CC77-8D67-D346-8A2D-F097BE41E726}" type="pres">
      <dgm:prSet presAssocID="{56417388-2530-C248-B8AA-118B2190CE2F}" presName="hierChild3" presStyleCnt="0"/>
      <dgm:spPr/>
    </dgm:pt>
    <dgm:pt modelId="{4602D411-308C-A04C-BD15-E8E1A988C9C0}" type="pres">
      <dgm:prSet presAssocID="{3AFB713F-E6D4-5E43-891F-0CEC99173AA3}" presName="Name19" presStyleLbl="parChTrans1D4" presStyleIdx="5" presStyleCnt="11"/>
      <dgm:spPr/>
    </dgm:pt>
    <dgm:pt modelId="{711A7457-27AD-5246-B4F6-0D5F6EE9E3E3}" type="pres">
      <dgm:prSet presAssocID="{E03BDC2F-2B38-3748-ABAB-C49FBBB343FA}" presName="Name21" presStyleCnt="0"/>
      <dgm:spPr/>
    </dgm:pt>
    <dgm:pt modelId="{D9D5F874-48DD-804E-9F92-7604AE8F6E86}" type="pres">
      <dgm:prSet presAssocID="{E03BDC2F-2B38-3748-ABAB-C49FBBB343FA}" presName="level2Shape" presStyleLbl="node4" presStyleIdx="5" presStyleCnt="11" custScaleX="200770" custLinFactNeighborX="-62277"/>
      <dgm:spPr/>
    </dgm:pt>
    <dgm:pt modelId="{97666F2A-2F33-0148-A15B-A08DE18FDAE8}" type="pres">
      <dgm:prSet presAssocID="{E03BDC2F-2B38-3748-ABAB-C49FBBB343FA}" presName="hierChild3" presStyleCnt="0"/>
      <dgm:spPr/>
    </dgm:pt>
    <dgm:pt modelId="{381BF6BD-FC55-5345-B2E0-A70B7B9B6241}" type="pres">
      <dgm:prSet presAssocID="{0770E8BE-30E0-214D-A4E6-CA5FFFBD7CA2}" presName="Name19" presStyleLbl="parChTrans1D4" presStyleIdx="6" presStyleCnt="11"/>
      <dgm:spPr/>
    </dgm:pt>
    <dgm:pt modelId="{F044BAE9-358F-5348-B3E7-C35C7DAF84DF}" type="pres">
      <dgm:prSet presAssocID="{E9A91FC6-61CE-A746-9BC5-F8C37FB99840}" presName="Name21" presStyleCnt="0"/>
      <dgm:spPr/>
    </dgm:pt>
    <dgm:pt modelId="{FED94200-C984-6644-8B0A-08CC5ED5A349}" type="pres">
      <dgm:prSet presAssocID="{E9A91FC6-61CE-A746-9BC5-F8C37FB99840}" presName="level2Shape" presStyleLbl="node4" presStyleIdx="6" presStyleCnt="11" custScaleX="200770" custLinFactNeighborX="-62277"/>
      <dgm:spPr/>
    </dgm:pt>
    <dgm:pt modelId="{CC94E939-D7E9-204F-A750-FAE92598A08E}" type="pres">
      <dgm:prSet presAssocID="{E9A91FC6-61CE-A746-9BC5-F8C37FB99840}" presName="hierChild3" presStyleCnt="0"/>
      <dgm:spPr/>
    </dgm:pt>
    <dgm:pt modelId="{2C6FCC69-33EF-BF4B-B895-DCD2CDDAFE24}" type="pres">
      <dgm:prSet presAssocID="{8D58EDE8-D0CB-3C40-BF02-E05D51C9138F}" presName="Name19" presStyleLbl="parChTrans1D4" presStyleIdx="7" presStyleCnt="11"/>
      <dgm:spPr/>
    </dgm:pt>
    <dgm:pt modelId="{B1D1E8F9-61E4-2047-974C-9BC970A1C0DE}" type="pres">
      <dgm:prSet presAssocID="{EFF8C5A0-0869-1845-A6A8-3A12C0D7BA32}" presName="Name21" presStyleCnt="0"/>
      <dgm:spPr/>
    </dgm:pt>
    <dgm:pt modelId="{D630F2B3-5C5E-A544-853F-6FE67173799D}" type="pres">
      <dgm:prSet presAssocID="{EFF8C5A0-0869-1845-A6A8-3A12C0D7BA32}" presName="level2Shape" presStyleLbl="node4" presStyleIdx="7" presStyleCnt="11" custScaleX="200770" custLinFactNeighborX="-62277"/>
      <dgm:spPr/>
    </dgm:pt>
    <dgm:pt modelId="{2DA22103-C7EB-3D49-9293-D0115EDA492C}" type="pres">
      <dgm:prSet presAssocID="{EFF8C5A0-0869-1845-A6A8-3A12C0D7BA32}" presName="hierChild3" presStyleCnt="0"/>
      <dgm:spPr/>
    </dgm:pt>
    <dgm:pt modelId="{AEDEE852-C999-314C-B957-D129A087611D}" type="pres">
      <dgm:prSet presAssocID="{B9FEF73F-A150-4D48-BD0C-8D9351F68DDB}" presName="Name19" presStyleLbl="parChTrans1D4" presStyleIdx="8" presStyleCnt="11"/>
      <dgm:spPr/>
    </dgm:pt>
    <dgm:pt modelId="{9A1C65BC-5646-EF42-9919-376D9BF910F5}" type="pres">
      <dgm:prSet presAssocID="{A17538C0-30D8-314F-83CB-EED960BFFB55}" presName="Name21" presStyleCnt="0"/>
      <dgm:spPr/>
    </dgm:pt>
    <dgm:pt modelId="{6074FCB1-C60E-C744-869C-43594FD30358}" type="pres">
      <dgm:prSet presAssocID="{A17538C0-30D8-314F-83CB-EED960BFFB55}" presName="level2Shape" presStyleLbl="node4" presStyleIdx="8" presStyleCnt="11" custScaleX="200770" custLinFactNeighborX="-62277"/>
      <dgm:spPr/>
    </dgm:pt>
    <dgm:pt modelId="{46F32189-5E6F-6B40-8D98-C3E8B0932879}" type="pres">
      <dgm:prSet presAssocID="{A17538C0-30D8-314F-83CB-EED960BFFB55}" presName="hierChild3" presStyleCnt="0"/>
      <dgm:spPr/>
    </dgm:pt>
    <dgm:pt modelId="{C8CB631F-2D8A-4342-88BA-E92E91820387}" type="pres">
      <dgm:prSet presAssocID="{22C97553-F928-C14D-86A5-568CD84BEDAB}" presName="Name19" presStyleLbl="parChTrans1D4" presStyleIdx="9" presStyleCnt="11"/>
      <dgm:spPr/>
    </dgm:pt>
    <dgm:pt modelId="{7C454A77-658C-2449-82CF-E707E5A34F30}" type="pres">
      <dgm:prSet presAssocID="{5DB64A56-13E3-9040-8A77-49CC311055A0}" presName="Name21" presStyleCnt="0"/>
      <dgm:spPr/>
    </dgm:pt>
    <dgm:pt modelId="{CEA03DDE-BA24-FD44-9283-F90034B997F5}" type="pres">
      <dgm:prSet presAssocID="{5DB64A56-13E3-9040-8A77-49CC311055A0}" presName="level2Shape" presStyleLbl="node4" presStyleIdx="9" presStyleCnt="11" custScaleX="200770" custLinFactNeighborX="-62277"/>
      <dgm:spPr/>
    </dgm:pt>
    <dgm:pt modelId="{46020F4F-BD35-8B4D-97CF-439E127ADA74}" type="pres">
      <dgm:prSet presAssocID="{5DB64A56-13E3-9040-8A77-49CC311055A0}" presName="hierChild3" presStyleCnt="0"/>
      <dgm:spPr/>
    </dgm:pt>
    <dgm:pt modelId="{348645C0-6DA7-D744-84B5-ACB24AC8FE64}" type="pres">
      <dgm:prSet presAssocID="{FC46BED5-3240-CD42-9941-870677FC2095}" presName="Name19" presStyleLbl="parChTrans1D3" presStyleIdx="2" presStyleCnt="3"/>
      <dgm:spPr/>
    </dgm:pt>
    <dgm:pt modelId="{B0373FA8-C95B-3A41-92A0-4354E5D868CE}" type="pres">
      <dgm:prSet presAssocID="{7DA5BE91-790A-BB40-9F68-7FA49841AF42}" presName="Name21" presStyleCnt="0"/>
      <dgm:spPr/>
    </dgm:pt>
    <dgm:pt modelId="{DC99B446-B48B-074B-BA43-1BD9746780D9}" type="pres">
      <dgm:prSet presAssocID="{7DA5BE91-790A-BB40-9F68-7FA49841AF42}" presName="level2Shape" presStyleLbl="node3" presStyleIdx="2" presStyleCnt="3" custScaleX="200770"/>
      <dgm:spPr/>
    </dgm:pt>
    <dgm:pt modelId="{68C71025-E80A-C54B-BE33-D98B7AF598C8}" type="pres">
      <dgm:prSet presAssocID="{7DA5BE91-790A-BB40-9F68-7FA49841AF42}" presName="hierChild3" presStyleCnt="0"/>
      <dgm:spPr/>
    </dgm:pt>
    <dgm:pt modelId="{A2110837-5558-3F43-82ED-C9F39D34C8DB}" type="pres">
      <dgm:prSet presAssocID="{414CC4B5-14F8-C94B-B3CE-EC8DDDBDFB9E}" presName="Name19" presStyleLbl="parChTrans1D4" presStyleIdx="10" presStyleCnt="11"/>
      <dgm:spPr/>
    </dgm:pt>
    <dgm:pt modelId="{62DE7B61-B0D9-1F4F-ABD8-57F8FDFEA369}" type="pres">
      <dgm:prSet presAssocID="{4436717F-CD01-304A-BF31-8BF56C3A258C}" presName="Name21" presStyleCnt="0"/>
      <dgm:spPr/>
    </dgm:pt>
    <dgm:pt modelId="{F1E78216-C376-334C-A1C3-74F6C1E320A2}" type="pres">
      <dgm:prSet presAssocID="{4436717F-CD01-304A-BF31-8BF56C3A258C}" presName="level2Shape" presStyleLbl="node4" presStyleIdx="10" presStyleCnt="11" custScaleX="200770"/>
      <dgm:spPr/>
    </dgm:pt>
    <dgm:pt modelId="{F2A64C6A-017E-4342-ABA1-ADA2015E106F}" type="pres">
      <dgm:prSet presAssocID="{4436717F-CD01-304A-BF31-8BF56C3A258C}" presName="hierChild3" presStyleCnt="0"/>
      <dgm:spPr/>
    </dgm:pt>
    <dgm:pt modelId="{E6DC99E0-7AD2-8548-A95E-618E48EDEEA3}" type="pres">
      <dgm:prSet presAssocID="{D627FBA3-22DF-5845-ADD0-85986E958E50}" presName="bgShapesFlow" presStyleCnt="0"/>
      <dgm:spPr/>
    </dgm:pt>
  </dgm:ptLst>
  <dgm:cxnLst>
    <dgm:cxn modelId="{19B4F70F-46C8-4D4B-B382-C42163FADFA8}" srcId="{0E9A2A62-46AA-4449-A564-45EF7D3E5BA0}" destId="{15DB791A-C432-A549-AEE6-20AA4DF39769}" srcOrd="0" destOrd="0" parTransId="{3395AD44-DE29-464F-8090-A32AE0E72126}" sibTransId="{A3151BD8-A40D-0847-8876-13349BF0AEF1}"/>
    <dgm:cxn modelId="{DB5D4D12-9E40-0B40-8D0C-98FABB13C511}" type="presOf" srcId="{B9FEF73F-A150-4D48-BD0C-8D9351F68DDB}" destId="{AEDEE852-C999-314C-B957-D129A087611D}" srcOrd="0" destOrd="0" presId="urn:microsoft.com/office/officeart/2005/8/layout/hierarchy6"/>
    <dgm:cxn modelId="{4EF01E19-84DE-124C-834C-77EBF6CCE0CF}" type="presOf" srcId="{B112E2B7-4FB6-BF4E-831E-BCB07C82BB7D}" destId="{B6A11E27-0B84-3F4C-AF40-15B5E4FCB696}" srcOrd="0" destOrd="0" presId="urn:microsoft.com/office/officeart/2005/8/layout/hierarchy6"/>
    <dgm:cxn modelId="{84F9561A-0FC3-6B4B-B820-8D99229C526C}" srcId="{D627FBA3-22DF-5845-ADD0-85986E958E50}" destId="{FF5973DF-BBC4-3542-B412-5F688E2BB382}" srcOrd="0" destOrd="0" parTransId="{ACC7B4B6-6494-EA44-9139-6B1C382DB2F3}" sibTransId="{BF82EAB1-AEDA-AB48-AD16-7F60D2981495}"/>
    <dgm:cxn modelId="{58F4881F-DDA5-7841-9DC9-0BD39AEFC179}" type="presOf" srcId="{0733C693-1A79-E741-8407-CAF37D521721}" destId="{71505DA7-9870-5049-B1E8-69D85ECE7569}" srcOrd="0" destOrd="0" presId="urn:microsoft.com/office/officeart/2005/8/layout/hierarchy6"/>
    <dgm:cxn modelId="{14D0CA20-620D-424B-B9BE-DB6819D845F3}" type="presOf" srcId="{D627FBA3-22DF-5845-ADD0-85986E958E50}" destId="{7D01FDBF-7F8C-7546-8CBF-60D66366E575}" srcOrd="0" destOrd="0" presId="urn:microsoft.com/office/officeart/2005/8/layout/hierarchy6"/>
    <dgm:cxn modelId="{BB76C523-A177-9745-8C68-4B4EACC7B128}" type="presOf" srcId="{77E066AC-7525-654F-A301-603FFFC42E92}" destId="{764582A7-4091-C54D-A3CD-084F1562EFE4}" srcOrd="0" destOrd="0" presId="urn:microsoft.com/office/officeart/2005/8/layout/hierarchy6"/>
    <dgm:cxn modelId="{22DAB229-9589-BE42-9313-21204D83710D}" srcId="{15DB791A-C432-A549-AEE6-20AA4DF39769}" destId="{78400CCD-0DDE-CF40-AE75-94A7A70A53B6}" srcOrd="0" destOrd="0" parTransId="{92F04FE2-8638-7B4F-B910-C855F1BEE7A7}" sibTransId="{DDF7A777-0216-8843-BE65-43DA41CDA835}"/>
    <dgm:cxn modelId="{B49CBF2B-9879-1846-BB91-F6DC877B1C1E}" srcId="{0E9A2A62-46AA-4449-A564-45EF7D3E5BA0}" destId="{7DA5BE91-790A-BB40-9F68-7FA49841AF42}" srcOrd="2" destOrd="0" parTransId="{FC46BED5-3240-CD42-9941-870677FC2095}" sibTransId="{A118CEF6-8FDB-144F-A9F3-F8572231F621}"/>
    <dgm:cxn modelId="{DF15732E-8A8E-1643-A315-38CCA971B2F1}" type="presOf" srcId="{3AFB713F-E6D4-5E43-891F-0CEC99173AA3}" destId="{4602D411-308C-A04C-BD15-E8E1A988C9C0}" srcOrd="0" destOrd="0" presId="urn:microsoft.com/office/officeart/2005/8/layout/hierarchy6"/>
    <dgm:cxn modelId="{A5B8D834-E209-8D41-9961-F29772DEF3E0}" type="presOf" srcId="{414CC4B5-14F8-C94B-B3CE-EC8DDDBDFB9E}" destId="{A2110837-5558-3F43-82ED-C9F39D34C8DB}" srcOrd="0" destOrd="0" presId="urn:microsoft.com/office/officeart/2005/8/layout/hierarchy6"/>
    <dgm:cxn modelId="{12DB3936-025E-9546-94E1-83B25CB65E20}" type="presOf" srcId="{3395AD44-DE29-464F-8090-A32AE0E72126}" destId="{99FBE8EC-5A40-1C4D-9EC5-4BA716768115}" srcOrd="0" destOrd="0" presId="urn:microsoft.com/office/officeart/2005/8/layout/hierarchy6"/>
    <dgm:cxn modelId="{EE557836-1812-F845-B726-25C8F64CAD16}" type="presOf" srcId="{7DA5BE91-790A-BB40-9F68-7FA49841AF42}" destId="{DC99B446-B48B-074B-BA43-1BD9746780D9}" srcOrd="0" destOrd="0" presId="urn:microsoft.com/office/officeart/2005/8/layout/hierarchy6"/>
    <dgm:cxn modelId="{13C43137-0402-8E40-85BE-582F10D20EAE}" srcId="{E9A91FC6-61CE-A746-9BC5-F8C37FB99840}" destId="{EFF8C5A0-0869-1845-A6A8-3A12C0D7BA32}" srcOrd="0" destOrd="0" parTransId="{8D58EDE8-D0CB-3C40-BF02-E05D51C9138F}" sibTransId="{FF84D591-3CFD-9A4B-B3F8-5D5CEA512009}"/>
    <dgm:cxn modelId="{8BF3CE42-C987-5841-90EE-86831BD57DFF}" srcId="{7DA5BE91-790A-BB40-9F68-7FA49841AF42}" destId="{4436717F-CD01-304A-BF31-8BF56C3A258C}" srcOrd="0" destOrd="0" parTransId="{414CC4B5-14F8-C94B-B3CE-EC8DDDBDFB9E}" sibTransId="{34E3D3D2-1A78-FC49-8A6B-42F3C347A880}"/>
    <dgm:cxn modelId="{7FE2C948-4097-AD4A-9D6A-86D59EDD64FA}" srcId="{FF5973DF-BBC4-3542-B412-5F688E2BB382}" destId="{0E9A2A62-46AA-4449-A564-45EF7D3E5BA0}" srcOrd="0" destOrd="0" parTransId="{1EA6907C-2451-DB45-B2E7-E8B4F2B49B0C}" sibTransId="{389093A5-4762-2F4B-AB8E-B021E7AB1960}"/>
    <dgm:cxn modelId="{F00A2A54-959C-C944-AA66-600A9A7093A6}" srcId="{B112E2B7-4FB6-BF4E-831E-BCB07C82BB7D}" destId="{0733C693-1A79-E741-8407-CAF37D521721}" srcOrd="0" destOrd="0" parTransId="{862F0FCA-CD44-5542-A3B8-E88237D92970}" sibTransId="{1916E312-A067-6944-9500-0BC0F6D7337E}"/>
    <dgm:cxn modelId="{D9CD5E5B-D0B8-D34E-9467-BDA7E01C803E}" srcId="{0733C693-1A79-E741-8407-CAF37D521721}" destId="{E4777773-5C4D-BA42-9E32-9010E2E85949}" srcOrd="0" destOrd="0" parTransId="{023E3DA1-03AB-9441-8873-30D1F26DFC29}" sibTransId="{C499669D-D774-E34E-B14F-53CDEEEDA592}"/>
    <dgm:cxn modelId="{F466BF5E-6A1B-A740-9D70-64BA4D4248D7}" type="presOf" srcId="{92F04FE2-8638-7B4F-B910-C855F1BEE7A7}" destId="{7CDDE187-37AB-4D4E-93C2-ADDFF6F203FB}" srcOrd="0" destOrd="0" presId="urn:microsoft.com/office/officeart/2005/8/layout/hierarchy6"/>
    <dgm:cxn modelId="{E9A6BB70-C23D-5046-B73A-64138FB1D308}" type="presOf" srcId="{4436717F-CD01-304A-BF31-8BF56C3A258C}" destId="{F1E78216-C376-334C-A1C3-74F6C1E320A2}" srcOrd="0" destOrd="0" presId="urn:microsoft.com/office/officeart/2005/8/layout/hierarchy6"/>
    <dgm:cxn modelId="{A708A974-053B-4E45-BC29-3CDE1E21BB5C}" type="presOf" srcId="{FF5973DF-BBC4-3542-B412-5F688E2BB382}" destId="{93DC2783-A107-564E-9576-480D6D8A2766}" srcOrd="0" destOrd="0" presId="urn:microsoft.com/office/officeart/2005/8/layout/hierarchy6"/>
    <dgm:cxn modelId="{ABA96176-0C79-FD45-963D-F3DFACC4F600}" type="presOf" srcId="{E9A91FC6-61CE-A746-9BC5-F8C37FB99840}" destId="{FED94200-C984-6644-8B0A-08CC5ED5A349}" srcOrd="0" destOrd="0" presId="urn:microsoft.com/office/officeart/2005/8/layout/hierarchy6"/>
    <dgm:cxn modelId="{24EA467B-0E84-3A4B-852F-B29DBC1E6C56}" srcId="{EFF8C5A0-0869-1845-A6A8-3A12C0D7BA32}" destId="{A17538C0-30D8-314F-83CB-EED960BFFB55}" srcOrd="0" destOrd="0" parTransId="{B9FEF73F-A150-4D48-BD0C-8D9351F68DDB}" sibTransId="{65532FD2-2F50-E549-BE18-1A7800A624F8}"/>
    <dgm:cxn modelId="{DEAF7B81-F1F7-8F48-9085-8BE17A3FFDB9}" type="presOf" srcId="{5DB64A56-13E3-9040-8A77-49CC311055A0}" destId="{CEA03DDE-BA24-FD44-9283-F90034B997F5}" srcOrd="0" destOrd="0" presId="urn:microsoft.com/office/officeart/2005/8/layout/hierarchy6"/>
    <dgm:cxn modelId="{88399B8A-E260-2F4E-9D63-7C1D81A5A592}" type="presOf" srcId="{A17538C0-30D8-314F-83CB-EED960BFFB55}" destId="{6074FCB1-C60E-C744-869C-43594FD30358}" srcOrd="0" destOrd="0" presId="urn:microsoft.com/office/officeart/2005/8/layout/hierarchy6"/>
    <dgm:cxn modelId="{B14A5591-E8B7-AD40-B83B-508C48E15EE6}" type="presOf" srcId="{E4777773-5C4D-BA42-9E32-9010E2E85949}" destId="{85259EF8-9325-4A46-B0D3-D455D2E64145}" srcOrd="0" destOrd="0" presId="urn:microsoft.com/office/officeart/2005/8/layout/hierarchy6"/>
    <dgm:cxn modelId="{88F0BA95-D9A2-4D46-8DEC-98FB8B806F9B}" srcId="{E03BDC2F-2B38-3748-ABAB-C49FBBB343FA}" destId="{E9A91FC6-61CE-A746-9BC5-F8C37FB99840}" srcOrd="0" destOrd="0" parTransId="{0770E8BE-30E0-214D-A4E6-CA5FFFBD7CA2}" sibTransId="{CBA52C5E-940D-4D4A-8042-F1B3D6C03531}"/>
    <dgm:cxn modelId="{5220E49A-BF23-804E-8729-D7424E30C396}" type="presOf" srcId="{EBAD2A5C-5D3A-A546-9C7B-F8E996EAFA10}" destId="{5F45766A-7297-6148-B7D8-F3155BA848BE}" srcOrd="0" destOrd="0" presId="urn:microsoft.com/office/officeart/2005/8/layout/hierarchy6"/>
    <dgm:cxn modelId="{193B369C-59F6-F34F-BFD9-CCA49F5A42CF}" type="presOf" srcId="{7BE77173-638F-FE4B-84B1-15CDEEB0B984}" destId="{99606B41-9894-D344-9AC0-C3C0AF19CCC0}" srcOrd="0" destOrd="0" presId="urn:microsoft.com/office/officeart/2005/8/layout/hierarchy6"/>
    <dgm:cxn modelId="{300C5D9F-1FB7-4F4D-BFB9-3456BEF2EC7E}" type="presOf" srcId="{56417388-2530-C248-B8AA-118B2190CE2F}" destId="{782D095F-9C68-7B4B-A3B5-5213FA2C78F0}" srcOrd="0" destOrd="0" presId="urn:microsoft.com/office/officeart/2005/8/layout/hierarchy6"/>
    <dgm:cxn modelId="{2C71D8A2-FC0D-C141-8C78-B3489325A882}" type="presOf" srcId="{DB17049D-FFF4-9F4B-9A10-4CA9F566D32C}" destId="{B7E4C0F3-0FE9-354D-9714-9DD4FC3F916D}" srcOrd="0" destOrd="0" presId="urn:microsoft.com/office/officeart/2005/8/layout/hierarchy6"/>
    <dgm:cxn modelId="{88A6B1A3-DCC2-8A48-9B30-B3921BE689B2}" srcId="{56417388-2530-C248-B8AA-118B2190CE2F}" destId="{E03BDC2F-2B38-3748-ABAB-C49FBBB343FA}" srcOrd="0" destOrd="0" parTransId="{3AFB713F-E6D4-5E43-891F-0CEC99173AA3}" sibTransId="{058AC81A-5CB9-8440-8ABF-50624C3BE856}"/>
    <dgm:cxn modelId="{AEEFAFAA-7BEF-554F-B022-C600A28D2F23}" type="presOf" srcId="{1EA6907C-2451-DB45-B2E7-E8B4F2B49B0C}" destId="{A31B585E-44F8-1545-A790-D7896919DA7C}" srcOrd="0" destOrd="0" presId="urn:microsoft.com/office/officeart/2005/8/layout/hierarchy6"/>
    <dgm:cxn modelId="{ECA862AD-B67E-1643-96D1-D5AF4DD59753}" type="presOf" srcId="{862F0FCA-CD44-5542-A3B8-E88237D92970}" destId="{B1357FE5-C7A3-0040-BD3D-17DE78E3C345}" srcOrd="0" destOrd="0" presId="urn:microsoft.com/office/officeart/2005/8/layout/hierarchy6"/>
    <dgm:cxn modelId="{C65008B3-BB21-7D4A-94D2-5893961271D9}" srcId="{7BE77173-638F-FE4B-84B1-15CDEEB0B984}" destId="{56417388-2530-C248-B8AA-118B2190CE2F}" srcOrd="0" destOrd="0" parTransId="{77E066AC-7525-654F-A301-603FFFC42E92}" sibTransId="{766DC060-8CF4-0F47-B298-8E9DCDAF7A79}"/>
    <dgm:cxn modelId="{841AB8B5-250A-5143-BD9D-8F908F786104}" type="presOf" srcId="{EFF8C5A0-0869-1845-A6A8-3A12C0D7BA32}" destId="{D630F2B3-5C5E-A544-853F-6FE67173799D}" srcOrd="0" destOrd="0" presId="urn:microsoft.com/office/officeart/2005/8/layout/hierarchy6"/>
    <dgm:cxn modelId="{C4EAFBB6-1768-4242-9124-2BE19DC65ACB}" type="presOf" srcId="{8D58EDE8-D0CB-3C40-BF02-E05D51C9138F}" destId="{2C6FCC69-33EF-BF4B-B895-DCD2CDDAFE24}" srcOrd="0" destOrd="0" presId="urn:microsoft.com/office/officeart/2005/8/layout/hierarchy6"/>
    <dgm:cxn modelId="{811D9CB9-EBCC-4444-8C16-A455BB21948D}" type="presOf" srcId="{0E9A2A62-46AA-4449-A564-45EF7D3E5BA0}" destId="{BCF691E1-A644-514A-ADA4-66BDB02190BF}" srcOrd="0" destOrd="0" presId="urn:microsoft.com/office/officeart/2005/8/layout/hierarchy6"/>
    <dgm:cxn modelId="{DE75BECD-D07E-FA40-85A8-A12309DE0AE1}" type="presOf" srcId="{78400CCD-0DDE-CF40-AE75-94A7A70A53B6}" destId="{6F6B2C91-1A31-5B44-BCAE-F15EC65D43E8}" srcOrd="0" destOrd="0" presId="urn:microsoft.com/office/officeart/2005/8/layout/hierarchy6"/>
    <dgm:cxn modelId="{79F48ADB-7EC0-A340-AE7C-4D5E36970F44}" type="presOf" srcId="{15DB791A-C432-A549-AEE6-20AA4DF39769}" destId="{EF29B65D-712F-1949-BB85-DBE76B314CBD}" srcOrd="0" destOrd="0" presId="urn:microsoft.com/office/officeart/2005/8/layout/hierarchy6"/>
    <dgm:cxn modelId="{EEE720DF-15EB-7640-8718-D3C6B2FA9942}" srcId="{EFF8C5A0-0869-1845-A6A8-3A12C0D7BA32}" destId="{5DB64A56-13E3-9040-8A77-49CC311055A0}" srcOrd="1" destOrd="0" parTransId="{22C97553-F928-C14D-86A5-568CD84BEDAB}" sibTransId="{D0C3191C-A261-A14D-8DF1-D3DBA61E47E3}"/>
    <dgm:cxn modelId="{486C86DF-B63B-B24B-8E39-716223A6081B}" srcId="{0E9A2A62-46AA-4449-A564-45EF7D3E5BA0}" destId="{B112E2B7-4FB6-BF4E-831E-BCB07C82BB7D}" srcOrd="1" destOrd="0" parTransId="{DB17049D-FFF4-9F4B-9A10-4CA9F566D32C}" sibTransId="{ED3BBAB3-D52C-284F-AF16-74ACFF9D0391}"/>
    <dgm:cxn modelId="{60F7BBEB-88E4-8E46-A2AC-2033DEF6AE80}" type="presOf" srcId="{FC46BED5-3240-CD42-9941-870677FC2095}" destId="{348645C0-6DA7-D744-84B5-ACB24AC8FE64}" srcOrd="0" destOrd="0" presId="urn:microsoft.com/office/officeart/2005/8/layout/hierarchy6"/>
    <dgm:cxn modelId="{4BF998F0-B0C7-634C-8F0E-1D2EE5877897}" srcId="{E4777773-5C4D-BA42-9E32-9010E2E85949}" destId="{7BE77173-638F-FE4B-84B1-15CDEEB0B984}" srcOrd="0" destOrd="0" parTransId="{EBAD2A5C-5D3A-A546-9C7B-F8E996EAFA10}" sibTransId="{E6A2B6C1-1ED7-1E49-BC09-5A1017427A85}"/>
    <dgm:cxn modelId="{625DE7F4-366C-8548-A297-74BC80A483DB}" type="presOf" srcId="{E03BDC2F-2B38-3748-ABAB-C49FBBB343FA}" destId="{D9D5F874-48DD-804E-9F92-7604AE8F6E86}" srcOrd="0" destOrd="0" presId="urn:microsoft.com/office/officeart/2005/8/layout/hierarchy6"/>
    <dgm:cxn modelId="{B6B021F7-8E8F-714A-AAD6-BEBBBCC7ADC9}" type="presOf" srcId="{0770E8BE-30E0-214D-A4E6-CA5FFFBD7CA2}" destId="{381BF6BD-FC55-5345-B2E0-A70B7B9B6241}" srcOrd="0" destOrd="0" presId="urn:microsoft.com/office/officeart/2005/8/layout/hierarchy6"/>
    <dgm:cxn modelId="{86625BFA-25C4-C043-908D-DD21FF94E6EB}" type="presOf" srcId="{22C97553-F928-C14D-86A5-568CD84BEDAB}" destId="{C8CB631F-2D8A-4342-88BA-E92E91820387}" srcOrd="0" destOrd="0" presId="urn:microsoft.com/office/officeart/2005/8/layout/hierarchy6"/>
    <dgm:cxn modelId="{82832AFE-31C0-0A41-BCF9-9EBAA034C5D8}" type="presOf" srcId="{023E3DA1-03AB-9441-8873-30D1F26DFC29}" destId="{93D6488C-BF85-8549-B10E-D38EAEBC684B}" srcOrd="0" destOrd="0" presId="urn:microsoft.com/office/officeart/2005/8/layout/hierarchy6"/>
    <dgm:cxn modelId="{EFA848EF-942B-7F40-BDB0-780EFAB3B8CB}" type="presParOf" srcId="{7D01FDBF-7F8C-7546-8CBF-60D66366E575}" destId="{16A35726-2D16-8841-8870-1D51059AE4DB}" srcOrd="0" destOrd="0" presId="urn:microsoft.com/office/officeart/2005/8/layout/hierarchy6"/>
    <dgm:cxn modelId="{0837EB60-DDBD-1342-930A-F3512987B785}" type="presParOf" srcId="{16A35726-2D16-8841-8870-1D51059AE4DB}" destId="{40925F24-DF1F-D249-A6CE-303ADA73CC24}" srcOrd="0" destOrd="0" presId="urn:microsoft.com/office/officeart/2005/8/layout/hierarchy6"/>
    <dgm:cxn modelId="{2A227812-CBB7-124F-866A-C1AF2CDB296D}" type="presParOf" srcId="{40925F24-DF1F-D249-A6CE-303ADA73CC24}" destId="{D8FAA0A6-5A12-674B-B511-47BA06AA96C9}" srcOrd="0" destOrd="0" presId="urn:microsoft.com/office/officeart/2005/8/layout/hierarchy6"/>
    <dgm:cxn modelId="{AE623D02-5226-5A4C-A8F2-2C7961FE9E86}" type="presParOf" srcId="{D8FAA0A6-5A12-674B-B511-47BA06AA96C9}" destId="{93DC2783-A107-564E-9576-480D6D8A2766}" srcOrd="0" destOrd="0" presId="urn:microsoft.com/office/officeart/2005/8/layout/hierarchy6"/>
    <dgm:cxn modelId="{03C44B4B-C970-AC48-A868-973833196CA7}" type="presParOf" srcId="{D8FAA0A6-5A12-674B-B511-47BA06AA96C9}" destId="{10CBBCFA-B1D4-5F42-A618-53FCF89E81D5}" srcOrd="1" destOrd="0" presId="urn:microsoft.com/office/officeart/2005/8/layout/hierarchy6"/>
    <dgm:cxn modelId="{1F8B7563-6262-904E-B3BD-8F4A110265FE}" type="presParOf" srcId="{10CBBCFA-B1D4-5F42-A618-53FCF89E81D5}" destId="{A31B585E-44F8-1545-A790-D7896919DA7C}" srcOrd="0" destOrd="0" presId="urn:microsoft.com/office/officeart/2005/8/layout/hierarchy6"/>
    <dgm:cxn modelId="{C6D9C375-A6B4-B34B-8E07-68C8A41FD0A6}" type="presParOf" srcId="{10CBBCFA-B1D4-5F42-A618-53FCF89E81D5}" destId="{A1ECCAB9-3012-CC4B-BE5A-FFACDD6B6B33}" srcOrd="1" destOrd="0" presId="urn:microsoft.com/office/officeart/2005/8/layout/hierarchy6"/>
    <dgm:cxn modelId="{A572723E-CEAD-D64D-9CED-F26DF0302F57}" type="presParOf" srcId="{A1ECCAB9-3012-CC4B-BE5A-FFACDD6B6B33}" destId="{BCF691E1-A644-514A-ADA4-66BDB02190BF}" srcOrd="0" destOrd="0" presId="urn:microsoft.com/office/officeart/2005/8/layout/hierarchy6"/>
    <dgm:cxn modelId="{16E45B23-C9A2-F44C-9D42-C4E12CFDE9F3}" type="presParOf" srcId="{A1ECCAB9-3012-CC4B-BE5A-FFACDD6B6B33}" destId="{4025695B-1A4E-5A4D-8A59-CDC6CF2EE65D}" srcOrd="1" destOrd="0" presId="urn:microsoft.com/office/officeart/2005/8/layout/hierarchy6"/>
    <dgm:cxn modelId="{8F43AA9B-F342-B94A-8FE6-71A198D8DFC4}" type="presParOf" srcId="{4025695B-1A4E-5A4D-8A59-CDC6CF2EE65D}" destId="{99FBE8EC-5A40-1C4D-9EC5-4BA716768115}" srcOrd="0" destOrd="0" presId="urn:microsoft.com/office/officeart/2005/8/layout/hierarchy6"/>
    <dgm:cxn modelId="{CE88988A-C851-FB45-8AA4-680E7BA74B47}" type="presParOf" srcId="{4025695B-1A4E-5A4D-8A59-CDC6CF2EE65D}" destId="{4E43204F-E861-E648-824B-59D88A07C4BF}" srcOrd="1" destOrd="0" presId="urn:microsoft.com/office/officeart/2005/8/layout/hierarchy6"/>
    <dgm:cxn modelId="{D06DFE71-B333-954C-A108-D477470E08EF}" type="presParOf" srcId="{4E43204F-E861-E648-824B-59D88A07C4BF}" destId="{EF29B65D-712F-1949-BB85-DBE76B314CBD}" srcOrd="0" destOrd="0" presId="urn:microsoft.com/office/officeart/2005/8/layout/hierarchy6"/>
    <dgm:cxn modelId="{53DB2594-1F84-A64F-9CD1-E1FFE5DE90BC}" type="presParOf" srcId="{4E43204F-E861-E648-824B-59D88A07C4BF}" destId="{F52A3B8B-6592-D549-A061-E4BB77D60743}" srcOrd="1" destOrd="0" presId="urn:microsoft.com/office/officeart/2005/8/layout/hierarchy6"/>
    <dgm:cxn modelId="{C75E9A1E-BF6F-6549-9E03-0E1825204FA3}" type="presParOf" srcId="{F52A3B8B-6592-D549-A061-E4BB77D60743}" destId="{7CDDE187-37AB-4D4E-93C2-ADDFF6F203FB}" srcOrd="0" destOrd="0" presId="urn:microsoft.com/office/officeart/2005/8/layout/hierarchy6"/>
    <dgm:cxn modelId="{6629E9C0-60FC-9741-8103-C59AFEB794C2}" type="presParOf" srcId="{F52A3B8B-6592-D549-A061-E4BB77D60743}" destId="{281DA90B-6435-7F44-931F-C75E090202A7}" srcOrd="1" destOrd="0" presId="urn:microsoft.com/office/officeart/2005/8/layout/hierarchy6"/>
    <dgm:cxn modelId="{6F2FB6B6-7941-6A4B-812E-BA536334976D}" type="presParOf" srcId="{281DA90B-6435-7F44-931F-C75E090202A7}" destId="{6F6B2C91-1A31-5B44-BCAE-F15EC65D43E8}" srcOrd="0" destOrd="0" presId="urn:microsoft.com/office/officeart/2005/8/layout/hierarchy6"/>
    <dgm:cxn modelId="{B5CF319B-F57A-E249-9FD4-4C2B2F688909}" type="presParOf" srcId="{281DA90B-6435-7F44-931F-C75E090202A7}" destId="{38110014-CB8C-6F47-8E76-572B8148AF71}" srcOrd="1" destOrd="0" presId="urn:microsoft.com/office/officeart/2005/8/layout/hierarchy6"/>
    <dgm:cxn modelId="{AD8A6FAE-A986-7245-B313-C88D59F1A95B}" type="presParOf" srcId="{4025695B-1A4E-5A4D-8A59-CDC6CF2EE65D}" destId="{B7E4C0F3-0FE9-354D-9714-9DD4FC3F916D}" srcOrd="2" destOrd="0" presId="urn:microsoft.com/office/officeart/2005/8/layout/hierarchy6"/>
    <dgm:cxn modelId="{D36A9779-E300-FF4E-A753-D7E0455E3B42}" type="presParOf" srcId="{4025695B-1A4E-5A4D-8A59-CDC6CF2EE65D}" destId="{FE96CFC9-373F-FC43-8173-879E3E9CA5FB}" srcOrd="3" destOrd="0" presId="urn:microsoft.com/office/officeart/2005/8/layout/hierarchy6"/>
    <dgm:cxn modelId="{0AE9F544-8B69-D443-A40E-C6663F42710C}" type="presParOf" srcId="{FE96CFC9-373F-FC43-8173-879E3E9CA5FB}" destId="{B6A11E27-0B84-3F4C-AF40-15B5E4FCB696}" srcOrd="0" destOrd="0" presId="urn:microsoft.com/office/officeart/2005/8/layout/hierarchy6"/>
    <dgm:cxn modelId="{D9852CF7-15EC-4F4F-B587-1C078B4C9A89}" type="presParOf" srcId="{FE96CFC9-373F-FC43-8173-879E3E9CA5FB}" destId="{44CA6385-2D49-7E44-84BB-D913D45FDDC0}" srcOrd="1" destOrd="0" presId="urn:microsoft.com/office/officeart/2005/8/layout/hierarchy6"/>
    <dgm:cxn modelId="{CD3C469E-356D-4A42-B554-F12EB8E928E1}" type="presParOf" srcId="{44CA6385-2D49-7E44-84BB-D913D45FDDC0}" destId="{B1357FE5-C7A3-0040-BD3D-17DE78E3C345}" srcOrd="0" destOrd="0" presId="urn:microsoft.com/office/officeart/2005/8/layout/hierarchy6"/>
    <dgm:cxn modelId="{0E761A34-F697-5F41-B8AF-F43D7F9606D1}" type="presParOf" srcId="{44CA6385-2D49-7E44-84BB-D913D45FDDC0}" destId="{ECD1CD73-4BEE-4242-82C9-B690693C6175}" srcOrd="1" destOrd="0" presId="urn:microsoft.com/office/officeart/2005/8/layout/hierarchy6"/>
    <dgm:cxn modelId="{E3B97CCD-B6BD-C245-A8BB-A3189DE15824}" type="presParOf" srcId="{ECD1CD73-4BEE-4242-82C9-B690693C6175}" destId="{71505DA7-9870-5049-B1E8-69D85ECE7569}" srcOrd="0" destOrd="0" presId="urn:microsoft.com/office/officeart/2005/8/layout/hierarchy6"/>
    <dgm:cxn modelId="{DD989463-5AF7-7740-B95D-AC246FC83B72}" type="presParOf" srcId="{ECD1CD73-4BEE-4242-82C9-B690693C6175}" destId="{C43AFAC4-E8F2-1A41-ADFB-0F448FECB900}" srcOrd="1" destOrd="0" presId="urn:microsoft.com/office/officeart/2005/8/layout/hierarchy6"/>
    <dgm:cxn modelId="{F2F94E3D-63CC-5D40-8143-0B45C27A21DE}" type="presParOf" srcId="{C43AFAC4-E8F2-1A41-ADFB-0F448FECB900}" destId="{93D6488C-BF85-8549-B10E-D38EAEBC684B}" srcOrd="0" destOrd="0" presId="urn:microsoft.com/office/officeart/2005/8/layout/hierarchy6"/>
    <dgm:cxn modelId="{A841B4A3-23D0-F345-BB80-7843F7032745}" type="presParOf" srcId="{C43AFAC4-E8F2-1A41-ADFB-0F448FECB900}" destId="{0725AD58-F4B3-7248-9E56-C300F28DE2FF}" srcOrd="1" destOrd="0" presId="urn:microsoft.com/office/officeart/2005/8/layout/hierarchy6"/>
    <dgm:cxn modelId="{8748C329-B8FC-E74A-AD88-9A5C2C84DCEE}" type="presParOf" srcId="{0725AD58-F4B3-7248-9E56-C300F28DE2FF}" destId="{85259EF8-9325-4A46-B0D3-D455D2E64145}" srcOrd="0" destOrd="0" presId="urn:microsoft.com/office/officeart/2005/8/layout/hierarchy6"/>
    <dgm:cxn modelId="{0E978301-8A3B-694D-BBD2-7750CDF1D0B4}" type="presParOf" srcId="{0725AD58-F4B3-7248-9E56-C300F28DE2FF}" destId="{9C55E420-2843-A842-A7DF-A2AE90C78796}" srcOrd="1" destOrd="0" presId="urn:microsoft.com/office/officeart/2005/8/layout/hierarchy6"/>
    <dgm:cxn modelId="{FC6B4AEA-66A7-4A4D-A68A-DB07C00A9CA7}" type="presParOf" srcId="{9C55E420-2843-A842-A7DF-A2AE90C78796}" destId="{5F45766A-7297-6148-B7D8-F3155BA848BE}" srcOrd="0" destOrd="0" presId="urn:microsoft.com/office/officeart/2005/8/layout/hierarchy6"/>
    <dgm:cxn modelId="{C76BBC76-BCF5-3B49-B710-8FB107B0FBDB}" type="presParOf" srcId="{9C55E420-2843-A842-A7DF-A2AE90C78796}" destId="{0E27E7E9-968B-544E-A0C3-3E1416D0D031}" srcOrd="1" destOrd="0" presId="urn:microsoft.com/office/officeart/2005/8/layout/hierarchy6"/>
    <dgm:cxn modelId="{EBA0FE75-5084-1345-9570-978FFE033596}" type="presParOf" srcId="{0E27E7E9-968B-544E-A0C3-3E1416D0D031}" destId="{99606B41-9894-D344-9AC0-C3C0AF19CCC0}" srcOrd="0" destOrd="0" presId="urn:microsoft.com/office/officeart/2005/8/layout/hierarchy6"/>
    <dgm:cxn modelId="{3C21F67B-7936-B943-97B8-D32C58C87F6E}" type="presParOf" srcId="{0E27E7E9-968B-544E-A0C3-3E1416D0D031}" destId="{61297323-9F68-0C4B-AF1B-BEBCCE58CAAE}" srcOrd="1" destOrd="0" presId="urn:microsoft.com/office/officeart/2005/8/layout/hierarchy6"/>
    <dgm:cxn modelId="{1A24CF4D-B3F0-314D-A3AD-7042830049C7}" type="presParOf" srcId="{61297323-9F68-0C4B-AF1B-BEBCCE58CAAE}" destId="{764582A7-4091-C54D-A3CD-084F1562EFE4}" srcOrd="0" destOrd="0" presId="urn:microsoft.com/office/officeart/2005/8/layout/hierarchy6"/>
    <dgm:cxn modelId="{6A2BD97F-F8C9-3A44-95CF-B94E519ED432}" type="presParOf" srcId="{61297323-9F68-0C4B-AF1B-BEBCCE58CAAE}" destId="{DE154E69-0BB2-7542-8B69-81F7B8703273}" srcOrd="1" destOrd="0" presId="urn:microsoft.com/office/officeart/2005/8/layout/hierarchy6"/>
    <dgm:cxn modelId="{5F30855B-857E-5540-AC7B-6858A4DF8A56}" type="presParOf" srcId="{DE154E69-0BB2-7542-8B69-81F7B8703273}" destId="{782D095F-9C68-7B4B-A3B5-5213FA2C78F0}" srcOrd="0" destOrd="0" presId="urn:microsoft.com/office/officeart/2005/8/layout/hierarchy6"/>
    <dgm:cxn modelId="{95D6999C-F66D-3A42-AB03-93988FB2EE5C}" type="presParOf" srcId="{DE154E69-0BB2-7542-8B69-81F7B8703273}" destId="{E719CC77-8D67-D346-8A2D-F097BE41E726}" srcOrd="1" destOrd="0" presId="urn:microsoft.com/office/officeart/2005/8/layout/hierarchy6"/>
    <dgm:cxn modelId="{8D37E913-F208-0040-BD96-8DBC1C528061}" type="presParOf" srcId="{E719CC77-8D67-D346-8A2D-F097BE41E726}" destId="{4602D411-308C-A04C-BD15-E8E1A988C9C0}" srcOrd="0" destOrd="0" presId="urn:microsoft.com/office/officeart/2005/8/layout/hierarchy6"/>
    <dgm:cxn modelId="{A76BD78E-22AD-894D-83C7-FFBED2531C8C}" type="presParOf" srcId="{E719CC77-8D67-D346-8A2D-F097BE41E726}" destId="{711A7457-27AD-5246-B4F6-0D5F6EE9E3E3}" srcOrd="1" destOrd="0" presId="urn:microsoft.com/office/officeart/2005/8/layout/hierarchy6"/>
    <dgm:cxn modelId="{89CF18BE-3D2E-6145-8D4B-0A73CE6DA6D8}" type="presParOf" srcId="{711A7457-27AD-5246-B4F6-0D5F6EE9E3E3}" destId="{D9D5F874-48DD-804E-9F92-7604AE8F6E86}" srcOrd="0" destOrd="0" presId="urn:microsoft.com/office/officeart/2005/8/layout/hierarchy6"/>
    <dgm:cxn modelId="{7262B5A4-BB87-1E4A-91A6-46E6694C686C}" type="presParOf" srcId="{711A7457-27AD-5246-B4F6-0D5F6EE9E3E3}" destId="{97666F2A-2F33-0148-A15B-A08DE18FDAE8}" srcOrd="1" destOrd="0" presId="urn:microsoft.com/office/officeart/2005/8/layout/hierarchy6"/>
    <dgm:cxn modelId="{FF51E15E-C3BE-E94E-A993-CD1EFD2F8F36}" type="presParOf" srcId="{97666F2A-2F33-0148-A15B-A08DE18FDAE8}" destId="{381BF6BD-FC55-5345-B2E0-A70B7B9B6241}" srcOrd="0" destOrd="0" presId="urn:microsoft.com/office/officeart/2005/8/layout/hierarchy6"/>
    <dgm:cxn modelId="{4FC9B172-2801-2A45-A953-2DD4B2C6FA7A}" type="presParOf" srcId="{97666F2A-2F33-0148-A15B-A08DE18FDAE8}" destId="{F044BAE9-358F-5348-B3E7-C35C7DAF84DF}" srcOrd="1" destOrd="0" presId="urn:microsoft.com/office/officeart/2005/8/layout/hierarchy6"/>
    <dgm:cxn modelId="{5DC8965D-0697-8D48-964E-9E9519273CB0}" type="presParOf" srcId="{F044BAE9-358F-5348-B3E7-C35C7DAF84DF}" destId="{FED94200-C984-6644-8B0A-08CC5ED5A349}" srcOrd="0" destOrd="0" presId="urn:microsoft.com/office/officeart/2005/8/layout/hierarchy6"/>
    <dgm:cxn modelId="{7A4818F9-2FFD-C849-A212-170C1C45D296}" type="presParOf" srcId="{F044BAE9-358F-5348-B3E7-C35C7DAF84DF}" destId="{CC94E939-D7E9-204F-A750-FAE92598A08E}" srcOrd="1" destOrd="0" presId="urn:microsoft.com/office/officeart/2005/8/layout/hierarchy6"/>
    <dgm:cxn modelId="{378C26D7-39BE-BB41-8579-9515F919CB3E}" type="presParOf" srcId="{CC94E939-D7E9-204F-A750-FAE92598A08E}" destId="{2C6FCC69-33EF-BF4B-B895-DCD2CDDAFE24}" srcOrd="0" destOrd="0" presId="urn:microsoft.com/office/officeart/2005/8/layout/hierarchy6"/>
    <dgm:cxn modelId="{DDC76927-7B88-9C41-94BF-B1434D073989}" type="presParOf" srcId="{CC94E939-D7E9-204F-A750-FAE92598A08E}" destId="{B1D1E8F9-61E4-2047-974C-9BC970A1C0DE}" srcOrd="1" destOrd="0" presId="urn:microsoft.com/office/officeart/2005/8/layout/hierarchy6"/>
    <dgm:cxn modelId="{82564777-CE99-2344-B83A-163CE777416B}" type="presParOf" srcId="{B1D1E8F9-61E4-2047-974C-9BC970A1C0DE}" destId="{D630F2B3-5C5E-A544-853F-6FE67173799D}" srcOrd="0" destOrd="0" presId="urn:microsoft.com/office/officeart/2005/8/layout/hierarchy6"/>
    <dgm:cxn modelId="{852E16E6-0DF0-D543-970E-55DF9ABA0D7F}" type="presParOf" srcId="{B1D1E8F9-61E4-2047-974C-9BC970A1C0DE}" destId="{2DA22103-C7EB-3D49-9293-D0115EDA492C}" srcOrd="1" destOrd="0" presId="urn:microsoft.com/office/officeart/2005/8/layout/hierarchy6"/>
    <dgm:cxn modelId="{5F0F6FA5-DFF2-0A4F-9A3A-974700756533}" type="presParOf" srcId="{2DA22103-C7EB-3D49-9293-D0115EDA492C}" destId="{AEDEE852-C999-314C-B957-D129A087611D}" srcOrd="0" destOrd="0" presId="urn:microsoft.com/office/officeart/2005/8/layout/hierarchy6"/>
    <dgm:cxn modelId="{25F8037D-82F9-644B-8F4D-11136CA09655}" type="presParOf" srcId="{2DA22103-C7EB-3D49-9293-D0115EDA492C}" destId="{9A1C65BC-5646-EF42-9919-376D9BF910F5}" srcOrd="1" destOrd="0" presId="urn:microsoft.com/office/officeart/2005/8/layout/hierarchy6"/>
    <dgm:cxn modelId="{4036CE2F-DE03-C049-937E-8E178D6A32C9}" type="presParOf" srcId="{9A1C65BC-5646-EF42-9919-376D9BF910F5}" destId="{6074FCB1-C60E-C744-869C-43594FD30358}" srcOrd="0" destOrd="0" presId="urn:microsoft.com/office/officeart/2005/8/layout/hierarchy6"/>
    <dgm:cxn modelId="{D95141A2-16F7-BD4F-8B0A-495E2336D872}" type="presParOf" srcId="{9A1C65BC-5646-EF42-9919-376D9BF910F5}" destId="{46F32189-5E6F-6B40-8D98-C3E8B0932879}" srcOrd="1" destOrd="0" presId="urn:microsoft.com/office/officeart/2005/8/layout/hierarchy6"/>
    <dgm:cxn modelId="{F858AAB5-0D9B-AB4D-B8D0-ADBA42ACCA79}" type="presParOf" srcId="{2DA22103-C7EB-3D49-9293-D0115EDA492C}" destId="{C8CB631F-2D8A-4342-88BA-E92E91820387}" srcOrd="2" destOrd="0" presId="urn:microsoft.com/office/officeart/2005/8/layout/hierarchy6"/>
    <dgm:cxn modelId="{E2CD39F9-5344-7446-BD6D-491F4576D5EF}" type="presParOf" srcId="{2DA22103-C7EB-3D49-9293-D0115EDA492C}" destId="{7C454A77-658C-2449-82CF-E707E5A34F30}" srcOrd="3" destOrd="0" presId="urn:microsoft.com/office/officeart/2005/8/layout/hierarchy6"/>
    <dgm:cxn modelId="{F40FB22B-1D8D-B847-80BE-8042E330845B}" type="presParOf" srcId="{7C454A77-658C-2449-82CF-E707E5A34F30}" destId="{CEA03DDE-BA24-FD44-9283-F90034B997F5}" srcOrd="0" destOrd="0" presId="urn:microsoft.com/office/officeart/2005/8/layout/hierarchy6"/>
    <dgm:cxn modelId="{254AE933-6985-0743-803F-1D8E1E596C32}" type="presParOf" srcId="{7C454A77-658C-2449-82CF-E707E5A34F30}" destId="{46020F4F-BD35-8B4D-97CF-439E127ADA74}" srcOrd="1" destOrd="0" presId="urn:microsoft.com/office/officeart/2005/8/layout/hierarchy6"/>
    <dgm:cxn modelId="{3B83ADB7-95C6-3E42-A995-3BEEFC7AE3C2}" type="presParOf" srcId="{4025695B-1A4E-5A4D-8A59-CDC6CF2EE65D}" destId="{348645C0-6DA7-D744-84B5-ACB24AC8FE64}" srcOrd="4" destOrd="0" presId="urn:microsoft.com/office/officeart/2005/8/layout/hierarchy6"/>
    <dgm:cxn modelId="{5E55E80B-3B55-D245-967F-C515935C2F15}" type="presParOf" srcId="{4025695B-1A4E-5A4D-8A59-CDC6CF2EE65D}" destId="{B0373FA8-C95B-3A41-92A0-4354E5D868CE}" srcOrd="5" destOrd="0" presId="urn:microsoft.com/office/officeart/2005/8/layout/hierarchy6"/>
    <dgm:cxn modelId="{CD88DCE9-E6BF-B541-A12D-2FAF248C8150}" type="presParOf" srcId="{B0373FA8-C95B-3A41-92A0-4354E5D868CE}" destId="{DC99B446-B48B-074B-BA43-1BD9746780D9}" srcOrd="0" destOrd="0" presId="urn:microsoft.com/office/officeart/2005/8/layout/hierarchy6"/>
    <dgm:cxn modelId="{51BF6C9A-DF8D-D34B-BCF2-715D10DB5290}" type="presParOf" srcId="{B0373FA8-C95B-3A41-92A0-4354E5D868CE}" destId="{68C71025-E80A-C54B-BE33-D98B7AF598C8}" srcOrd="1" destOrd="0" presId="urn:microsoft.com/office/officeart/2005/8/layout/hierarchy6"/>
    <dgm:cxn modelId="{F0C9EC6F-DFC1-124A-8A85-4FE5DDB39A2F}" type="presParOf" srcId="{68C71025-E80A-C54B-BE33-D98B7AF598C8}" destId="{A2110837-5558-3F43-82ED-C9F39D34C8DB}" srcOrd="0" destOrd="0" presId="urn:microsoft.com/office/officeart/2005/8/layout/hierarchy6"/>
    <dgm:cxn modelId="{24E498E3-5301-A04A-AC86-10526C1F60D7}" type="presParOf" srcId="{68C71025-E80A-C54B-BE33-D98B7AF598C8}" destId="{62DE7B61-B0D9-1F4F-ABD8-57F8FDFEA369}" srcOrd="1" destOrd="0" presId="urn:microsoft.com/office/officeart/2005/8/layout/hierarchy6"/>
    <dgm:cxn modelId="{63FAEC8C-4459-B24F-9951-06C977844FD3}" type="presParOf" srcId="{62DE7B61-B0D9-1F4F-ABD8-57F8FDFEA369}" destId="{F1E78216-C376-334C-A1C3-74F6C1E320A2}" srcOrd="0" destOrd="0" presId="urn:microsoft.com/office/officeart/2005/8/layout/hierarchy6"/>
    <dgm:cxn modelId="{E7D82133-2273-174A-8BD7-EE7A21438A9A}" type="presParOf" srcId="{62DE7B61-B0D9-1F4F-ABD8-57F8FDFEA369}" destId="{F2A64C6A-017E-4342-ABA1-ADA2015E106F}" srcOrd="1" destOrd="0" presId="urn:microsoft.com/office/officeart/2005/8/layout/hierarchy6"/>
    <dgm:cxn modelId="{2796D550-DF3D-AC4A-B93C-695D6D652859}" type="presParOf" srcId="{7D01FDBF-7F8C-7546-8CBF-60D66366E575}" destId="{E6DC99E0-7AD2-8548-A95E-618E48EDEEA3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D627FBA3-22DF-5845-ADD0-85986E958E50}" type="doc">
      <dgm:prSet loTypeId="urn:microsoft.com/office/officeart/2005/8/layout/hierarchy6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FF5973DF-BBC4-3542-B412-5F688E2BB382}">
      <dgm:prSet phldrT="[Texto]"/>
      <dgm:spPr/>
      <dgm:t>
        <a:bodyPr/>
        <a:lstStyle/>
        <a:p>
          <a:r>
            <a:rPr lang="es-ES" dirty="0"/>
            <a:t>Cola </a:t>
          </a:r>
          <a:r>
            <a:rPr lang="es-ES"/>
            <a:t>a migración</a:t>
          </a:r>
          <a:endParaRPr lang="es-ES" dirty="0"/>
        </a:p>
      </dgm:t>
    </dgm:pt>
    <dgm:pt modelId="{ACC7B4B6-6494-EA44-9139-6B1C382DB2F3}" type="parTrans" cxnId="{84F9561A-0FC3-6B4B-B820-8D99229C526C}">
      <dgm:prSet/>
      <dgm:spPr/>
      <dgm:t>
        <a:bodyPr/>
        <a:lstStyle/>
        <a:p>
          <a:endParaRPr lang="es-ES"/>
        </a:p>
      </dgm:t>
    </dgm:pt>
    <dgm:pt modelId="{BF82EAB1-AEDA-AB48-AD16-7F60D2981495}" type="sibTrans" cxnId="{84F9561A-0FC3-6B4B-B820-8D99229C526C}">
      <dgm:prSet/>
      <dgm:spPr/>
      <dgm:t>
        <a:bodyPr/>
        <a:lstStyle/>
        <a:p>
          <a:endParaRPr lang="es-ES"/>
        </a:p>
      </dgm:t>
    </dgm:pt>
    <dgm:pt modelId="{0E9A2A62-46AA-4449-A564-45EF7D3E5BA0}">
      <dgm:prSet phldrT="[Texto]"/>
      <dgm:spPr/>
      <dgm:t>
        <a:bodyPr/>
        <a:lstStyle/>
        <a:p>
          <a:r>
            <a:rPr lang="es-ES" dirty="0"/>
            <a:t>Trámite de migración</a:t>
          </a:r>
        </a:p>
      </dgm:t>
    </dgm:pt>
    <dgm:pt modelId="{1EA6907C-2451-DB45-B2E7-E8B4F2B49B0C}" type="parTrans" cxnId="{7FE2C948-4097-AD4A-9D6A-86D59EDD64FA}">
      <dgm:prSet/>
      <dgm:spPr/>
      <dgm:t>
        <a:bodyPr/>
        <a:lstStyle/>
        <a:p>
          <a:endParaRPr lang="es-ES"/>
        </a:p>
      </dgm:t>
    </dgm:pt>
    <dgm:pt modelId="{389093A5-4762-2F4B-AB8E-B021E7AB1960}" type="sibTrans" cxnId="{7FE2C948-4097-AD4A-9D6A-86D59EDD64FA}">
      <dgm:prSet/>
      <dgm:spPr/>
      <dgm:t>
        <a:bodyPr/>
        <a:lstStyle/>
        <a:p>
          <a:endParaRPr lang="es-ES"/>
        </a:p>
      </dgm:t>
    </dgm:pt>
    <dgm:pt modelId="{15DB791A-C432-A549-AEE6-20AA4DF39769}">
      <dgm:prSet phldrT="[Texto]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s-ES" dirty="0"/>
            <a:t>Cola a aduanas</a:t>
          </a:r>
        </a:p>
      </dgm:t>
    </dgm:pt>
    <dgm:pt modelId="{3395AD44-DE29-464F-8090-A32AE0E72126}" type="parTrans" cxnId="{19B4F70F-46C8-4D4B-B382-C42163FADFA8}">
      <dgm:prSet/>
      <dgm:spPr/>
      <dgm:t>
        <a:bodyPr/>
        <a:lstStyle/>
        <a:p>
          <a:endParaRPr lang="es-ES"/>
        </a:p>
      </dgm:t>
    </dgm:pt>
    <dgm:pt modelId="{A3151BD8-A40D-0847-8876-13349BF0AEF1}" type="sibTrans" cxnId="{19B4F70F-46C8-4D4B-B382-C42163FADFA8}">
      <dgm:prSet/>
      <dgm:spPr/>
      <dgm:t>
        <a:bodyPr/>
        <a:lstStyle/>
        <a:p>
          <a:endParaRPr lang="es-ES"/>
        </a:p>
      </dgm:t>
    </dgm:pt>
    <dgm:pt modelId="{7DA5BE91-790A-BB40-9F68-7FA49841AF42}">
      <dgm:prSet phldrT="[Texto]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s-ES" dirty="0"/>
            <a:t>Cola a aduanas</a:t>
          </a:r>
        </a:p>
      </dgm:t>
    </dgm:pt>
    <dgm:pt modelId="{FC46BED5-3240-CD42-9941-870677FC2095}" type="parTrans" cxnId="{B49CBF2B-9879-1846-BB91-F6DC877B1C1E}">
      <dgm:prSet/>
      <dgm:spPr/>
      <dgm:t>
        <a:bodyPr/>
        <a:lstStyle/>
        <a:p>
          <a:endParaRPr lang="es-ES"/>
        </a:p>
      </dgm:t>
    </dgm:pt>
    <dgm:pt modelId="{A118CEF6-8FDB-144F-A9F3-F8572231F621}" type="sibTrans" cxnId="{B49CBF2B-9879-1846-BB91-F6DC877B1C1E}">
      <dgm:prSet/>
      <dgm:spPr/>
      <dgm:t>
        <a:bodyPr/>
        <a:lstStyle/>
        <a:p>
          <a:endParaRPr lang="es-ES"/>
        </a:p>
      </dgm:t>
    </dgm:pt>
    <dgm:pt modelId="{B112E2B7-4FB6-BF4E-831E-BCB07C82BB7D}">
      <dgm:prSet phldrT="[Texto]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s-ES" dirty="0"/>
            <a:t>Cola a aduanas</a:t>
          </a:r>
        </a:p>
      </dgm:t>
    </dgm:pt>
    <dgm:pt modelId="{DB17049D-FFF4-9F4B-9A10-4CA9F566D32C}" type="parTrans" cxnId="{486C86DF-B63B-B24B-8E39-716223A6081B}">
      <dgm:prSet/>
      <dgm:spPr/>
      <dgm:t>
        <a:bodyPr/>
        <a:lstStyle/>
        <a:p>
          <a:endParaRPr lang="es-ES"/>
        </a:p>
      </dgm:t>
    </dgm:pt>
    <dgm:pt modelId="{ED3BBAB3-D52C-284F-AF16-74ACFF9D0391}" type="sibTrans" cxnId="{486C86DF-B63B-B24B-8E39-716223A6081B}">
      <dgm:prSet/>
      <dgm:spPr/>
      <dgm:t>
        <a:bodyPr/>
        <a:lstStyle/>
        <a:p>
          <a:endParaRPr lang="es-ES"/>
        </a:p>
      </dgm:t>
    </dgm:pt>
    <dgm:pt modelId="{78400CCD-0DDE-CF40-AE75-94A7A70A53B6}">
      <dgm:prSet phldrT="[Texto]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s-ES" dirty="0"/>
            <a:t>Trámite de aduanas</a:t>
          </a:r>
        </a:p>
      </dgm:t>
    </dgm:pt>
    <dgm:pt modelId="{92F04FE2-8638-7B4F-B910-C855F1BEE7A7}" type="parTrans" cxnId="{22DAB229-9589-BE42-9313-21204D83710D}">
      <dgm:prSet/>
      <dgm:spPr/>
      <dgm:t>
        <a:bodyPr/>
        <a:lstStyle/>
        <a:p>
          <a:endParaRPr lang="es-ES"/>
        </a:p>
      </dgm:t>
    </dgm:pt>
    <dgm:pt modelId="{DDF7A777-0216-8843-BE65-43DA41CDA835}" type="sibTrans" cxnId="{22DAB229-9589-BE42-9313-21204D83710D}">
      <dgm:prSet/>
      <dgm:spPr/>
      <dgm:t>
        <a:bodyPr/>
        <a:lstStyle/>
        <a:p>
          <a:endParaRPr lang="es-ES"/>
        </a:p>
      </dgm:t>
    </dgm:pt>
    <dgm:pt modelId="{0733C693-1A79-E741-8407-CAF37D521721}">
      <dgm:prSet phldrT="[Texto]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s-ES" dirty="0"/>
            <a:t>Trámite de aduanas</a:t>
          </a:r>
        </a:p>
      </dgm:t>
    </dgm:pt>
    <dgm:pt modelId="{862F0FCA-CD44-5542-A3B8-E88237D92970}" type="parTrans" cxnId="{F00A2A54-959C-C944-AA66-600A9A7093A6}">
      <dgm:prSet/>
      <dgm:spPr/>
      <dgm:t>
        <a:bodyPr/>
        <a:lstStyle/>
        <a:p>
          <a:endParaRPr lang="es-ES"/>
        </a:p>
      </dgm:t>
    </dgm:pt>
    <dgm:pt modelId="{1916E312-A067-6944-9500-0BC0F6D7337E}" type="sibTrans" cxnId="{F00A2A54-959C-C944-AA66-600A9A7093A6}">
      <dgm:prSet/>
      <dgm:spPr/>
      <dgm:t>
        <a:bodyPr/>
        <a:lstStyle/>
        <a:p>
          <a:endParaRPr lang="es-ES"/>
        </a:p>
      </dgm:t>
    </dgm:pt>
    <dgm:pt modelId="{4436717F-CD01-304A-BF31-8BF56C3A258C}">
      <dgm:prSet phldrT="[Texto]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s-ES" dirty="0"/>
            <a:t>Trámite de aduanas</a:t>
          </a:r>
        </a:p>
      </dgm:t>
    </dgm:pt>
    <dgm:pt modelId="{414CC4B5-14F8-C94B-B3CE-EC8DDDBDFB9E}" type="parTrans" cxnId="{8BF3CE42-C987-5841-90EE-86831BD57DFF}">
      <dgm:prSet/>
      <dgm:spPr/>
      <dgm:t>
        <a:bodyPr/>
        <a:lstStyle/>
        <a:p>
          <a:endParaRPr lang="es-ES"/>
        </a:p>
      </dgm:t>
    </dgm:pt>
    <dgm:pt modelId="{34E3D3D2-1A78-FC49-8A6B-42F3C347A880}" type="sibTrans" cxnId="{8BF3CE42-C987-5841-90EE-86831BD57DFF}">
      <dgm:prSet/>
      <dgm:spPr/>
      <dgm:t>
        <a:bodyPr/>
        <a:lstStyle/>
        <a:p>
          <a:endParaRPr lang="es-ES"/>
        </a:p>
      </dgm:t>
    </dgm:pt>
    <dgm:pt modelId="{E4777773-5C4D-BA42-9E32-9010E2E85949}">
      <dgm:prSet phldrT="[Texto]"/>
      <dgm:spPr/>
      <dgm:t>
        <a:bodyPr/>
        <a:lstStyle/>
        <a:p>
          <a:r>
            <a:rPr lang="es-ES" dirty="0"/>
            <a:t>Cola a PCD</a:t>
          </a:r>
        </a:p>
      </dgm:t>
    </dgm:pt>
    <dgm:pt modelId="{023E3DA1-03AB-9441-8873-30D1F26DFC29}" type="parTrans" cxnId="{D9CD5E5B-D0B8-D34E-9467-BDA7E01C803E}">
      <dgm:prSet/>
      <dgm:spPr/>
      <dgm:t>
        <a:bodyPr/>
        <a:lstStyle/>
        <a:p>
          <a:endParaRPr lang="es-ES"/>
        </a:p>
      </dgm:t>
    </dgm:pt>
    <dgm:pt modelId="{C499669D-D774-E34E-B14F-53CDEEEDA592}" type="sibTrans" cxnId="{D9CD5E5B-D0B8-D34E-9467-BDA7E01C803E}">
      <dgm:prSet/>
      <dgm:spPr/>
      <dgm:t>
        <a:bodyPr/>
        <a:lstStyle/>
        <a:p>
          <a:endParaRPr lang="es-ES"/>
        </a:p>
      </dgm:t>
    </dgm:pt>
    <dgm:pt modelId="{7BE77173-638F-FE4B-84B1-15CDEEB0B984}">
      <dgm:prSet phldrT="[Texto]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s-ES" dirty="0"/>
            <a:t>Inspección de PCD</a:t>
          </a:r>
        </a:p>
      </dgm:t>
    </dgm:pt>
    <dgm:pt modelId="{EBAD2A5C-5D3A-A546-9C7B-F8E996EAFA10}" type="parTrans" cxnId="{4BF998F0-B0C7-634C-8F0E-1D2EE5877897}">
      <dgm:prSet/>
      <dgm:spPr/>
      <dgm:t>
        <a:bodyPr/>
        <a:lstStyle/>
        <a:p>
          <a:endParaRPr lang="es-ES"/>
        </a:p>
      </dgm:t>
    </dgm:pt>
    <dgm:pt modelId="{E6A2B6C1-1ED7-1E49-BC09-5A1017427A85}" type="sibTrans" cxnId="{4BF998F0-B0C7-634C-8F0E-1D2EE5877897}">
      <dgm:prSet/>
      <dgm:spPr/>
      <dgm:t>
        <a:bodyPr/>
        <a:lstStyle/>
        <a:p>
          <a:endParaRPr lang="es-ES"/>
        </a:p>
      </dgm:t>
    </dgm:pt>
    <dgm:pt modelId="{56417388-2530-C248-B8AA-118B2190CE2F}">
      <dgm:prSet phldrT="[Texto]"/>
      <dgm:spPr/>
      <dgm:t>
        <a:bodyPr/>
        <a:lstStyle/>
        <a:p>
          <a:r>
            <a:rPr lang="es-ES" dirty="0"/>
            <a:t>Cola a aguja norte</a:t>
          </a:r>
        </a:p>
      </dgm:t>
    </dgm:pt>
    <dgm:pt modelId="{77E066AC-7525-654F-A301-603FFFC42E92}" type="parTrans" cxnId="{C65008B3-BB21-7D4A-94D2-5893961271D9}">
      <dgm:prSet/>
      <dgm:spPr/>
      <dgm:t>
        <a:bodyPr/>
        <a:lstStyle/>
        <a:p>
          <a:endParaRPr lang="es-ES"/>
        </a:p>
      </dgm:t>
    </dgm:pt>
    <dgm:pt modelId="{766DC060-8CF4-0F47-B298-8E9DCDAF7A79}" type="sibTrans" cxnId="{C65008B3-BB21-7D4A-94D2-5893961271D9}">
      <dgm:prSet/>
      <dgm:spPr/>
      <dgm:t>
        <a:bodyPr/>
        <a:lstStyle/>
        <a:p>
          <a:endParaRPr lang="es-ES"/>
        </a:p>
      </dgm:t>
    </dgm:pt>
    <dgm:pt modelId="{E03BDC2F-2B38-3748-ABAB-C49FBBB343FA}">
      <dgm:prSet phldrT="[Texto]"/>
      <dgm:spPr/>
      <dgm:t>
        <a:bodyPr/>
        <a:lstStyle/>
        <a:p>
          <a:r>
            <a:rPr lang="es-ES" dirty="0"/>
            <a:t>Trámite aguja norte</a:t>
          </a:r>
        </a:p>
      </dgm:t>
    </dgm:pt>
    <dgm:pt modelId="{3AFB713F-E6D4-5E43-891F-0CEC99173AA3}" type="parTrans" cxnId="{88A6B1A3-DCC2-8A48-9B30-B3921BE689B2}">
      <dgm:prSet/>
      <dgm:spPr/>
      <dgm:t>
        <a:bodyPr/>
        <a:lstStyle/>
        <a:p>
          <a:endParaRPr lang="es-ES"/>
        </a:p>
      </dgm:t>
    </dgm:pt>
    <dgm:pt modelId="{058AC81A-5CB9-8440-8ABF-50624C3BE856}" type="sibTrans" cxnId="{88A6B1A3-DCC2-8A48-9B30-B3921BE689B2}">
      <dgm:prSet/>
      <dgm:spPr/>
      <dgm:t>
        <a:bodyPr/>
        <a:lstStyle/>
        <a:p>
          <a:endParaRPr lang="es-ES"/>
        </a:p>
      </dgm:t>
    </dgm:pt>
    <dgm:pt modelId="{E9A91FC6-61CE-A746-9BC5-F8C37FB99840}">
      <dgm:prSet phldrT="[Texto]"/>
      <dgm:spPr/>
      <dgm:t>
        <a:bodyPr/>
        <a:lstStyle/>
        <a:p>
          <a:r>
            <a:rPr lang="es-ES" dirty="0"/>
            <a:t>Cola ingreso a NI</a:t>
          </a:r>
        </a:p>
      </dgm:t>
    </dgm:pt>
    <dgm:pt modelId="{0770E8BE-30E0-214D-A4E6-CA5FFFBD7CA2}" type="parTrans" cxnId="{88F0BA95-D9A2-4D46-8DEC-98FB8B806F9B}">
      <dgm:prSet/>
      <dgm:spPr/>
      <dgm:t>
        <a:bodyPr/>
        <a:lstStyle/>
        <a:p>
          <a:endParaRPr lang="es-ES"/>
        </a:p>
      </dgm:t>
    </dgm:pt>
    <dgm:pt modelId="{CBA52C5E-940D-4D4A-8042-F1B3D6C03531}" type="sibTrans" cxnId="{88F0BA95-D9A2-4D46-8DEC-98FB8B806F9B}">
      <dgm:prSet/>
      <dgm:spPr/>
      <dgm:t>
        <a:bodyPr/>
        <a:lstStyle/>
        <a:p>
          <a:endParaRPr lang="es-ES"/>
        </a:p>
      </dgm:t>
    </dgm:pt>
    <dgm:pt modelId="{EFF8C5A0-0869-1845-A6A8-3A12C0D7BA32}">
      <dgm:prSet phldrT="[Texto]"/>
      <dgm:spPr/>
      <dgm:t>
        <a:bodyPr/>
        <a:lstStyle/>
        <a:p>
          <a:r>
            <a:rPr lang="es-ES" dirty="0"/>
            <a:t>Ingreso a NI</a:t>
          </a:r>
        </a:p>
      </dgm:t>
    </dgm:pt>
    <dgm:pt modelId="{8D58EDE8-D0CB-3C40-BF02-E05D51C9138F}" type="parTrans" cxnId="{13C43137-0402-8E40-85BE-582F10D20EAE}">
      <dgm:prSet/>
      <dgm:spPr/>
      <dgm:t>
        <a:bodyPr/>
        <a:lstStyle/>
        <a:p>
          <a:endParaRPr lang="es-ES"/>
        </a:p>
      </dgm:t>
    </dgm:pt>
    <dgm:pt modelId="{FF84D591-3CFD-9A4B-B3F8-5D5CEA512009}" type="sibTrans" cxnId="{13C43137-0402-8E40-85BE-582F10D20EAE}">
      <dgm:prSet/>
      <dgm:spPr/>
      <dgm:t>
        <a:bodyPr/>
        <a:lstStyle/>
        <a:p>
          <a:endParaRPr lang="es-ES"/>
        </a:p>
      </dgm:t>
    </dgm:pt>
    <dgm:pt modelId="{5DB64A56-13E3-9040-8A77-49CC311055A0}">
      <dgm:prSet phldrT="[Texto]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s-ES" dirty="0"/>
            <a:t>Caseta NI</a:t>
          </a:r>
        </a:p>
      </dgm:t>
    </dgm:pt>
    <dgm:pt modelId="{22C97553-F928-C14D-86A5-568CD84BEDAB}" type="parTrans" cxnId="{EEE720DF-15EB-7640-8718-D3C6B2FA9942}">
      <dgm:prSet/>
      <dgm:spPr/>
      <dgm:t>
        <a:bodyPr/>
        <a:lstStyle/>
        <a:p>
          <a:endParaRPr lang="es-ES"/>
        </a:p>
      </dgm:t>
    </dgm:pt>
    <dgm:pt modelId="{D0C3191C-A261-A14D-8DF1-D3DBA61E47E3}" type="sibTrans" cxnId="{EEE720DF-15EB-7640-8718-D3C6B2FA9942}">
      <dgm:prSet/>
      <dgm:spPr/>
      <dgm:t>
        <a:bodyPr/>
        <a:lstStyle/>
        <a:p>
          <a:endParaRPr lang="es-ES"/>
        </a:p>
      </dgm:t>
    </dgm:pt>
    <dgm:pt modelId="{A17538C0-30D8-314F-83CB-EED960BFFB55}">
      <dgm:prSet phldrT="[Texto]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s-ES" dirty="0"/>
            <a:t>Caseta NI</a:t>
          </a:r>
        </a:p>
      </dgm:t>
    </dgm:pt>
    <dgm:pt modelId="{B9FEF73F-A150-4D48-BD0C-8D9351F68DDB}" type="parTrans" cxnId="{24EA467B-0E84-3A4B-852F-B29DBC1E6C56}">
      <dgm:prSet/>
      <dgm:spPr/>
      <dgm:t>
        <a:bodyPr/>
        <a:lstStyle/>
        <a:p>
          <a:endParaRPr lang="es-ES"/>
        </a:p>
      </dgm:t>
    </dgm:pt>
    <dgm:pt modelId="{65532FD2-2F50-E549-BE18-1A7800A624F8}" type="sibTrans" cxnId="{24EA467B-0E84-3A4B-852F-B29DBC1E6C56}">
      <dgm:prSet/>
      <dgm:spPr/>
      <dgm:t>
        <a:bodyPr/>
        <a:lstStyle/>
        <a:p>
          <a:endParaRPr lang="es-ES"/>
        </a:p>
      </dgm:t>
    </dgm:pt>
    <dgm:pt modelId="{7D01FDBF-7F8C-7546-8CBF-60D66366E575}" type="pres">
      <dgm:prSet presAssocID="{D627FBA3-22DF-5845-ADD0-85986E958E50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16A35726-2D16-8841-8870-1D51059AE4DB}" type="pres">
      <dgm:prSet presAssocID="{D627FBA3-22DF-5845-ADD0-85986E958E50}" presName="hierFlow" presStyleCnt="0"/>
      <dgm:spPr/>
    </dgm:pt>
    <dgm:pt modelId="{40925F24-DF1F-D249-A6CE-303ADA73CC24}" type="pres">
      <dgm:prSet presAssocID="{D627FBA3-22DF-5845-ADD0-85986E958E50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D8FAA0A6-5A12-674B-B511-47BA06AA96C9}" type="pres">
      <dgm:prSet presAssocID="{FF5973DF-BBC4-3542-B412-5F688E2BB382}" presName="Name14" presStyleCnt="0"/>
      <dgm:spPr/>
    </dgm:pt>
    <dgm:pt modelId="{93DC2783-A107-564E-9576-480D6D8A2766}" type="pres">
      <dgm:prSet presAssocID="{FF5973DF-BBC4-3542-B412-5F688E2BB382}" presName="level1Shape" presStyleLbl="node0" presStyleIdx="0" presStyleCnt="1" custScaleX="200770">
        <dgm:presLayoutVars>
          <dgm:chPref val="3"/>
        </dgm:presLayoutVars>
      </dgm:prSet>
      <dgm:spPr/>
    </dgm:pt>
    <dgm:pt modelId="{10CBBCFA-B1D4-5F42-A618-53FCF89E81D5}" type="pres">
      <dgm:prSet presAssocID="{FF5973DF-BBC4-3542-B412-5F688E2BB382}" presName="hierChild2" presStyleCnt="0"/>
      <dgm:spPr/>
    </dgm:pt>
    <dgm:pt modelId="{A31B585E-44F8-1545-A790-D7896919DA7C}" type="pres">
      <dgm:prSet presAssocID="{1EA6907C-2451-DB45-B2E7-E8B4F2B49B0C}" presName="Name19" presStyleLbl="parChTrans1D2" presStyleIdx="0" presStyleCnt="1"/>
      <dgm:spPr/>
    </dgm:pt>
    <dgm:pt modelId="{A1ECCAB9-3012-CC4B-BE5A-FFACDD6B6B33}" type="pres">
      <dgm:prSet presAssocID="{0E9A2A62-46AA-4449-A564-45EF7D3E5BA0}" presName="Name21" presStyleCnt="0"/>
      <dgm:spPr/>
    </dgm:pt>
    <dgm:pt modelId="{BCF691E1-A644-514A-ADA4-66BDB02190BF}" type="pres">
      <dgm:prSet presAssocID="{0E9A2A62-46AA-4449-A564-45EF7D3E5BA0}" presName="level2Shape" presStyleLbl="node2" presStyleIdx="0" presStyleCnt="1" custScaleX="199207"/>
      <dgm:spPr/>
    </dgm:pt>
    <dgm:pt modelId="{4025695B-1A4E-5A4D-8A59-CDC6CF2EE65D}" type="pres">
      <dgm:prSet presAssocID="{0E9A2A62-46AA-4449-A564-45EF7D3E5BA0}" presName="hierChild3" presStyleCnt="0"/>
      <dgm:spPr/>
    </dgm:pt>
    <dgm:pt modelId="{99FBE8EC-5A40-1C4D-9EC5-4BA716768115}" type="pres">
      <dgm:prSet presAssocID="{3395AD44-DE29-464F-8090-A32AE0E72126}" presName="Name19" presStyleLbl="parChTrans1D3" presStyleIdx="0" presStyleCnt="3"/>
      <dgm:spPr/>
    </dgm:pt>
    <dgm:pt modelId="{4E43204F-E861-E648-824B-59D88A07C4BF}" type="pres">
      <dgm:prSet presAssocID="{15DB791A-C432-A549-AEE6-20AA4DF39769}" presName="Name21" presStyleCnt="0"/>
      <dgm:spPr/>
    </dgm:pt>
    <dgm:pt modelId="{EF29B65D-712F-1949-BB85-DBE76B314CBD}" type="pres">
      <dgm:prSet presAssocID="{15DB791A-C432-A549-AEE6-20AA4DF39769}" presName="level2Shape" presStyleLbl="node3" presStyleIdx="0" presStyleCnt="3" custScaleX="200770"/>
      <dgm:spPr/>
    </dgm:pt>
    <dgm:pt modelId="{F52A3B8B-6592-D549-A061-E4BB77D60743}" type="pres">
      <dgm:prSet presAssocID="{15DB791A-C432-A549-AEE6-20AA4DF39769}" presName="hierChild3" presStyleCnt="0"/>
      <dgm:spPr/>
    </dgm:pt>
    <dgm:pt modelId="{7CDDE187-37AB-4D4E-93C2-ADDFF6F203FB}" type="pres">
      <dgm:prSet presAssocID="{92F04FE2-8638-7B4F-B910-C855F1BEE7A7}" presName="Name19" presStyleLbl="parChTrans1D4" presStyleIdx="0" presStyleCnt="11"/>
      <dgm:spPr/>
    </dgm:pt>
    <dgm:pt modelId="{281DA90B-6435-7F44-931F-C75E090202A7}" type="pres">
      <dgm:prSet presAssocID="{78400CCD-0DDE-CF40-AE75-94A7A70A53B6}" presName="Name21" presStyleCnt="0"/>
      <dgm:spPr/>
    </dgm:pt>
    <dgm:pt modelId="{6F6B2C91-1A31-5B44-BCAE-F15EC65D43E8}" type="pres">
      <dgm:prSet presAssocID="{78400CCD-0DDE-CF40-AE75-94A7A70A53B6}" presName="level2Shape" presStyleLbl="node4" presStyleIdx="0" presStyleCnt="11" custScaleX="200770"/>
      <dgm:spPr/>
    </dgm:pt>
    <dgm:pt modelId="{38110014-CB8C-6F47-8E76-572B8148AF71}" type="pres">
      <dgm:prSet presAssocID="{78400CCD-0DDE-CF40-AE75-94A7A70A53B6}" presName="hierChild3" presStyleCnt="0"/>
      <dgm:spPr/>
    </dgm:pt>
    <dgm:pt modelId="{B7E4C0F3-0FE9-354D-9714-9DD4FC3F916D}" type="pres">
      <dgm:prSet presAssocID="{DB17049D-FFF4-9F4B-9A10-4CA9F566D32C}" presName="Name19" presStyleLbl="parChTrans1D3" presStyleIdx="1" presStyleCnt="3"/>
      <dgm:spPr/>
    </dgm:pt>
    <dgm:pt modelId="{FE96CFC9-373F-FC43-8173-879E3E9CA5FB}" type="pres">
      <dgm:prSet presAssocID="{B112E2B7-4FB6-BF4E-831E-BCB07C82BB7D}" presName="Name21" presStyleCnt="0"/>
      <dgm:spPr/>
    </dgm:pt>
    <dgm:pt modelId="{B6A11E27-0B84-3F4C-AF40-15B5E4FCB696}" type="pres">
      <dgm:prSet presAssocID="{B112E2B7-4FB6-BF4E-831E-BCB07C82BB7D}" presName="level2Shape" presStyleLbl="node3" presStyleIdx="1" presStyleCnt="3" custScaleX="200770" custLinFactNeighborX="-62277"/>
      <dgm:spPr/>
    </dgm:pt>
    <dgm:pt modelId="{44CA6385-2D49-7E44-84BB-D913D45FDDC0}" type="pres">
      <dgm:prSet presAssocID="{B112E2B7-4FB6-BF4E-831E-BCB07C82BB7D}" presName="hierChild3" presStyleCnt="0"/>
      <dgm:spPr/>
    </dgm:pt>
    <dgm:pt modelId="{B1357FE5-C7A3-0040-BD3D-17DE78E3C345}" type="pres">
      <dgm:prSet presAssocID="{862F0FCA-CD44-5542-A3B8-E88237D92970}" presName="Name19" presStyleLbl="parChTrans1D4" presStyleIdx="1" presStyleCnt="11"/>
      <dgm:spPr/>
    </dgm:pt>
    <dgm:pt modelId="{ECD1CD73-4BEE-4242-82C9-B690693C6175}" type="pres">
      <dgm:prSet presAssocID="{0733C693-1A79-E741-8407-CAF37D521721}" presName="Name21" presStyleCnt="0"/>
      <dgm:spPr/>
    </dgm:pt>
    <dgm:pt modelId="{71505DA7-9870-5049-B1E8-69D85ECE7569}" type="pres">
      <dgm:prSet presAssocID="{0733C693-1A79-E741-8407-CAF37D521721}" presName="level2Shape" presStyleLbl="node4" presStyleIdx="1" presStyleCnt="11" custScaleX="200770" custLinFactNeighborX="-62277"/>
      <dgm:spPr/>
    </dgm:pt>
    <dgm:pt modelId="{C43AFAC4-E8F2-1A41-ADFB-0F448FECB900}" type="pres">
      <dgm:prSet presAssocID="{0733C693-1A79-E741-8407-CAF37D521721}" presName="hierChild3" presStyleCnt="0"/>
      <dgm:spPr/>
    </dgm:pt>
    <dgm:pt modelId="{93D6488C-BF85-8549-B10E-D38EAEBC684B}" type="pres">
      <dgm:prSet presAssocID="{023E3DA1-03AB-9441-8873-30D1F26DFC29}" presName="Name19" presStyleLbl="parChTrans1D4" presStyleIdx="2" presStyleCnt="11"/>
      <dgm:spPr/>
    </dgm:pt>
    <dgm:pt modelId="{0725AD58-F4B3-7248-9E56-C300F28DE2FF}" type="pres">
      <dgm:prSet presAssocID="{E4777773-5C4D-BA42-9E32-9010E2E85949}" presName="Name21" presStyleCnt="0"/>
      <dgm:spPr/>
    </dgm:pt>
    <dgm:pt modelId="{85259EF8-9325-4A46-B0D3-D455D2E64145}" type="pres">
      <dgm:prSet presAssocID="{E4777773-5C4D-BA42-9E32-9010E2E85949}" presName="level2Shape" presStyleLbl="node4" presStyleIdx="2" presStyleCnt="11" custScaleX="200770" custLinFactNeighborX="-62277"/>
      <dgm:spPr/>
    </dgm:pt>
    <dgm:pt modelId="{9C55E420-2843-A842-A7DF-A2AE90C78796}" type="pres">
      <dgm:prSet presAssocID="{E4777773-5C4D-BA42-9E32-9010E2E85949}" presName="hierChild3" presStyleCnt="0"/>
      <dgm:spPr/>
    </dgm:pt>
    <dgm:pt modelId="{5F45766A-7297-6148-B7D8-F3155BA848BE}" type="pres">
      <dgm:prSet presAssocID="{EBAD2A5C-5D3A-A546-9C7B-F8E996EAFA10}" presName="Name19" presStyleLbl="parChTrans1D4" presStyleIdx="3" presStyleCnt="11"/>
      <dgm:spPr/>
    </dgm:pt>
    <dgm:pt modelId="{0E27E7E9-968B-544E-A0C3-3E1416D0D031}" type="pres">
      <dgm:prSet presAssocID="{7BE77173-638F-FE4B-84B1-15CDEEB0B984}" presName="Name21" presStyleCnt="0"/>
      <dgm:spPr/>
    </dgm:pt>
    <dgm:pt modelId="{99606B41-9894-D344-9AC0-C3C0AF19CCC0}" type="pres">
      <dgm:prSet presAssocID="{7BE77173-638F-FE4B-84B1-15CDEEB0B984}" presName="level2Shape" presStyleLbl="node4" presStyleIdx="3" presStyleCnt="11" custScaleX="200770" custLinFactNeighborX="-62277"/>
      <dgm:spPr/>
    </dgm:pt>
    <dgm:pt modelId="{61297323-9F68-0C4B-AF1B-BEBCCE58CAAE}" type="pres">
      <dgm:prSet presAssocID="{7BE77173-638F-FE4B-84B1-15CDEEB0B984}" presName="hierChild3" presStyleCnt="0"/>
      <dgm:spPr/>
    </dgm:pt>
    <dgm:pt modelId="{764582A7-4091-C54D-A3CD-084F1562EFE4}" type="pres">
      <dgm:prSet presAssocID="{77E066AC-7525-654F-A301-603FFFC42E92}" presName="Name19" presStyleLbl="parChTrans1D4" presStyleIdx="4" presStyleCnt="11"/>
      <dgm:spPr/>
    </dgm:pt>
    <dgm:pt modelId="{DE154E69-0BB2-7542-8B69-81F7B8703273}" type="pres">
      <dgm:prSet presAssocID="{56417388-2530-C248-B8AA-118B2190CE2F}" presName="Name21" presStyleCnt="0"/>
      <dgm:spPr/>
    </dgm:pt>
    <dgm:pt modelId="{782D095F-9C68-7B4B-A3B5-5213FA2C78F0}" type="pres">
      <dgm:prSet presAssocID="{56417388-2530-C248-B8AA-118B2190CE2F}" presName="level2Shape" presStyleLbl="node4" presStyleIdx="4" presStyleCnt="11" custScaleX="200770" custLinFactNeighborX="-62277"/>
      <dgm:spPr/>
    </dgm:pt>
    <dgm:pt modelId="{E719CC77-8D67-D346-8A2D-F097BE41E726}" type="pres">
      <dgm:prSet presAssocID="{56417388-2530-C248-B8AA-118B2190CE2F}" presName="hierChild3" presStyleCnt="0"/>
      <dgm:spPr/>
    </dgm:pt>
    <dgm:pt modelId="{4602D411-308C-A04C-BD15-E8E1A988C9C0}" type="pres">
      <dgm:prSet presAssocID="{3AFB713F-E6D4-5E43-891F-0CEC99173AA3}" presName="Name19" presStyleLbl="parChTrans1D4" presStyleIdx="5" presStyleCnt="11"/>
      <dgm:spPr/>
    </dgm:pt>
    <dgm:pt modelId="{711A7457-27AD-5246-B4F6-0D5F6EE9E3E3}" type="pres">
      <dgm:prSet presAssocID="{E03BDC2F-2B38-3748-ABAB-C49FBBB343FA}" presName="Name21" presStyleCnt="0"/>
      <dgm:spPr/>
    </dgm:pt>
    <dgm:pt modelId="{D9D5F874-48DD-804E-9F92-7604AE8F6E86}" type="pres">
      <dgm:prSet presAssocID="{E03BDC2F-2B38-3748-ABAB-C49FBBB343FA}" presName="level2Shape" presStyleLbl="node4" presStyleIdx="5" presStyleCnt="11" custScaleX="200770" custLinFactNeighborX="-62277"/>
      <dgm:spPr/>
    </dgm:pt>
    <dgm:pt modelId="{97666F2A-2F33-0148-A15B-A08DE18FDAE8}" type="pres">
      <dgm:prSet presAssocID="{E03BDC2F-2B38-3748-ABAB-C49FBBB343FA}" presName="hierChild3" presStyleCnt="0"/>
      <dgm:spPr/>
    </dgm:pt>
    <dgm:pt modelId="{381BF6BD-FC55-5345-B2E0-A70B7B9B6241}" type="pres">
      <dgm:prSet presAssocID="{0770E8BE-30E0-214D-A4E6-CA5FFFBD7CA2}" presName="Name19" presStyleLbl="parChTrans1D4" presStyleIdx="6" presStyleCnt="11"/>
      <dgm:spPr/>
    </dgm:pt>
    <dgm:pt modelId="{F044BAE9-358F-5348-B3E7-C35C7DAF84DF}" type="pres">
      <dgm:prSet presAssocID="{E9A91FC6-61CE-A746-9BC5-F8C37FB99840}" presName="Name21" presStyleCnt="0"/>
      <dgm:spPr/>
    </dgm:pt>
    <dgm:pt modelId="{FED94200-C984-6644-8B0A-08CC5ED5A349}" type="pres">
      <dgm:prSet presAssocID="{E9A91FC6-61CE-A746-9BC5-F8C37FB99840}" presName="level2Shape" presStyleLbl="node4" presStyleIdx="6" presStyleCnt="11" custScaleX="200770" custLinFactNeighborX="-62277"/>
      <dgm:spPr/>
    </dgm:pt>
    <dgm:pt modelId="{CC94E939-D7E9-204F-A750-FAE92598A08E}" type="pres">
      <dgm:prSet presAssocID="{E9A91FC6-61CE-A746-9BC5-F8C37FB99840}" presName="hierChild3" presStyleCnt="0"/>
      <dgm:spPr/>
    </dgm:pt>
    <dgm:pt modelId="{2C6FCC69-33EF-BF4B-B895-DCD2CDDAFE24}" type="pres">
      <dgm:prSet presAssocID="{8D58EDE8-D0CB-3C40-BF02-E05D51C9138F}" presName="Name19" presStyleLbl="parChTrans1D4" presStyleIdx="7" presStyleCnt="11"/>
      <dgm:spPr/>
    </dgm:pt>
    <dgm:pt modelId="{B1D1E8F9-61E4-2047-974C-9BC970A1C0DE}" type="pres">
      <dgm:prSet presAssocID="{EFF8C5A0-0869-1845-A6A8-3A12C0D7BA32}" presName="Name21" presStyleCnt="0"/>
      <dgm:spPr/>
    </dgm:pt>
    <dgm:pt modelId="{D630F2B3-5C5E-A544-853F-6FE67173799D}" type="pres">
      <dgm:prSet presAssocID="{EFF8C5A0-0869-1845-A6A8-3A12C0D7BA32}" presName="level2Shape" presStyleLbl="node4" presStyleIdx="7" presStyleCnt="11" custScaleX="200770" custLinFactNeighborX="-62277"/>
      <dgm:spPr/>
    </dgm:pt>
    <dgm:pt modelId="{2DA22103-C7EB-3D49-9293-D0115EDA492C}" type="pres">
      <dgm:prSet presAssocID="{EFF8C5A0-0869-1845-A6A8-3A12C0D7BA32}" presName="hierChild3" presStyleCnt="0"/>
      <dgm:spPr/>
    </dgm:pt>
    <dgm:pt modelId="{AEDEE852-C999-314C-B957-D129A087611D}" type="pres">
      <dgm:prSet presAssocID="{B9FEF73F-A150-4D48-BD0C-8D9351F68DDB}" presName="Name19" presStyleLbl="parChTrans1D4" presStyleIdx="8" presStyleCnt="11"/>
      <dgm:spPr/>
    </dgm:pt>
    <dgm:pt modelId="{9A1C65BC-5646-EF42-9919-376D9BF910F5}" type="pres">
      <dgm:prSet presAssocID="{A17538C0-30D8-314F-83CB-EED960BFFB55}" presName="Name21" presStyleCnt="0"/>
      <dgm:spPr/>
    </dgm:pt>
    <dgm:pt modelId="{6074FCB1-C60E-C744-869C-43594FD30358}" type="pres">
      <dgm:prSet presAssocID="{A17538C0-30D8-314F-83CB-EED960BFFB55}" presName="level2Shape" presStyleLbl="node4" presStyleIdx="8" presStyleCnt="11" custScaleX="200770" custLinFactNeighborX="-62277"/>
      <dgm:spPr/>
    </dgm:pt>
    <dgm:pt modelId="{46F32189-5E6F-6B40-8D98-C3E8B0932879}" type="pres">
      <dgm:prSet presAssocID="{A17538C0-30D8-314F-83CB-EED960BFFB55}" presName="hierChild3" presStyleCnt="0"/>
      <dgm:spPr/>
    </dgm:pt>
    <dgm:pt modelId="{C8CB631F-2D8A-4342-88BA-E92E91820387}" type="pres">
      <dgm:prSet presAssocID="{22C97553-F928-C14D-86A5-568CD84BEDAB}" presName="Name19" presStyleLbl="parChTrans1D4" presStyleIdx="9" presStyleCnt="11"/>
      <dgm:spPr/>
    </dgm:pt>
    <dgm:pt modelId="{7C454A77-658C-2449-82CF-E707E5A34F30}" type="pres">
      <dgm:prSet presAssocID="{5DB64A56-13E3-9040-8A77-49CC311055A0}" presName="Name21" presStyleCnt="0"/>
      <dgm:spPr/>
    </dgm:pt>
    <dgm:pt modelId="{CEA03DDE-BA24-FD44-9283-F90034B997F5}" type="pres">
      <dgm:prSet presAssocID="{5DB64A56-13E3-9040-8A77-49CC311055A0}" presName="level2Shape" presStyleLbl="node4" presStyleIdx="9" presStyleCnt="11" custScaleX="200770" custLinFactNeighborX="-62277"/>
      <dgm:spPr/>
    </dgm:pt>
    <dgm:pt modelId="{46020F4F-BD35-8B4D-97CF-439E127ADA74}" type="pres">
      <dgm:prSet presAssocID="{5DB64A56-13E3-9040-8A77-49CC311055A0}" presName="hierChild3" presStyleCnt="0"/>
      <dgm:spPr/>
    </dgm:pt>
    <dgm:pt modelId="{348645C0-6DA7-D744-84B5-ACB24AC8FE64}" type="pres">
      <dgm:prSet presAssocID="{FC46BED5-3240-CD42-9941-870677FC2095}" presName="Name19" presStyleLbl="parChTrans1D3" presStyleIdx="2" presStyleCnt="3"/>
      <dgm:spPr/>
    </dgm:pt>
    <dgm:pt modelId="{B0373FA8-C95B-3A41-92A0-4354E5D868CE}" type="pres">
      <dgm:prSet presAssocID="{7DA5BE91-790A-BB40-9F68-7FA49841AF42}" presName="Name21" presStyleCnt="0"/>
      <dgm:spPr/>
    </dgm:pt>
    <dgm:pt modelId="{DC99B446-B48B-074B-BA43-1BD9746780D9}" type="pres">
      <dgm:prSet presAssocID="{7DA5BE91-790A-BB40-9F68-7FA49841AF42}" presName="level2Shape" presStyleLbl="node3" presStyleIdx="2" presStyleCnt="3" custScaleX="200770"/>
      <dgm:spPr/>
    </dgm:pt>
    <dgm:pt modelId="{68C71025-E80A-C54B-BE33-D98B7AF598C8}" type="pres">
      <dgm:prSet presAssocID="{7DA5BE91-790A-BB40-9F68-7FA49841AF42}" presName="hierChild3" presStyleCnt="0"/>
      <dgm:spPr/>
    </dgm:pt>
    <dgm:pt modelId="{A2110837-5558-3F43-82ED-C9F39D34C8DB}" type="pres">
      <dgm:prSet presAssocID="{414CC4B5-14F8-C94B-B3CE-EC8DDDBDFB9E}" presName="Name19" presStyleLbl="parChTrans1D4" presStyleIdx="10" presStyleCnt="11"/>
      <dgm:spPr/>
    </dgm:pt>
    <dgm:pt modelId="{62DE7B61-B0D9-1F4F-ABD8-57F8FDFEA369}" type="pres">
      <dgm:prSet presAssocID="{4436717F-CD01-304A-BF31-8BF56C3A258C}" presName="Name21" presStyleCnt="0"/>
      <dgm:spPr/>
    </dgm:pt>
    <dgm:pt modelId="{F1E78216-C376-334C-A1C3-74F6C1E320A2}" type="pres">
      <dgm:prSet presAssocID="{4436717F-CD01-304A-BF31-8BF56C3A258C}" presName="level2Shape" presStyleLbl="node4" presStyleIdx="10" presStyleCnt="11" custScaleX="200770"/>
      <dgm:spPr/>
    </dgm:pt>
    <dgm:pt modelId="{F2A64C6A-017E-4342-ABA1-ADA2015E106F}" type="pres">
      <dgm:prSet presAssocID="{4436717F-CD01-304A-BF31-8BF56C3A258C}" presName="hierChild3" presStyleCnt="0"/>
      <dgm:spPr/>
    </dgm:pt>
    <dgm:pt modelId="{E6DC99E0-7AD2-8548-A95E-618E48EDEEA3}" type="pres">
      <dgm:prSet presAssocID="{D627FBA3-22DF-5845-ADD0-85986E958E50}" presName="bgShapesFlow" presStyleCnt="0"/>
      <dgm:spPr/>
    </dgm:pt>
  </dgm:ptLst>
  <dgm:cxnLst>
    <dgm:cxn modelId="{19B4F70F-46C8-4D4B-B382-C42163FADFA8}" srcId="{0E9A2A62-46AA-4449-A564-45EF7D3E5BA0}" destId="{15DB791A-C432-A549-AEE6-20AA4DF39769}" srcOrd="0" destOrd="0" parTransId="{3395AD44-DE29-464F-8090-A32AE0E72126}" sibTransId="{A3151BD8-A40D-0847-8876-13349BF0AEF1}"/>
    <dgm:cxn modelId="{DB5D4D12-9E40-0B40-8D0C-98FABB13C511}" type="presOf" srcId="{B9FEF73F-A150-4D48-BD0C-8D9351F68DDB}" destId="{AEDEE852-C999-314C-B957-D129A087611D}" srcOrd="0" destOrd="0" presId="urn:microsoft.com/office/officeart/2005/8/layout/hierarchy6"/>
    <dgm:cxn modelId="{4EF01E19-84DE-124C-834C-77EBF6CCE0CF}" type="presOf" srcId="{B112E2B7-4FB6-BF4E-831E-BCB07C82BB7D}" destId="{B6A11E27-0B84-3F4C-AF40-15B5E4FCB696}" srcOrd="0" destOrd="0" presId="urn:microsoft.com/office/officeart/2005/8/layout/hierarchy6"/>
    <dgm:cxn modelId="{84F9561A-0FC3-6B4B-B820-8D99229C526C}" srcId="{D627FBA3-22DF-5845-ADD0-85986E958E50}" destId="{FF5973DF-BBC4-3542-B412-5F688E2BB382}" srcOrd="0" destOrd="0" parTransId="{ACC7B4B6-6494-EA44-9139-6B1C382DB2F3}" sibTransId="{BF82EAB1-AEDA-AB48-AD16-7F60D2981495}"/>
    <dgm:cxn modelId="{58F4881F-DDA5-7841-9DC9-0BD39AEFC179}" type="presOf" srcId="{0733C693-1A79-E741-8407-CAF37D521721}" destId="{71505DA7-9870-5049-B1E8-69D85ECE7569}" srcOrd="0" destOrd="0" presId="urn:microsoft.com/office/officeart/2005/8/layout/hierarchy6"/>
    <dgm:cxn modelId="{14D0CA20-620D-424B-B9BE-DB6819D845F3}" type="presOf" srcId="{D627FBA3-22DF-5845-ADD0-85986E958E50}" destId="{7D01FDBF-7F8C-7546-8CBF-60D66366E575}" srcOrd="0" destOrd="0" presId="urn:microsoft.com/office/officeart/2005/8/layout/hierarchy6"/>
    <dgm:cxn modelId="{BB76C523-A177-9745-8C68-4B4EACC7B128}" type="presOf" srcId="{77E066AC-7525-654F-A301-603FFFC42E92}" destId="{764582A7-4091-C54D-A3CD-084F1562EFE4}" srcOrd="0" destOrd="0" presId="urn:microsoft.com/office/officeart/2005/8/layout/hierarchy6"/>
    <dgm:cxn modelId="{22DAB229-9589-BE42-9313-21204D83710D}" srcId="{15DB791A-C432-A549-AEE6-20AA4DF39769}" destId="{78400CCD-0DDE-CF40-AE75-94A7A70A53B6}" srcOrd="0" destOrd="0" parTransId="{92F04FE2-8638-7B4F-B910-C855F1BEE7A7}" sibTransId="{DDF7A777-0216-8843-BE65-43DA41CDA835}"/>
    <dgm:cxn modelId="{B49CBF2B-9879-1846-BB91-F6DC877B1C1E}" srcId="{0E9A2A62-46AA-4449-A564-45EF7D3E5BA0}" destId="{7DA5BE91-790A-BB40-9F68-7FA49841AF42}" srcOrd="2" destOrd="0" parTransId="{FC46BED5-3240-CD42-9941-870677FC2095}" sibTransId="{A118CEF6-8FDB-144F-A9F3-F8572231F621}"/>
    <dgm:cxn modelId="{DF15732E-8A8E-1643-A315-38CCA971B2F1}" type="presOf" srcId="{3AFB713F-E6D4-5E43-891F-0CEC99173AA3}" destId="{4602D411-308C-A04C-BD15-E8E1A988C9C0}" srcOrd="0" destOrd="0" presId="urn:microsoft.com/office/officeart/2005/8/layout/hierarchy6"/>
    <dgm:cxn modelId="{A5B8D834-E209-8D41-9961-F29772DEF3E0}" type="presOf" srcId="{414CC4B5-14F8-C94B-B3CE-EC8DDDBDFB9E}" destId="{A2110837-5558-3F43-82ED-C9F39D34C8DB}" srcOrd="0" destOrd="0" presId="urn:microsoft.com/office/officeart/2005/8/layout/hierarchy6"/>
    <dgm:cxn modelId="{12DB3936-025E-9546-94E1-83B25CB65E20}" type="presOf" srcId="{3395AD44-DE29-464F-8090-A32AE0E72126}" destId="{99FBE8EC-5A40-1C4D-9EC5-4BA716768115}" srcOrd="0" destOrd="0" presId="urn:microsoft.com/office/officeart/2005/8/layout/hierarchy6"/>
    <dgm:cxn modelId="{EE557836-1812-F845-B726-25C8F64CAD16}" type="presOf" srcId="{7DA5BE91-790A-BB40-9F68-7FA49841AF42}" destId="{DC99B446-B48B-074B-BA43-1BD9746780D9}" srcOrd="0" destOrd="0" presId="urn:microsoft.com/office/officeart/2005/8/layout/hierarchy6"/>
    <dgm:cxn modelId="{13C43137-0402-8E40-85BE-582F10D20EAE}" srcId="{E9A91FC6-61CE-A746-9BC5-F8C37FB99840}" destId="{EFF8C5A0-0869-1845-A6A8-3A12C0D7BA32}" srcOrd="0" destOrd="0" parTransId="{8D58EDE8-D0CB-3C40-BF02-E05D51C9138F}" sibTransId="{FF84D591-3CFD-9A4B-B3F8-5D5CEA512009}"/>
    <dgm:cxn modelId="{8BF3CE42-C987-5841-90EE-86831BD57DFF}" srcId="{7DA5BE91-790A-BB40-9F68-7FA49841AF42}" destId="{4436717F-CD01-304A-BF31-8BF56C3A258C}" srcOrd="0" destOrd="0" parTransId="{414CC4B5-14F8-C94B-B3CE-EC8DDDBDFB9E}" sibTransId="{34E3D3D2-1A78-FC49-8A6B-42F3C347A880}"/>
    <dgm:cxn modelId="{7FE2C948-4097-AD4A-9D6A-86D59EDD64FA}" srcId="{FF5973DF-BBC4-3542-B412-5F688E2BB382}" destId="{0E9A2A62-46AA-4449-A564-45EF7D3E5BA0}" srcOrd="0" destOrd="0" parTransId="{1EA6907C-2451-DB45-B2E7-E8B4F2B49B0C}" sibTransId="{389093A5-4762-2F4B-AB8E-B021E7AB1960}"/>
    <dgm:cxn modelId="{F00A2A54-959C-C944-AA66-600A9A7093A6}" srcId="{B112E2B7-4FB6-BF4E-831E-BCB07C82BB7D}" destId="{0733C693-1A79-E741-8407-CAF37D521721}" srcOrd="0" destOrd="0" parTransId="{862F0FCA-CD44-5542-A3B8-E88237D92970}" sibTransId="{1916E312-A067-6944-9500-0BC0F6D7337E}"/>
    <dgm:cxn modelId="{D9CD5E5B-D0B8-D34E-9467-BDA7E01C803E}" srcId="{0733C693-1A79-E741-8407-CAF37D521721}" destId="{E4777773-5C4D-BA42-9E32-9010E2E85949}" srcOrd="0" destOrd="0" parTransId="{023E3DA1-03AB-9441-8873-30D1F26DFC29}" sibTransId="{C499669D-D774-E34E-B14F-53CDEEEDA592}"/>
    <dgm:cxn modelId="{F466BF5E-6A1B-A740-9D70-64BA4D4248D7}" type="presOf" srcId="{92F04FE2-8638-7B4F-B910-C855F1BEE7A7}" destId="{7CDDE187-37AB-4D4E-93C2-ADDFF6F203FB}" srcOrd="0" destOrd="0" presId="urn:microsoft.com/office/officeart/2005/8/layout/hierarchy6"/>
    <dgm:cxn modelId="{E9A6BB70-C23D-5046-B73A-64138FB1D308}" type="presOf" srcId="{4436717F-CD01-304A-BF31-8BF56C3A258C}" destId="{F1E78216-C376-334C-A1C3-74F6C1E320A2}" srcOrd="0" destOrd="0" presId="urn:microsoft.com/office/officeart/2005/8/layout/hierarchy6"/>
    <dgm:cxn modelId="{A708A974-053B-4E45-BC29-3CDE1E21BB5C}" type="presOf" srcId="{FF5973DF-BBC4-3542-B412-5F688E2BB382}" destId="{93DC2783-A107-564E-9576-480D6D8A2766}" srcOrd="0" destOrd="0" presId="urn:microsoft.com/office/officeart/2005/8/layout/hierarchy6"/>
    <dgm:cxn modelId="{ABA96176-0C79-FD45-963D-F3DFACC4F600}" type="presOf" srcId="{E9A91FC6-61CE-A746-9BC5-F8C37FB99840}" destId="{FED94200-C984-6644-8B0A-08CC5ED5A349}" srcOrd="0" destOrd="0" presId="urn:microsoft.com/office/officeart/2005/8/layout/hierarchy6"/>
    <dgm:cxn modelId="{24EA467B-0E84-3A4B-852F-B29DBC1E6C56}" srcId="{EFF8C5A0-0869-1845-A6A8-3A12C0D7BA32}" destId="{A17538C0-30D8-314F-83CB-EED960BFFB55}" srcOrd="0" destOrd="0" parTransId="{B9FEF73F-A150-4D48-BD0C-8D9351F68DDB}" sibTransId="{65532FD2-2F50-E549-BE18-1A7800A624F8}"/>
    <dgm:cxn modelId="{DEAF7B81-F1F7-8F48-9085-8BE17A3FFDB9}" type="presOf" srcId="{5DB64A56-13E3-9040-8A77-49CC311055A0}" destId="{CEA03DDE-BA24-FD44-9283-F90034B997F5}" srcOrd="0" destOrd="0" presId="urn:microsoft.com/office/officeart/2005/8/layout/hierarchy6"/>
    <dgm:cxn modelId="{88399B8A-E260-2F4E-9D63-7C1D81A5A592}" type="presOf" srcId="{A17538C0-30D8-314F-83CB-EED960BFFB55}" destId="{6074FCB1-C60E-C744-869C-43594FD30358}" srcOrd="0" destOrd="0" presId="urn:microsoft.com/office/officeart/2005/8/layout/hierarchy6"/>
    <dgm:cxn modelId="{B14A5591-E8B7-AD40-B83B-508C48E15EE6}" type="presOf" srcId="{E4777773-5C4D-BA42-9E32-9010E2E85949}" destId="{85259EF8-9325-4A46-B0D3-D455D2E64145}" srcOrd="0" destOrd="0" presId="urn:microsoft.com/office/officeart/2005/8/layout/hierarchy6"/>
    <dgm:cxn modelId="{88F0BA95-D9A2-4D46-8DEC-98FB8B806F9B}" srcId="{E03BDC2F-2B38-3748-ABAB-C49FBBB343FA}" destId="{E9A91FC6-61CE-A746-9BC5-F8C37FB99840}" srcOrd="0" destOrd="0" parTransId="{0770E8BE-30E0-214D-A4E6-CA5FFFBD7CA2}" sibTransId="{CBA52C5E-940D-4D4A-8042-F1B3D6C03531}"/>
    <dgm:cxn modelId="{5220E49A-BF23-804E-8729-D7424E30C396}" type="presOf" srcId="{EBAD2A5C-5D3A-A546-9C7B-F8E996EAFA10}" destId="{5F45766A-7297-6148-B7D8-F3155BA848BE}" srcOrd="0" destOrd="0" presId="urn:microsoft.com/office/officeart/2005/8/layout/hierarchy6"/>
    <dgm:cxn modelId="{193B369C-59F6-F34F-BFD9-CCA49F5A42CF}" type="presOf" srcId="{7BE77173-638F-FE4B-84B1-15CDEEB0B984}" destId="{99606B41-9894-D344-9AC0-C3C0AF19CCC0}" srcOrd="0" destOrd="0" presId="urn:microsoft.com/office/officeart/2005/8/layout/hierarchy6"/>
    <dgm:cxn modelId="{300C5D9F-1FB7-4F4D-BFB9-3456BEF2EC7E}" type="presOf" srcId="{56417388-2530-C248-B8AA-118B2190CE2F}" destId="{782D095F-9C68-7B4B-A3B5-5213FA2C78F0}" srcOrd="0" destOrd="0" presId="urn:microsoft.com/office/officeart/2005/8/layout/hierarchy6"/>
    <dgm:cxn modelId="{2C71D8A2-FC0D-C141-8C78-B3489325A882}" type="presOf" srcId="{DB17049D-FFF4-9F4B-9A10-4CA9F566D32C}" destId="{B7E4C0F3-0FE9-354D-9714-9DD4FC3F916D}" srcOrd="0" destOrd="0" presId="urn:microsoft.com/office/officeart/2005/8/layout/hierarchy6"/>
    <dgm:cxn modelId="{88A6B1A3-DCC2-8A48-9B30-B3921BE689B2}" srcId="{56417388-2530-C248-B8AA-118B2190CE2F}" destId="{E03BDC2F-2B38-3748-ABAB-C49FBBB343FA}" srcOrd="0" destOrd="0" parTransId="{3AFB713F-E6D4-5E43-891F-0CEC99173AA3}" sibTransId="{058AC81A-5CB9-8440-8ABF-50624C3BE856}"/>
    <dgm:cxn modelId="{AEEFAFAA-7BEF-554F-B022-C600A28D2F23}" type="presOf" srcId="{1EA6907C-2451-DB45-B2E7-E8B4F2B49B0C}" destId="{A31B585E-44F8-1545-A790-D7896919DA7C}" srcOrd="0" destOrd="0" presId="urn:microsoft.com/office/officeart/2005/8/layout/hierarchy6"/>
    <dgm:cxn modelId="{ECA862AD-B67E-1643-96D1-D5AF4DD59753}" type="presOf" srcId="{862F0FCA-CD44-5542-A3B8-E88237D92970}" destId="{B1357FE5-C7A3-0040-BD3D-17DE78E3C345}" srcOrd="0" destOrd="0" presId="urn:microsoft.com/office/officeart/2005/8/layout/hierarchy6"/>
    <dgm:cxn modelId="{C65008B3-BB21-7D4A-94D2-5893961271D9}" srcId="{7BE77173-638F-FE4B-84B1-15CDEEB0B984}" destId="{56417388-2530-C248-B8AA-118B2190CE2F}" srcOrd="0" destOrd="0" parTransId="{77E066AC-7525-654F-A301-603FFFC42E92}" sibTransId="{766DC060-8CF4-0F47-B298-8E9DCDAF7A79}"/>
    <dgm:cxn modelId="{841AB8B5-250A-5143-BD9D-8F908F786104}" type="presOf" srcId="{EFF8C5A0-0869-1845-A6A8-3A12C0D7BA32}" destId="{D630F2B3-5C5E-A544-853F-6FE67173799D}" srcOrd="0" destOrd="0" presId="urn:microsoft.com/office/officeart/2005/8/layout/hierarchy6"/>
    <dgm:cxn modelId="{C4EAFBB6-1768-4242-9124-2BE19DC65ACB}" type="presOf" srcId="{8D58EDE8-D0CB-3C40-BF02-E05D51C9138F}" destId="{2C6FCC69-33EF-BF4B-B895-DCD2CDDAFE24}" srcOrd="0" destOrd="0" presId="urn:microsoft.com/office/officeart/2005/8/layout/hierarchy6"/>
    <dgm:cxn modelId="{811D9CB9-EBCC-4444-8C16-A455BB21948D}" type="presOf" srcId="{0E9A2A62-46AA-4449-A564-45EF7D3E5BA0}" destId="{BCF691E1-A644-514A-ADA4-66BDB02190BF}" srcOrd="0" destOrd="0" presId="urn:microsoft.com/office/officeart/2005/8/layout/hierarchy6"/>
    <dgm:cxn modelId="{DE75BECD-D07E-FA40-85A8-A12309DE0AE1}" type="presOf" srcId="{78400CCD-0DDE-CF40-AE75-94A7A70A53B6}" destId="{6F6B2C91-1A31-5B44-BCAE-F15EC65D43E8}" srcOrd="0" destOrd="0" presId="urn:microsoft.com/office/officeart/2005/8/layout/hierarchy6"/>
    <dgm:cxn modelId="{79F48ADB-7EC0-A340-AE7C-4D5E36970F44}" type="presOf" srcId="{15DB791A-C432-A549-AEE6-20AA4DF39769}" destId="{EF29B65D-712F-1949-BB85-DBE76B314CBD}" srcOrd="0" destOrd="0" presId="urn:microsoft.com/office/officeart/2005/8/layout/hierarchy6"/>
    <dgm:cxn modelId="{EEE720DF-15EB-7640-8718-D3C6B2FA9942}" srcId="{EFF8C5A0-0869-1845-A6A8-3A12C0D7BA32}" destId="{5DB64A56-13E3-9040-8A77-49CC311055A0}" srcOrd="1" destOrd="0" parTransId="{22C97553-F928-C14D-86A5-568CD84BEDAB}" sibTransId="{D0C3191C-A261-A14D-8DF1-D3DBA61E47E3}"/>
    <dgm:cxn modelId="{486C86DF-B63B-B24B-8E39-716223A6081B}" srcId="{0E9A2A62-46AA-4449-A564-45EF7D3E5BA0}" destId="{B112E2B7-4FB6-BF4E-831E-BCB07C82BB7D}" srcOrd="1" destOrd="0" parTransId="{DB17049D-FFF4-9F4B-9A10-4CA9F566D32C}" sibTransId="{ED3BBAB3-D52C-284F-AF16-74ACFF9D0391}"/>
    <dgm:cxn modelId="{60F7BBEB-88E4-8E46-A2AC-2033DEF6AE80}" type="presOf" srcId="{FC46BED5-3240-CD42-9941-870677FC2095}" destId="{348645C0-6DA7-D744-84B5-ACB24AC8FE64}" srcOrd="0" destOrd="0" presId="urn:microsoft.com/office/officeart/2005/8/layout/hierarchy6"/>
    <dgm:cxn modelId="{4BF998F0-B0C7-634C-8F0E-1D2EE5877897}" srcId="{E4777773-5C4D-BA42-9E32-9010E2E85949}" destId="{7BE77173-638F-FE4B-84B1-15CDEEB0B984}" srcOrd="0" destOrd="0" parTransId="{EBAD2A5C-5D3A-A546-9C7B-F8E996EAFA10}" sibTransId="{E6A2B6C1-1ED7-1E49-BC09-5A1017427A85}"/>
    <dgm:cxn modelId="{625DE7F4-366C-8548-A297-74BC80A483DB}" type="presOf" srcId="{E03BDC2F-2B38-3748-ABAB-C49FBBB343FA}" destId="{D9D5F874-48DD-804E-9F92-7604AE8F6E86}" srcOrd="0" destOrd="0" presId="urn:microsoft.com/office/officeart/2005/8/layout/hierarchy6"/>
    <dgm:cxn modelId="{B6B021F7-8E8F-714A-AAD6-BEBBBCC7ADC9}" type="presOf" srcId="{0770E8BE-30E0-214D-A4E6-CA5FFFBD7CA2}" destId="{381BF6BD-FC55-5345-B2E0-A70B7B9B6241}" srcOrd="0" destOrd="0" presId="urn:microsoft.com/office/officeart/2005/8/layout/hierarchy6"/>
    <dgm:cxn modelId="{86625BFA-25C4-C043-908D-DD21FF94E6EB}" type="presOf" srcId="{22C97553-F928-C14D-86A5-568CD84BEDAB}" destId="{C8CB631F-2D8A-4342-88BA-E92E91820387}" srcOrd="0" destOrd="0" presId="urn:microsoft.com/office/officeart/2005/8/layout/hierarchy6"/>
    <dgm:cxn modelId="{82832AFE-31C0-0A41-BCF9-9EBAA034C5D8}" type="presOf" srcId="{023E3DA1-03AB-9441-8873-30D1F26DFC29}" destId="{93D6488C-BF85-8549-B10E-D38EAEBC684B}" srcOrd="0" destOrd="0" presId="urn:microsoft.com/office/officeart/2005/8/layout/hierarchy6"/>
    <dgm:cxn modelId="{EFA848EF-942B-7F40-BDB0-780EFAB3B8CB}" type="presParOf" srcId="{7D01FDBF-7F8C-7546-8CBF-60D66366E575}" destId="{16A35726-2D16-8841-8870-1D51059AE4DB}" srcOrd="0" destOrd="0" presId="urn:microsoft.com/office/officeart/2005/8/layout/hierarchy6"/>
    <dgm:cxn modelId="{0837EB60-DDBD-1342-930A-F3512987B785}" type="presParOf" srcId="{16A35726-2D16-8841-8870-1D51059AE4DB}" destId="{40925F24-DF1F-D249-A6CE-303ADA73CC24}" srcOrd="0" destOrd="0" presId="urn:microsoft.com/office/officeart/2005/8/layout/hierarchy6"/>
    <dgm:cxn modelId="{2A227812-CBB7-124F-866A-C1AF2CDB296D}" type="presParOf" srcId="{40925F24-DF1F-D249-A6CE-303ADA73CC24}" destId="{D8FAA0A6-5A12-674B-B511-47BA06AA96C9}" srcOrd="0" destOrd="0" presId="urn:microsoft.com/office/officeart/2005/8/layout/hierarchy6"/>
    <dgm:cxn modelId="{AE623D02-5226-5A4C-A8F2-2C7961FE9E86}" type="presParOf" srcId="{D8FAA0A6-5A12-674B-B511-47BA06AA96C9}" destId="{93DC2783-A107-564E-9576-480D6D8A2766}" srcOrd="0" destOrd="0" presId="urn:microsoft.com/office/officeart/2005/8/layout/hierarchy6"/>
    <dgm:cxn modelId="{03C44B4B-C970-AC48-A868-973833196CA7}" type="presParOf" srcId="{D8FAA0A6-5A12-674B-B511-47BA06AA96C9}" destId="{10CBBCFA-B1D4-5F42-A618-53FCF89E81D5}" srcOrd="1" destOrd="0" presId="urn:microsoft.com/office/officeart/2005/8/layout/hierarchy6"/>
    <dgm:cxn modelId="{1F8B7563-6262-904E-B3BD-8F4A110265FE}" type="presParOf" srcId="{10CBBCFA-B1D4-5F42-A618-53FCF89E81D5}" destId="{A31B585E-44F8-1545-A790-D7896919DA7C}" srcOrd="0" destOrd="0" presId="urn:microsoft.com/office/officeart/2005/8/layout/hierarchy6"/>
    <dgm:cxn modelId="{C6D9C375-A6B4-B34B-8E07-68C8A41FD0A6}" type="presParOf" srcId="{10CBBCFA-B1D4-5F42-A618-53FCF89E81D5}" destId="{A1ECCAB9-3012-CC4B-BE5A-FFACDD6B6B33}" srcOrd="1" destOrd="0" presId="urn:microsoft.com/office/officeart/2005/8/layout/hierarchy6"/>
    <dgm:cxn modelId="{A572723E-CEAD-D64D-9CED-F26DF0302F57}" type="presParOf" srcId="{A1ECCAB9-3012-CC4B-BE5A-FFACDD6B6B33}" destId="{BCF691E1-A644-514A-ADA4-66BDB02190BF}" srcOrd="0" destOrd="0" presId="urn:microsoft.com/office/officeart/2005/8/layout/hierarchy6"/>
    <dgm:cxn modelId="{16E45B23-C9A2-F44C-9D42-C4E12CFDE9F3}" type="presParOf" srcId="{A1ECCAB9-3012-CC4B-BE5A-FFACDD6B6B33}" destId="{4025695B-1A4E-5A4D-8A59-CDC6CF2EE65D}" srcOrd="1" destOrd="0" presId="urn:microsoft.com/office/officeart/2005/8/layout/hierarchy6"/>
    <dgm:cxn modelId="{8F43AA9B-F342-B94A-8FE6-71A198D8DFC4}" type="presParOf" srcId="{4025695B-1A4E-5A4D-8A59-CDC6CF2EE65D}" destId="{99FBE8EC-5A40-1C4D-9EC5-4BA716768115}" srcOrd="0" destOrd="0" presId="urn:microsoft.com/office/officeart/2005/8/layout/hierarchy6"/>
    <dgm:cxn modelId="{CE88988A-C851-FB45-8AA4-680E7BA74B47}" type="presParOf" srcId="{4025695B-1A4E-5A4D-8A59-CDC6CF2EE65D}" destId="{4E43204F-E861-E648-824B-59D88A07C4BF}" srcOrd="1" destOrd="0" presId="urn:microsoft.com/office/officeart/2005/8/layout/hierarchy6"/>
    <dgm:cxn modelId="{D06DFE71-B333-954C-A108-D477470E08EF}" type="presParOf" srcId="{4E43204F-E861-E648-824B-59D88A07C4BF}" destId="{EF29B65D-712F-1949-BB85-DBE76B314CBD}" srcOrd="0" destOrd="0" presId="urn:microsoft.com/office/officeart/2005/8/layout/hierarchy6"/>
    <dgm:cxn modelId="{53DB2594-1F84-A64F-9CD1-E1FFE5DE90BC}" type="presParOf" srcId="{4E43204F-E861-E648-824B-59D88A07C4BF}" destId="{F52A3B8B-6592-D549-A061-E4BB77D60743}" srcOrd="1" destOrd="0" presId="urn:microsoft.com/office/officeart/2005/8/layout/hierarchy6"/>
    <dgm:cxn modelId="{C75E9A1E-BF6F-6549-9E03-0E1825204FA3}" type="presParOf" srcId="{F52A3B8B-6592-D549-A061-E4BB77D60743}" destId="{7CDDE187-37AB-4D4E-93C2-ADDFF6F203FB}" srcOrd="0" destOrd="0" presId="urn:microsoft.com/office/officeart/2005/8/layout/hierarchy6"/>
    <dgm:cxn modelId="{6629E9C0-60FC-9741-8103-C59AFEB794C2}" type="presParOf" srcId="{F52A3B8B-6592-D549-A061-E4BB77D60743}" destId="{281DA90B-6435-7F44-931F-C75E090202A7}" srcOrd="1" destOrd="0" presId="urn:microsoft.com/office/officeart/2005/8/layout/hierarchy6"/>
    <dgm:cxn modelId="{6F2FB6B6-7941-6A4B-812E-BA536334976D}" type="presParOf" srcId="{281DA90B-6435-7F44-931F-C75E090202A7}" destId="{6F6B2C91-1A31-5B44-BCAE-F15EC65D43E8}" srcOrd="0" destOrd="0" presId="urn:microsoft.com/office/officeart/2005/8/layout/hierarchy6"/>
    <dgm:cxn modelId="{B5CF319B-F57A-E249-9FD4-4C2B2F688909}" type="presParOf" srcId="{281DA90B-6435-7F44-931F-C75E090202A7}" destId="{38110014-CB8C-6F47-8E76-572B8148AF71}" srcOrd="1" destOrd="0" presId="urn:microsoft.com/office/officeart/2005/8/layout/hierarchy6"/>
    <dgm:cxn modelId="{AD8A6FAE-A986-7245-B313-C88D59F1A95B}" type="presParOf" srcId="{4025695B-1A4E-5A4D-8A59-CDC6CF2EE65D}" destId="{B7E4C0F3-0FE9-354D-9714-9DD4FC3F916D}" srcOrd="2" destOrd="0" presId="urn:microsoft.com/office/officeart/2005/8/layout/hierarchy6"/>
    <dgm:cxn modelId="{D36A9779-E300-FF4E-A753-D7E0455E3B42}" type="presParOf" srcId="{4025695B-1A4E-5A4D-8A59-CDC6CF2EE65D}" destId="{FE96CFC9-373F-FC43-8173-879E3E9CA5FB}" srcOrd="3" destOrd="0" presId="urn:microsoft.com/office/officeart/2005/8/layout/hierarchy6"/>
    <dgm:cxn modelId="{0AE9F544-8B69-D443-A40E-C6663F42710C}" type="presParOf" srcId="{FE96CFC9-373F-FC43-8173-879E3E9CA5FB}" destId="{B6A11E27-0B84-3F4C-AF40-15B5E4FCB696}" srcOrd="0" destOrd="0" presId="urn:microsoft.com/office/officeart/2005/8/layout/hierarchy6"/>
    <dgm:cxn modelId="{D9852CF7-15EC-4F4F-B587-1C078B4C9A89}" type="presParOf" srcId="{FE96CFC9-373F-FC43-8173-879E3E9CA5FB}" destId="{44CA6385-2D49-7E44-84BB-D913D45FDDC0}" srcOrd="1" destOrd="0" presId="urn:microsoft.com/office/officeart/2005/8/layout/hierarchy6"/>
    <dgm:cxn modelId="{CD3C469E-356D-4A42-B554-F12EB8E928E1}" type="presParOf" srcId="{44CA6385-2D49-7E44-84BB-D913D45FDDC0}" destId="{B1357FE5-C7A3-0040-BD3D-17DE78E3C345}" srcOrd="0" destOrd="0" presId="urn:microsoft.com/office/officeart/2005/8/layout/hierarchy6"/>
    <dgm:cxn modelId="{0E761A34-F697-5F41-B8AF-F43D7F9606D1}" type="presParOf" srcId="{44CA6385-2D49-7E44-84BB-D913D45FDDC0}" destId="{ECD1CD73-4BEE-4242-82C9-B690693C6175}" srcOrd="1" destOrd="0" presId="urn:microsoft.com/office/officeart/2005/8/layout/hierarchy6"/>
    <dgm:cxn modelId="{E3B97CCD-B6BD-C245-A8BB-A3189DE15824}" type="presParOf" srcId="{ECD1CD73-4BEE-4242-82C9-B690693C6175}" destId="{71505DA7-9870-5049-B1E8-69D85ECE7569}" srcOrd="0" destOrd="0" presId="urn:microsoft.com/office/officeart/2005/8/layout/hierarchy6"/>
    <dgm:cxn modelId="{DD989463-5AF7-7740-B95D-AC246FC83B72}" type="presParOf" srcId="{ECD1CD73-4BEE-4242-82C9-B690693C6175}" destId="{C43AFAC4-E8F2-1A41-ADFB-0F448FECB900}" srcOrd="1" destOrd="0" presId="urn:microsoft.com/office/officeart/2005/8/layout/hierarchy6"/>
    <dgm:cxn modelId="{F2F94E3D-63CC-5D40-8143-0B45C27A21DE}" type="presParOf" srcId="{C43AFAC4-E8F2-1A41-ADFB-0F448FECB900}" destId="{93D6488C-BF85-8549-B10E-D38EAEBC684B}" srcOrd="0" destOrd="0" presId="urn:microsoft.com/office/officeart/2005/8/layout/hierarchy6"/>
    <dgm:cxn modelId="{A841B4A3-23D0-F345-BB80-7843F7032745}" type="presParOf" srcId="{C43AFAC4-E8F2-1A41-ADFB-0F448FECB900}" destId="{0725AD58-F4B3-7248-9E56-C300F28DE2FF}" srcOrd="1" destOrd="0" presId="urn:microsoft.com/office/officeart/2005/8/layout/hierarchy6"/>
    <dgm:cxn modelId="{8748C329-B8FC-E74A-AD88-9A5C2C84DCEE}" type="presParOf" srcId="{0725AD58-F4B3-7248-9E56-C300F28DE2FF}" destId="{85259EF8-9325-4A46-B0D3-D455D2E64145}" srcOrd="0" destOrd="0" presId="urn:microsoft.com/office/officeart/2005/8/layout/hierarchy6"/>
    <dgm:cxn modelId="{0E978301-8A3B-694D-BBD2-7750CDF1D0B4}" type="presParOf" srcId="{0725AD58-F4B3-7248-9E56-C300F28DE2FF}" destId="{9C55E420-2843-A842-A7DF-A2AE90C78796}" srcOrd="1" destOrd="0" presId="urn:microsoft.com/office/officeart/2005/8/layout/hierarchy6"/>
    <dgm:cxn modelId="{FC6B4AEA-66A7-4A4D-A68A-DB07C00A9CA7}" type="presParOf" srcId="{9C55E420-2843-A842-A7DF-A2AE90C78796}" destId="{5F45766A-7297-6148-B7D8-F3155BA848BE}" srcOrd="0" destOrd="0" presId="urn:microsoft.com/office/officeart/2005/8/layout/hierarchy6"/>
    <dgm:cxn modelId="{C76BBC76-BCF5-3B49-B710-8FB107B0FBDB}" type="presParOf" srcId="{9C55E420-2843-A842-A7DF-A2AE90C78796}" destId="{0E27E7E9-968B-544E-A0C3-3E1416D0D031}" srcOrd="1" destOrd="0" presId="urn:microsoft.com/office/officeart/2005/8/layout/hierarchy6"/>
    <dgm:cxn modelId="{EBA0FE75-5084-1345-9570-978FFE033596}" type="presParOf" srcId="{0E27E7E9-968B-544E-A0C3-3E1416D0D031}" destId="{99606B41-9894-D344-9AC0-C3C0AF19CCC0}" srcOrd="0" destOrd="0" presId="urn:microsoft.com/office/officeart/2005/8/layout/hierarchy6"/>
    <dgm:cxn modelId="{3C21F67B-7936-B943-97B8-D32C58C87F6E}" type="presParOf" srcId="{0E27E7E9-968B-544E-A0C3-3E1416D0D031}" destId="{61297323-9F68-0C4B-AF1B-BEBCCE58CAAE}" srcOrd="1" destOrd="0" presId="urn:microsoft.com/office/officeart/2005/8/layout/hierarchy6"/>
    <dgm:cxn modelId="{1A24CF4D-B3F0-314D-A3AD-7042830049C7}" type="presParOf" srcId="{61297323-9F68-0C4B-AF1B-BEBCCE58CAAE}" destId="{764582A7-4091-C54D-A3CD-084F1562EFE4}" srcOrd="0" destOrd="0" presId="urn:microsoft.com/office/officeart/2005/8/layout/hierarchy6"/>
    <dgm:cxn modelId="{6A2BD97F-F8C9-3A44-95CF-B94E519ED432}" type="presParOf" srcId="{61297323-9F68-0C4B-AF1B-BEBCCE58CAAE}" destId="{DE154E69-0BB2-7542-8B69-81F7B8703273}" srcOrd="1" destOrd="0" presId="urn:microsoft.com/office/officeart/2005/8/layout/hierarchy6"/>
    <dgm:cxn modelId="{5F30855B-857E-5540-AC7B-6858A4DF8A56}" type="presParOf" srcId="{DE154E69-0BB2-7542-8B69-81F7B8703273}" destId="{782D095F-9C68-7B4B-A3B5-5213FA2C78F0}" srcOrd="0" destOrd="0" presId="urn:microsoft.com/office/officeart/2005/8/layout/hierarchy6"/>
    <dgm:cxn modelId="{95D6999C-F66D-3A42-AB03-93988FB2EE5C}" type="presParOf" srcId="{DE154E69-0BB2-7542-8B69-81F7B8703273}" destId="{E719CC77-8D67-D346-8A2D-F097BE41E726}" srcOrd="1" destOrd="0" presId="urn:microsoft.com/office/officeart/2005/8/layout/hierarchy6"/>
    <dgm:cxn modelId="{8D37E913-F208-0040-BD96-8DBC1C528061}" type="presParOf" srcId="{E719CC77-8D67-D346-8A2D-F097BE41E726}" destId="{4602D411-308C-A04C-BD15-E8E1A988C9C0}" srcOrd="0" destOrd="0" presId="urn:microsoft.com/office/officeart/2005/8/layout/hierarchy6"/>
    <dgm:cxn modelId="{A76BD78E-22AD-894D-83C7-FFBED2531C8C}" type="presParOf" srcId="{E719CC77-8D67-D346-8A2D-F097BE41E726}" destId="{711A7457-27AD-5246-B4F6-0D5F6EE9E3E3}" srcOrd="1" destOrd="0" presId="urn:microsoft.com/office/officeart/2005/8/layout/hierarchy6"/>
    <dgm:cxn modelId="{89CF18BE-3D2E-6145-8D4B-0A73CE6DA6D8}" type="presParOf" srcId="{711A7457-27AD-5246-B4F6-0D5F6EE9E3E3}" destId="{D9D5F874-48DD-804E-9F92-7604AE8F6E86}" srcOrd="0" destOrd="0" presId="urn:microsoft.com/office/officeart/2005/8/layout/hierarchy6"/>
    <dgm:cxn modelId="{7262B5A4-BB87-1E4A-91A6-46E6694C686C}" type="presParOf" srcId="{711A7457-27AD-5246-B4F6-0D5F6EE9E3E3}" destId="{97666F2A-2F33-0148-A15B-A08DE18FDAE8}" srcOrd="1" destOrd="0" presId="urn:microsoft.com/office/officeart/2005/8/layout/hierarchy6"/>
    <dgm:cxn modelId="{FF51E15E-C3BE-E94E-A993-CD1EFD2F8F36}" type="presParOf" srcId="{97666F2A-2F33-0148-A15B-A08DE18FDAE8}" destId="{381BF6BD-FC55-5345-B2E0-A70B7B9B6241}" srcOrd="0" destOrd="0" presId="urn:microsoft.com/office/officeart/2005/8/layout/hierarchy6"/>
    <dgm:cxn modelId="{4FC9B172-2801-2A45-A953-2DD4B2C6FA7A}" type="presParOf" srcId="{97666F2A-2F33-0148-A15B-A08DE18FDAE8}" destId="{F044BAE9-358F-5348-B3E7-C35C7DAF84DF}" srcOrd="1" destOrd="0" presId="urn:microsoft.com/office/officeart/2005/8/layout/hierarchy6"/>
    <dgm:cxn modelId="{5DC8965D-0697-8D48-964E-9E9519273CB0}" type="presParOf" srcId="{F044BAE9-358F-5348-B3E7-C35C7DAF84DF}" destId="{FED94200-C984-6644-8B0A-08CC5ED5A349}" srcOrd="0" destOrd="0" presId="urn:microsoft.com/office/officeart/2005/8/layout/hierarchy6"/>
    <dgm:cxn modelId="{7A4818F9-2FFD-C849-A212-170C1C45D296}" type="presParOf" srcId="{F044BAE9-358F-5348-B3E7-C35C7DAF84DF}" destId="{CC94E939-D7E9-204F-A750-FAE92598A08E}" srcOrd="1" destOrd="0" presId="urn:microsoft.com/office/officeart/2005/8/layout/hierarchy6"/>
    <dgm:cxn modelId="{378C26D7-39BE-BB41-8579-9515F919CB3E}" type="presParOf" srcId="{CC94E939-D7E9-204F-A750-FAE92598A08E}" destId="{2C6FCC69-33EF-BF4B-B895-DCD2CDDAFE24}" srcOrd="0" destOrd="0" presId="urn:microsoft.com/office/officeart/2005/8/layout/hierarchy6"/>
    <dgm:cxn modelId="{DDC76927-7B88-9C41-94BF-B1434D073989}" type="presParOf" srcId="{CC94E939-D7E9-204F-A750-FAE92598A08E}" destId="{B1D1E8F9-61E4-2047-974C-9BC970A1C0DE}" srcOrd="1" destOrd="0" presId="urn:microsoft.com/office/officeart/2005/8/layout/hierarchy6"/>
    <dgm:cxn modelId="{82564777-CE99-2344-B83A-163CE777416B}" type="presParOf" srcId="{B1D1E8F9-61E4-2047-974C-9BC970A1C0DE}" destId="{D630F2B3-5C5E-A544-853F-6FE67173799D}" srcOrd="0" destOrd="0" presId="urn:microsoft.com/office/officeart/2005/8/layout/hierarchy6"/>
    <dgm:cxn modelId="{852E16E6-0DF0-D543-970E-55DF9ABA0D7F}" type="presParOf" srcId="{B1D1E8F9-61E4-2047-974C-9BC970A1C0DE}" destId="{2DA22103-C7EB-3D49-9293-D0115EDA492C}" srcOrd="1" destOrd="0" presId="urn:microsoft.com/office/officeart/2005/8/layout/hierarchy6"/>
    <dgm:cxn modelId="{5F0F6FA5-DFF2-0A4F-9A3A-974700756533}" type="presParOf" srcId="{2DA22103-C7EB-3D49-9293-D0115EDA492C}" destId="{AEDEE852-C999-314C-B957-D129A087611D}" srcOrd="0" destOrd="0" presId="urn:microsoft.com/office/officeart/2005/8/layout/hierarchy6"/>
    <dgm:cxn modelId="{25F8037D-82F9-644B-8F4D-11136CA09655}" type="presParOf" srcId="{2DA22103-C7EB-3D49-9293-D0115EDA492C}" destId="{9A1C65BC-5646-EF42-9919-376D9BF910F5}" srcOrd="1" destOrd="0" presId="urn:microsoft.com/office/officeart/2005/8/layout/hierarchy6"/>
    <dgm:cxn modelId="{4036CE2F-DE03-C049-937E-8E178D6A32C9}" type="presParOf" srcId="{9A1C65BC-5646-EF42-9919-376D9BF910F5}" destId="{6074FCB1-C60E-C744-869C-43594FD30358}" srcOrd="0" destOrd="0" presId="urn:microsoft.com/office/officeart/2005/8/layout/hierarchy6"/>
    <dgm:cxn modelId="{D95141A2-16F7-BD4F-8B0A-495E2336D872}" type="presParOf" srcId="{9A1C65BC-5646-EF42-9919-376D9BF910F5}" destId="{46F32189-5E6F-6B40-8D98-C3E8B0932879}" srcOrd="1" destOrd="0" presId="urn:microsoft.com/office/officeart/2005/8/layout/hierarchy6"/>
    <dgm:cxn modelId="{F858AAB5-0D9B-AB4D-B8D0-ADBA42ACCA79}" type="presParOf" srcId="{2DA22103-C7EB-3D49-9293-D0115EDA492C}" destId="{C8CB631F-2D8A-4342-88BA-E92E91820387}" srcOrd="2" destOrd="0" presId="urn:microsoft.com/office/officeart/2005/8/layout/hierarchy6"/>
    <dgm:cxn modelId="{E2CD39F9-5344-7446-BD6D-491F4576D5EF}" type="presParOf" srcId="{2DA22103-C7EB-3D49-9293-D0115EDA492C}" destId="{7C454A77-658C-2449-82CF-E707E5A34F30}" srcOrd="3" destOrd="0" presId="urn:microsoft.com/office/officeart/2005/8/layout/hierarchy6"/>
    <dgm:cxn modelId="{F40FB22B-1D8D-B847-80BE-8042E330845B}" type="presParOf" srcId="{7C454A77-658C-2449-82CF-E707E5A34F30}" destId="{CEA03DDE-BA24-FD44-9283-F90034B997F5}" srcOrd="0" destOrd="0" presId="urn:microsoft.com/office/officeart/2005/8/layout/hierarchy6"/>
    <dgm:cxn modelId="{254AE933-6985-0743-803F-1D8E1E596C32}" type="presParOf" srcId="{7C454A77-658C-2449-82CF-E707E5A34F30}" destId="{46020F4F-BD35-8B4D-97CF-439E127ADA74}" srcOrd="1" destOrd="0" presId="urn:microsoft.com/office/officeart/2005/8/layout/hierarchy6"/>
    <dgm:cxn modelId="{3B83ADB7-95C6-3E42-A995-3BEEFC7AE3C2}" type="presParOf" srcId="{4025695B-1A4E-5A4D-8A59-CDC6CF2EE65D}" destId="{348645C0-6DA7-D744-84B5-ACB24AC8FE64}" srcOrd="4" destOrd="0" presId="urn:microsoft.com/office/officeart/2005/8/layout/hierarchy6"/>
    <dgm:cxn modelId="{5E55E80B-3B55-D245-967F-C515935C2F15}" type="presParOf" srcId="{4025695B-1A4E-5A4D-8A59-CDC6CF2EE65D}" destId="{B0373FA8-C95B-3A41-92A0-4354E5D868CE}" srcOrd="5" destOrd="0" presId="urn:microsoft.com/office/officeart/2005/8/layout/hierarchy6"/>
    <dgm:cxn modelId="{CD88DCE9-E6BF-B541-A12D-2FAF248C8150}" type="presParOf" srcId="{B0373FA8-C95B-3A41-92A0-4354E5D868CE}" destId="{DC99B446-B48B-074B-BA43-1BD9746780D9}" srcOrd="0" destOrd="0" presId="urn:microsoft.com/office/officeart/2005/8/layout/hierarchy6"/>
    <dgm:cxn modelId="{51BF6C9A-DF8D-D34B-BCF2-715D10DB5290}" type="presParOf" srcId="{B0373FA8-C95B-3A41-92A0-4354E5D868CE}" destId="{68C71025-E80A-C54B-BE33-D98B7AF598C8}" srcOrd="1" destOrd="0" presId="urn:microsoft.com/office/officeart/2005/8/layout/hierarchy6"/>
    <dgm:cxn modelId="{F0C9EC6F-DFC1-124A-8A85-4FE5DDB39A2F}" type="presParOf" srcId="{68C71025-E80A-C54B-BE33-D98B7AF598C8}" destId="{A2110837-5558-3F43-82ED-C9F39D34C8DB}" srcOrd="0" destOrd="0" presId="urn:microsoft.com/office/officeart/2005/8/layout/hierarchy6"/>
    <dgm:cxn modelId="{24E498E3-5301-A04A-AC86-10526C1F60D7}" type="presParOf" srcId="{68C71025-E80A-C54B-BE33-D98B7AF598C8}" destId="{62DE7B61-B0D9-1F4F-ABD8-57F8FDFEA369}" srcOrd="1" destOrd="0" presId="urn:microsoft.com/office/officeart/2005/8/layout/hierarchy6"/>
    <dgm:cxn modelId="{63FAEC8C-4459-B24F-9951-06C977844FD3}" type="presParOf" srcId="{62DE7B61-B0D9-1F4F-ABD8-57F8FDFEA369}" destId="{F1E78216-C376-334C-A1C3-74F6C1E320A2}" srcOrd="0" destOrd="0" presId="urn:microsoft.com/office/officeart/2005/8/layout/hierarchy6"/>
    <dgm:cxn modelId="{E7D82133-2273-174A-8BD7-EE7A21438A9A}" type="presParOf" srcId="{62DE7B61-B0D9-1F4F-ABD8-57F8FDFEA369}" destId="{F2A64C6A-017E-4342-ABA1-ADA2015E106F}" srcOrd="1" destOrd="0" presId="urn:microsoft.com/office/officeart/2005/8/layout/hierarchy6"/>
    <dgm:cxn modelId="{2796D550-DF3D-AC4A-B93C-695D6D652859}" type="presParOf" srcId="{7D01FDBF-7F8C-7546-8CBF-60D66366E575}" destId="{E6DC99E0-7AD2-8548-A95E-618E48EDEEA3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D627FBA3-22DF-5845-ADD0-85986E958E50}" type="doc">
      <dgm:prSet loTypeId="urn:microsoft.com/office/officeart/2005/8/layout/hierarchy6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FF5973DF-BBC4-3542-B412-5F688E2BB382}">
      <dgm:prSet phldrT="[Texto]"/>
      <dgm:spPr/>
      <dgm:t>
        <a:bodyPr/>
        <a:lstStyle/>
        <a:p>
          <a:r>
            <a:rPr lang="es-ES" dirty="0"/>
            <a:t>Cola </a:t>
          </a:r>
          <a:r>
            <a:rPr lang="es-ES"/>
            <a:t>a migración</a:t>
          </a:r>
          <a:endParaRPr lang="es-ES" dirty="0"/>
        </a:p>
      </dgm:t>
    </dgm:pt>
    <dgm:pt modelId="{ACC7B4B6-6494-EA44-9139-6B1C382DB2F3}" type="parTrans" cxnId="{84F9561A-0FC3-6B4B-B820-8D99229C526C}">
      <dgm:prSet/>
      <dgm:spPr/>
      <dgm:t>
        <a:bodyPr/>
        <a:lstStyle/>
        <a:p>
          <a:endParaRPr lang="es-ES"/>
        </a:p>
      </dgm:t>
    </dgm:pt>
    <dgm:pt modelId="{BF82EAB1-AEDA-AB48-AD16-7F60D2981495}" type="sibTrans" cxnId="{84F9561A-0FC3-6B4B-B820-8D99229C526C}">
      <dgm:prSet/>
      <dgm:spPr/>
      <dgm:t>
        <a:bodyPr/>
        <a:lstStyle/>
        <a:p>
          <a:endParaRPr lang="es-ES"/>
        </a:p>
      </dgm:t>
    </dgm:pt>
    <dgm:pt modelId="{0E9A2A62-46AA-4449-A564-45EF7D3E5BA0}">
      <dgm:prSet phldrT="[Texto]"/>
      <dgm:spPr/>
      <dgm:t>
        <a:bodyPr/>
        <a:lstStyle/>
        <a:p>
          <a:r>
            <a:rPr lang="es-ES" dirty="0"/>
            <a:t>Trámite de migración</a:t>
          </a:r>
        </a:p>
      </dgm:t>
    </dgm:pt>
    <dgm:pt modelId="{1EA6907C-2451-DB45-B2E7-E8B4F2B49B0C}" type="parTrans" cxnId="{7FE2C948-4097-AD4A-9D6A-86D59EDD64FA}">
      <dgm:prSet/>
      <dgm:spPr/>
      <dgm:t>
        <a:bodyPr/>
        <a:lstStyle/>
        <a:p>
          <a:endParaRPr lang="es-ES"/>
        </a:p>
      </dgm:t>
    </dgm:pt>
    <dgm:pt modelId="{389093A5-4762-2F4B-AB8E-B021E7AB1960}" type="sibTrans" cxnId="{7FE2C948-4097-AD4A-9D6A-86D59EDD64FA}">
      <dgm:prSet/>
      <dgm:spPr/>
      <dgm:t>
        <a:bodyPr/>
        <a:lstStyle/>
        <a:p>
          <a:endParaRPr lang="es-ES"/>
        </a:p>
      </dgm:t>
    </dgm:pt>
    <dgm:pt modelId="{15DB791A-C432-A549-AEE6-20AA4DF39769}">
      <dgm:prSet phldrT="[Texto]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s-ES" dirty="0"/>
            <a:t>Cola a aduanas</a:t>
          </a:r>
        </a:p>
      </dgm:t>
    </dgm:pt>
    <dgm:pt modelId="{3395AD44-DE29-464F-8090-A32AE0E72126}" type="parTrans" cxnId="{19B4F70F-46C8-4D4B-B382-C42163FADFA8}">
      <dgm:prSet/>
      <dgm:spPr/>
      <dgm:t>
        <a:bodyPr/>
        <a:lstStyle/>
        <a:p>
          <a:endParaRPr lang="es-ES"/>
        </a:p>
      </dgm:t>
    </dgm:pt>
    <dgm:pt modelId="{A3151BD8-A40D-0847-8876-13349BF0AEF1}" type="sibTrans" cxnId="{19B4F70F-46C8-4D4B-B382-C42163FADFA8}">
      <dgm:prSet/>
      <dgm:spPr/>
      <dgm:t>
        <a:bodyPr/>
        <a:lstStyle/>
        <a:p>
          <a:endParaRPr lang="es-ES"/>
        </a:p>
      </dgm:t>
    </dgm:pt>
    <dgm:pt modelId="{7DA5BE91-790A-BB40-9F68-7FA49841AF42}">
      <dgm:prSet phldrT="[Texto]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s-ES" dirty="0"/>
            <a:t>Cola a aduanas</a:t>
          </a:r>
        </a:p>
      </dgm:t>
    </dgm:pt>
    <dgm:pt modelId="{FC46BED5-3240-CD42-9941-870677FC2095}" type="parTrans" cxnId="{B49CBF2B-9879-1846-BB91-F6DC877B1C1E}">
      <dgm:prSet/>
      <dgm:spPr/>
      <dgm:t>
        <a:bodyPr/>
        <a:lstStyle/>
        <a:p>
          <a:endParaRPr lang="es-ES"/>
        </a:p>
      </dgm:t>
    </dgm:pt>
    <dgm:pt modelId="{A118CEF6-8FDB-144F-A9F3-F8572231F621}" type="sibTrans" cxnId="{B49CBF2B-9879-1846-BB91-F6DC877B1C1E}">
      <dgm:prSet/>
      <dgm:spPr/>
      <dgm:t>
        <a:bodyPr/>
        <a:lstStyle/>
        <a:p>
          <a:endParaRPr lang="es-ES"/>
        </a:p>
      </dgm:t>
    </dgm:pt>
    <dgm:pt modelId="{B112E2B7-4FB6-BF4E-831E-BCB07C82BB7D}">
      <dgm:prSet phldrT="[Texto]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s-ES" dirty="0"/>
            <a:t>Cola a aduanas</a:t>
          </a:r>
        </a:p>
      </dgm:t>
    </dgm:pt>
    <dgm:pt modelId="{DB17049D-FFF4-9F4B-9A10-4CA9F566D32C}" type="parTrans" cxnId="{486C86DF-B63B-B24B-8E39-716223A6081B}">
      <dgm:prSet/>
      <dgm:spPr/>
      <dgm:t>
        <a:bodyPr/>
        <a:lstStyle/>
        <a:p>
          <a:endParaRPr lang="es-ES"/>
        </a:p>
      </dgm:t>
    </dgm:pt>
    <dgm:pt modelId="{ED3BBAB3-D52C-284F-AF16-74ACFF9D0391}" type="sibTrans" cxnId="{486C86DF-B63B-B24B-8E39-716223A6081B}">
      <dgm:prSet/>
      <dgm:spPr/>
      <dgm:t>
        <a:bodyPr/>
        <a:lstStyle/>
        <a:p>
          <a:endParaRPr lang="es-ES"/>
        </a:p>
      </dgm:t>
    </dgm:pt>
    <dgm:pt modelId="{78400CCD-0DDE-CF40-AE75-94A7A70A53B6}">
      <dgm:prSet phldrT="[Texto]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s-ES" dirty="0"/>
            <a:t>Trámite de aduanas</a:t>
          </a:r>
        </a:p>
      </dgm:t>
    </dgm:pt>
    <dgm:pt modelId="{92F04FE2-8638-7B4F-B910-C855F1BEE7A7}" type="parTrans" cxnId="{22DAB229-9589-BE42-9313-21204D83710D}">
      <dgm:prSet/>
      <dgm:spPr/>
      <dgm:t>
        <a:bodyPr/>
        <a:lstStyle/>
        <a:p>
          <a:endParaRPr lang="es-ES"/>
        </a:p>
      </dgm:t>
    </dgm:pt>
    <dgm:pt modelId="{DDF7A777-0216-8843-BE65-43DA41CDA835}" type="sibTrans" cxnId="{22DAB229-9589-BE42-9313-21204D83710D}">
      <dgm:prSet/>
      <dgm:spPr/>
      <dgm:t>
        <a:bodyPr/>
        <a:lstStyle/>
        <a:p>
          <a:endParaRPr lang="es-ES"/>
        </a:p>
      </dgm:t>
    </dgm:pt>
    <dgm:pt modelId="{0733C693-1A79-E741-8407-CAF37D521721}">
      <dgm:prSet phldrT="[Texto]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s-ES" dirty="0"/>
            <a:t>Trámite de aduanas</a:t>
          </a:r>
        </a:p>
      </dgm:t>
    </dgm:pt>
    <dgm:pt modelId="{862F0FCA-CD44-5542-A3B8-E88237D92970}" type="parTrans" cxnId="{F00A2A54-959C-C944-AA66-600A9A7093A6}">
      <dgm:prSet/>
      <dgm:spPr/>
      <dgm:t>
        <a:bodyPr/>
        <a:lstStyle/>
        <a:p>
          <a:endParaRPr lang="es-ES"/>
        </a:p>
      </dgm:t>
    </dgm:pt>
    <dgm:pt modelId="{1916E312-A067-6944-9500-0BC0F6D7337E}" type="sibTrans" cxnId="{F00A2A54-959C-C944-AA66-600A9A7093A6}">
      <dgm:prSet/>
      <dgm:spPr/>
      <dgm:t>
        <a:bodyPr/>
        <a:lstStyle/>
        <a:p>
          <a:endParaRPr lang="es-ES"/>
        </a:p>
      </dgm:t>
    </dgm:pt>
    <dgm:pt modelId="{4436717F-CD01-304A-BF31-8BF56C3A258C}">
      <dgm:prSet phldrT="[Texto]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s-ES" dirty="0"/>
            <a:t>Trámite de aduanas</a:t>
          </a:r>
        </a:p>
      </dgm:t>
    </dgm:pt>
    <dgm:pt modelId="{414CC4B5-14F8-C94B-B3CE-EC8DDDBDFB9E}" type="parTrans" cxnId="{8BF3CE42-C987-5841-90EE-86831BD57DFF}">
      <dgm:prSet/>
      <dgm:spPr/>
      <dgm:t>
        <a:bodyPr/>
        <a:lstStyle/>
        <a:p>
          <a:endParaRPr lang="es-ES"/>
        </a:p>
      </dgm:t>
    </dgm:pt>
    <dgm:pt modelId="{34E3D3D2-1A78-FC49-8A6B-42F3C347A880}" type="sibTrans" cxnId="{8BF3CE42-C987-5841-90EE-86831BD57DFF}">
      <dgm:prSet/>
      <dgm:spPr/>
      <dgm:t>
        <a:bodyPr/>
        <a:lstStyle/>
        <a:p>
          <a:endParaRPr lang="es-ES"/>
        </a:p>
      </dgm:t>
    </dgm:pt>
    <dgm:pt modelId="{E4777773-5C4D-BA42-9E32-9010E2E85949}">
      <dgm:prSet phldrT="[Texto]"/>
      <dgm:spPr/>
      <dgm:t>
        <a:bodyPr/>
        <a:lstStyle/>
        <a:p>
          <a:r>
            <a:rPr lang="es-ES" dirty="0"/>
            <a:t>Cola a PCD</a:t>
          </a:r>
        </a:p>
      </dgm:t>
    </dgm:pt>
    <dgm:pt modelId="{023E3DA1-03AB-9441-8873-30D1F26DFC29}" type="parTrans" cxnId="{D9CD5E5B-D0B8-D34E-9467-BDA7E01C803E}">
      <dgm:prSet/>
      <dgm:spPr/>
      <dgm:t>
        <a:bodyPr/>
        <a:lstStyle/>
        <a:p>
          <a:endParaRPr lang="es-ES"/>
        </a:p>
      </dgm:t>
    </dgm:pt>
    <dgm:pt modelId="{C499669D-D774-E34E-B14F-53CDEEEDA592}" type="sibTrans" cxnId="{D9CD5E5B-D0B8-D34E-9467-BDA7E01C803E}">
      <dgm:prSet/>
      <dgm:spPr/>
      <dgm:t>
        <a:bodyPr/>
        <a:lstStyle/>
        <a:p>
          <a:endParaRPr lang="es-ES"/>
        </a:p>
      </dgm:t>
    </dgm:pt>
    <dgm:pt modelId="{7BE77173-638F-FE4B-84B1-15CDEEB0B984}">
      <dgm:prSet phldrT="[Texto]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s-ES" dirty="0"/>
            <a:t>Inspección de PCD</a:t>
          </a:r>
        </a:p>
      </dgm:t>
    </dgm:pt>
    <dgm:pt modelId="{EBAD2A5C-5D3A-A546-9C7B-F8E996EAFA10}" type="parTrans" cxnId="{4BF998F0-B0C7-634C-8F0E-1D2EE5877897}">
      <dgm:prSet/>
      <dgm:spPr/>
      <dgm:t>
        <a:bodyPr/>
        <a:lstStyle/>
        <a:p>
          <a:endParaRPr lang="es-ES"/>
        </a:p>
      </dgm:t>
    </dgm:pt>
    <dgm:pt modelId="{E6A2B6C1-1ED7-1E49-BC09-5A1017427A85}" type="sibTrans" cxnId="{4BF998F0-B0C7-634C-8F0E-1D2EE5877897}">
      <dgm:prSet/>
      <dgm:spPr/>
      <dgm:t>
        <a:bodyPr/>
        <a:lstStyle/>
        <a:p>
          <a:endParaRPr lang="es-ES"/>
        </a:p>
      </dgm:t>
    </dgm:pt>
    <dgm:pt modelId="{56417388-2530-C248-B8AA-118B2190CE2F}">
      <dgm:prSet phldrT="[Texto]"/>
      <dgm:spPr/>
      <dgm:t>
        <a:bodyPr/>
        <a:lstStyle/>
        <a:p>
          <a:r>
            <a:rPr lang="es-ES" dirty="0"/>
            <a:t>Cola a aguja norte</a:t>
          </a:r>
        </a:p>
      </dgm:t>
    </dgm:pt>
    <dgm:pt modelId="{77E066AC-7525-654F-A301-603FFFC42E92}" type="parTrans" cxnId="{C65008B3-BB21-7D4A-94D2-5893961271D9}">
      <dgm:prSet/>
      <dgm:spPr/>
      <dgm:t>
        <a:bodyPr/>
        <a:lstStyle/>
        <a:p>
          <a:endParaRPr lang="es-ES"/>
        </a:p>
      </dgm:t>
    </dgm:pt>
    <dgm:pt modelId="{766DC060-8CF4-0F47-B298-8E9DCDAF7A79}" type="sibTrans" cxnId="{C65008B3-BB21-7D4A-94D2-5893961271D9}">
      <dgm:prSet/>
      <dgm:spPr/>
      <dgm:t>
        <a:bodyPr/>
        <a:lstStyle/>
        <a:p>
          <a:endParaRPr lang="es-ES"/>
        </a:p>
      </dgm:t>
    </dgm:pt>
    <dgm:pt modelId="{E03BDC2F-2B38-3748-ABAB-C49FBBB343FA}">
      <dgm:prSet phldrT="[Texto]"/>
      <dgm:spPr/>
      <dgm:t>
        <a:bodyPr/>
        <a:lstStyle/>
        <a:p>
          <a:r>
            <a:rPr lang="es-ES" dirty="0"/>
            <a:t>Trámite aguja norte</a:t>
          </a:r>
        </a:p>
      </dgm:t>
    </dgm:pt>
    <dgm:pt modelId="{3AFB713F-E6D4-5E43-891F-0CEC99173AA3}" type="parTrans" cxnId="{88A6B1A3-DCC2-8A48-9B30-B3921BE689B2}">
      <dgm:prSet/>
      <dgm:spPr/>
      <dgm:t>
        <a:bodyPr/>
        <a:lstStyle/>
        <a:p>
          <a:endParaRPr lang="es-ES"/>
        </a:p>
      </dgm:t>
    </dgm:pt>
    <dgm:pt modelId="{058AC81A-5CB9-8440-8ABF-50624C3BE856}" type="sibTrans" cxnId="{88A6B1A3-DCC2-8A48-9B30-B3921BE689B2}">
      <dgm:prSet/>
      <dgm:spPr/>
      <dgm:t>
        <a:bodyPr/>
        <a:lstStyle/>
        <a:p>
          <a:endParaRPr lang="es-ES"/>
        </a:p>
      </dgm:t>
    </dgm:pt>
    <dgm:pt modelId="{E9A91FC6-61CE-A746-9BC5-F8C37FB99840}">
      <dgm:prSet phldrT="[Texto]"/>
      <dgm:spPr/>
      <dgm:t>
        <a:bodyPr/>
        <a:lstStyle/>
        <a:p>
          <a:r>
            <a:rPr lang="es-ES" dirty="0"/>
            <a:t>Cola ingreso a NI</a:t>
          </a:r>
        </a:p>
      </dgm:t>
    </dgm:pt>
    <dgm:pt modelId="{0770E8BE-30E0-214D-A4E6-CA5FFFBD7CA2}" type="parTrans" cxnId="{88F0BA95-D9A2-4D46-8DEC-98FB8B806F9B}">
      <dgm:prSet/>
      <dgm:spPr/>
      <dgm:t>
        <a:bodyPr/>
        <a:lstStyle/>
        <a:p>
          <a:endParaRPr lang="es-ES"/>
        </a:p>
      </dgm:t>
    </dgm:pt>
    <dgm:pt modelId="{CBA52C5E-940D-4D4A-8042-F1B3D6C03531}" type="sibTrans" cxnId="{88F0BA95-D9A2-4D46-8DEC-98FB8B806F9B}">
      <dgm:prSet/>
      <dgm:spPr/>
      <dgm:t>
        <a:bodyPr/>
        <a:lstStyle/>
        <a:p>
          <a:endParaRPr lang="es-ES"/>
        </a:p>
      </dgm:t>
    </dgm:pt>
    <dgm:pt modelId="{EFF8C5A0-0869-1845-A6A8-3A12C0D7BA32}">
      <dgm:prSet phldrT="[Texto]"/>
      <dgm:spPr/>
      <dgm:t>
        <a:bodyPr/>
        <a:lstStyle/>
        <a:p>
          <a:r>
            <a:rPr lang="es-ES" dirty="0"/>
            <a:t>Ingreso a NI</a:t>
          </a:r>
        </a:p>
      </dgm:t>
    </dgm:pt>
    <dgm:pt modelId="{8D58EDE8-D0CB-3C40-BF02-E05D51C9138F}" type="parTrans" cxnId="{13C43137-0402-8E40-85BE-582F10D20EAE}">
      <dgm:prSet/>
      <dgm:spPr/>
      <dgm:t>
        <a:bodyPr/>
        <a:lstStyle/>
        <a:p>
          <a:endParaRPr lang="es-ES"/>
        </a:p>
      </dgm:t>
    </dgm:pt>
    <dgm:pt modelId="{FF84D591-3CFD-9A4B-B3F8-5D5CEA512009}" type="sibTrans" cxnId="{13C43137-0402-8E40-85BE-582F10D20EAE}">
      <dgm:prSet/>
      <dgm:spPr/>
      <dgm:t>
        <a:bodyPr/>
        <a:lstStyle/>
        <a:p>
          <a:endParaRPr lang="es-ES"/>
        </a:p>
      </dgm:t>
    </dgm:pt>
    <dgm:pt modelId="{5DB64A56-13E3-9040-8A77-49CC311055A0}">
      <dgm:prSet phldrT="[Texto]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s-ES" dirty="0"/>
            <a:t>Caseta NI</a:t>
          </a:r>
        </a:p>
      </dgm:t>
    </dgm:pt>
    <dgm:pt modelId="{22C97553-F928-C14D-86A5-568CD84BEDAB}" type="parTrans" cxnId="{EEE720DF-15EB-7640-8718-D3C6B2FA9942}">
      <dgm:prSet/>
      <dgm:spPr/>
      <dgm:t>
        <a:bodyPr/>
        <a:lstStyle/>
        <a:p>
          <a:endParaRPr lang="es-ES"/>
        </a:p>
      </dgm:t>
    </dgm:pt>
    <dgm:pt modelId="{D0C3191C-A261-A14D-8DF1-D3DBA61E47E3}" type="sibTrans" cxnId="{EEE720DF-15EB-7640-8718-D3C6B2FA9942}">
      <dgm:prSet/>
      <dgm:spPr/>
      <dgm:t>
        <a:bodyPr/>
        <a:lstStyle/>
        <a:p>
          <a:endParaRPr lang="es-ES"/>
        </a:p>
      </dgm:t>
    </dgm:pt>
    <dgm:pt modelId="{A17538C0-30D8-314F-83CB-EED960BFFB55}">
      <dgm:prSet phldrT="[Texto]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s-ES" dirty="0"/>
            <a:t>Caseta NI</a:t>
          </a:r>
        </a:p>
      </dgm:t>
    </dgm:pt>
    <dgm:pt modelId="{B9FEF73F-A150-4D48-BD0C-8D9351F68DDB}" type="parTrans" cxnId="{24EA467B-0E84-3A4B-852F-B29DBC1E6C56}">
      <dgm:prSet/>
      <dgm:spPr/>
      <dgm:t>
        <a:bodyPr/>
        <a:lstStyle/>
        <a:p>
          <a:endParaRPr lang="es-ES"/>
        </a:p>
      </dgm:t>
    </dgm:pt>
    <dgm:pt modelId="{65532FD2-2F50-E549-BE18-1A7800A624F8}" type="sibTrans" cxnId="{24EA467B-0E84-3A4B-852F-B29DBC1E6C56}">
      <dgm:prSet/>
      <dgm:spPr/>
      <dgm:t>
        <a:bodyPr/>
        <a:lstStyle/>
        <a:p>
          <a:endParaRPr lang="es-ES"/>
        </a:p>
      </dgm:t>
    </dgm:pt>
    <dgm:pt modelId="{7D01FDBF-7F8C-7546-8CBF-60D66366E575}" type="pres">
      <dgm:prSet presAssocID="{D627FBA3-22DF-5845-ADD0-85986E958E50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16A35726-2D16-8841-8870-1D51059AE4DB}" type="pres">
      <dgm:prSet presAssocID="{D627FBA3-22DF-5845-ADD0-85986E958E50}" presName="hierFlow" presStyleCnt="0"/>
      <dgm:spPr/>
    </dgm:pt>
    <dgm:pt modelId="{40925F24-DF1F-D249-A6CE-303ADA73CC24}" type="pres">
      <dgm:prSet presAssocID="{D627FBA3-22DF-5845-ADD0-85986E958E50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D8FAA0A6-5A12-674B-B511-47BA06AA96C9}" type="pres">
      <dgm:prSet presAssocID="{FF5973DF-BBC4-3542-B412-5F688E2BB382}" presName="Name14" presStyleCnt="0"/>
      <dgm:spPr/>
    </dgm:pt>
    <dgm:pt modelId="{93DC2783-A107-564E-9576-480D6D8A2766}" type="pres">
      <dgm:prSet presAssocID="{FF5973DF-BBC4-3542-B412-5F688E2BB382}" presName="level1Shape" presStyleLbl="node0" presStyleIdx="0" presStyleCnt="1" custScaleX="200770">
        <dgm:presLayoutVars>
          <dgm:chPref val="3"/>
        </dgm:presLayoutVars>
      </dgm:prSet>
      <dgm:spPr/>
    </dgm:pt>
    <dgm:pt modelId="{10CBBCFA-B1D4-5F42-A618-53FCF89E81D5}" type="pres">
      <dgm:prSet presAssocID="{FF5973DF-BBC4-3542-B412-5F688E2BB382}" presName="hierChild2" presStyleCnt="0"/>
      <dgm:spPr/>
    </dgm:pt>
    <dgm:pt modelId="{A31B585E-44F8-1545-A790-D7896919DA7C}" type="pres">
      <dgm:prSet presAssocID="{1EA6907C-2451-DB45-B2E7-E8B4F2B49B0C}" presName="Name19" presStyleLbl="parChTrans1D2" presStyleIdx="0" presStyleCnt="1"/>
      <dgm:spPr/>
    </dgm:pt>
    <dgm:pt modelId="{A1ECCAB9-3012-CC4B-BE5A-FFACDD6B6B33}" type="pres">
      <dgm:prSet presAssocID="{0E9A2A62-46AA-4449-A564-45EF7D3E5BA0}" presName="Name21" presStyleCnt="0"/>
      <dgm:spPr/>
    </dgm:pt>
    <dgm:pt modelId="{BCF691E1-A644-514A-ADA4-66BDB02190BF}" type="pres">
      <dgm:prSet presAssocID="{0E9A2A62-46AA-4449-A564-45EF7D3E5BA0}" presName="level2Shape" presStyleLbl="node2" presStyleIdx="0" presStyleCnt="1" custScaleX="199207"/>
      <dgm:spPr/>
    </dgm:pt>
    <dgm:pt modelId="{4025695B-1A4E-5A4D-8A59-CDC6CF2EE65D}" type="pres">
      <dgm:prSet presAssocID="{0E9A2A62-46AA-4449-A564-45EF7D3E5BA0}" presName="hierChild3" presStyleCnt="0"/>
      <dgm:spPr/>
    </dgm:pt>
    <dgm:pt modelId="{99FBE8EC-5A40-1C4D-9EC5-4BA716768115}" type="pres">
      <dgm:prSet presAssocID="{3395AD44-DE29-464F-8090-A32AE0E72126}" presName="Name19" presStyleLbl="parChTrans1D3" presStyleIdx="0" presStyleCnt="3"/>
      <dgm:spPr/>
    </dgm:pt>
    <dgm:pt modelId="{4E43204F-E861-E648-824B-59D88A07C4BF}" type="pres">
      <dgm:prSet presAssocID="{15DB791A-C432-A549-AEE6-20AA4DF39769}" presName="Name21" presStyleCnt="0"/>
      <dgm:spPr/>
    </dgm:pt>
    <dgm:pt modelId="{EF29B65D-712F-1949-BB85-DBE76B314CBD}" type="pres">
      <dgm:prSet presAssocID="{15DB791A-C432-A549-AEE6-20AA4DF39769}" presName="level2Shape" presStyleLbl="node3" presStyleIdx="0" presStyleCnt="3" custScaleX="200770"/>
      <dgm:spPr/>
    </dgm:pt>
    <dgm:pt modelId="{F52A3B8B-6592-D549-A061-E4BB77D60743}" type="pres">
      <dgm:prSet presAssocID="{15DB791A-C432-A549-AEE6-20AA4DF39769}" presName="hierChild3" presStyleCnt="0"/>
      <dgm:spPr/>
    </dgm:pt>
    <dgm:pt modelId="{7CDDE187-37AB-4D4E-93C2-ADDFF6F203FB}" type="pres">
      <dgm:prSet presAssocID="{92F04FE2-8638-7B4F-B910-C855F1BEE7A7}" presName="Name19" presStyleLbl="parChTrans1D4" presStyleIdx="0" presStyleCnt="11"/>
      <dgm:spPr/>
    </dgm:pt>
    <dgm:pt modelId="{281DA90B-6435-7F44-931F-C75E090202A7}" type="pres">
      <dgm:prSet presAssocID="{78400CCD-0DDE-CF40-AE75-94A7A70A53B6}" presName="Name21" presStyleCnt="0"/>
      <dgm:spPr/>
    </dgm:pt>
    <dgm:pt modelId="{6F6B2C91-1A31-5B44-BCAE-F15EC65D43E8}" type="pres">
      <dgm:prSet presAssocID="{78400CCD-0DDE-CF40-AE75-94A7A70A53B6}" presName="level2Shape" presStyleLbl="node4" presStyleIdx="0" presStyleCnt="11" custScaleX="200770"/>
      <dgm:spPr/>
    </dgm:pt>
    <dgm:pt modelId="{38110014-CB8C-6F47-8E76-572B8148AF71}" type="pres">
      <dgm:prSet presAssocID="{78400CCD-0DDE-CF40-AE75-94A7A70A53B6}" presName="hierChild3" presStyleCnt="0"/>
      <dgm:spPr/>
    </dgm:pt>
    <dgm:pt modelId="{B7E4C0F3-0FE9-354D-9714-9DD4FC3F916D}" type="pres">
      <dgm:prSet presAssocID="{DB17049D-FFF4-9F4B-9A10-4CA9F566D32C}" presName="Name19" presStyleLbl="parChTrans1D3" presStyleIdx="1" presStyleCnt="3"/>
      <dgm:spPr/>
    </dgm:pt>
    <dgm:pt modelId="{FE96CFC9-373F-FC43-8173-879E3E9CA5FB}" type="pres">
      <dgm:prSet presAssocID="{B112E2B7-4FB6-BF4E-831E-BCB07C82BB7D}" presName="Name21" presStyleCnt="0"/>
      <dgm:spPr/>
    </dgm:pt>
    <dgm:pt modelId="{B6A11E27-0B84-3F4C-AF40-15B5E4FCB696}" type="pres">
      <dgm:prSet presAssocID="{B112E2B7-4FB6-BF4E-831E-BCB07C82BB7D}" presName="level2Shape" presStyleLbl="node3" presStyleIdx="1" presStyleCnt="3" custScaleX="200770" custLinFactNeighborX="-62277"/>
      <dgm:spPr/>
    </dgm:pt>
    <dgm:pt modelId="{44CA6385-2D49-7E44-84BB-D913D45FDDC0}" type="pres">
      <dgm:prSet presAssocID="{B112E2B7-4FB6-BF4E-831E-BCB07C82BB7D}" presName="hierChild3" presStyleCnt="0"/>
      <dgm:spPr/>
    </dgm:pt>
    <dgm:pt modelId="{B1357FE5-C7A3-0040-BD3D-17DE78E3C345}" type="pres">
      <dgm:prSet presAssocID="{862F0FCA-CD44-5542-A3B8-E88237D92970}" presName="Name19" presStyleLbl="parChTrans1D4" presStyleIdx="1" presStyleCnt="11"/>
      <dgm:spPr/>
    </dgm:pt>
    <dgm:pt modelId="{ECD1CD73-4BEE-4242-82C9-B690693C6175}" type="pres">
      <dgm:prSet presAssocID="{0733C693-1A79-E741-8407-CAF37D521721}" presName="Name21" presStyleCnt="0"/>
      <dgm:spPr/>
    </dgm:pt>
    <dgm:pt modelId="{71505DA7-9870-5049-B1E8-69D85ECE7569}" type="pres">
      <dgm:prSet presAssocID="{0733C693-1A79-E741-8407-CAF37D521721}" presName="level2Shape" presStyleLbl="node4" presStyleIdx="1" presStyleCnt="11" custScaleX="200770" custLinFactNeighborX="-62277"/>
      <dgm:spPr/>
    </dgm:pt>
    <dgm:pt modelId="{C43AFAC4-E8F2-1A41-ADFB-0F448FECB900}" type="pres">
      <dgm:prSet presAssocID="{0733C693-1A79-E741-8407-CAF37D521721}" presName="hierChild3" presStyleCnt="0"/>
      <dgm:spPr/>
    </dgm:pt>
    <dgm:pt modelId="{93D6488C-BF85-8549-B10E-D38EAEBC684B}" type="pres">
      <dgm:prSet presAssocID="{023E3DA1-03AB-9441-8873-30D1F26DFC29}" presName="Name19" presStyleLbl="parChTrans1D4" presStyleIdx="2" presStyleCnt="11"/>
      <dgm:spPr/>
    </dgm:pt>
    <dgm:pt modelId="{0725AD58-F4B3-7248-9E56-C300F28DE2FF}" type="pres">
      <dgm:prSet presAssocID="{E4777773-5C4D-BA42-9E32-9010E2E85949}" presName="Name21" presStyleCnt="0"/>
      <dgm:spPr/>
    </dgm:pt>
    <dgm:pt modelId="{85259EF8-9325-4A46-B0D3-D455D2E64145}" type="pres">
      <dgm:prSet presAssocID="{E4777773-5C4D-BA42-9E32-9010E2E85949}" presName="level2Shape" presStyleLbl="node4" presStyleIdx="2" presStyleCnt="11" custScaleX="200770" custLinFactNeighborX="-62277"/>
      <dgm:spPr/>
    </dgm:pt>
    <dgm:pt modelId="{9C55E420-2843-A842-A7DF-A2AE90C78796}" type="pres">
      <dgm:prSet presAssocID="{E4777773-5C4D-BA42-9E32-9010E2E85949}" presName="hierChild3" presStyleCnt="0"/>
      <dgm:spPr/>
    </dgm:pt>
    <dgm:pt modelId="{5F45766A-7297-6148-B7D8-F3155BA848BE}" type="pres">
      <dgm:prSet presAssocID="{EBAD2A5C-5D3A-A546-9C7B-F8E996EAFA10}" presName="Name19" presStyleLbl="parChTrans1D4" presStyleIdx="3" presStyleCnt="11"/>
      <dgm:spPr/>
    </dgm:pt>
    <dgm:pt modelId="{0E27E7E9-968B-544E-A0C3-3E1416D0D031}" type="pres">
      <dgm:prSet presAssocID="{7BE77173-638F-FE4B-84B1-15CDEEB0B984}" presName="Name21" presStyleCnt="0"/>
      <dgm:spPr/>
    </dgm:pt>
    <dgm:pt modelId="{99606B41-9894-D344-9AC0-C3C0AF19CCC0}" type="pres">
      <dgm:prSet presAssocID="{7BE77173-638F-FE4B-84B1-15CDEEB0B984}" presName="level2Shape" presStyleLbl="node4" presStyleIdx="3" presStyleCnt="11" custScaleX="200770" custLinFactNeighborX="-62277"/>
      <dgm:spPr/>
    </dgm:pt>
    <dgm:pt modelId="{61297323-9F68-0C4B-AF1B-BEBCCE58CAAE}" type="pres">
      <dgm:prSet presAssocID="{7BE77173-638F-FE4B-84B1-15CDEEB0B984}" presName="hierChild3" presStyleCnt="0"/>
      <dgm:spPr/>
    </dgm:pt>
    <dgm:pt modelId="{764582A7-4091-C54D-A3CD-084F1562EFE4}" type="pres">
      <dgm:prSet presAssocID="{77E066AC-7525-654F-A301-603FFFC42E92}" presName="Name19" presStyleLbl="parChTrans1D4" presStyleIdx="4" presStyleCnt="11"/>
      <dgm:spPr/>
    </dgm:pt>
    <dgm:pt modelId="{DE154E69-0BB2-7542-8B69-81F7B8703273}" type="pres">
      <dgm:prSet presAssocID="{56417388-2530-C248-B8AA-118B2190CE2F}" presName="Name21" presStyleCnt="0"/>
      <dgm:spPr/>
    </dgm:pt>
    <dgm:pt modelId="{782D095F-9C68-7B4B-A3B5-5213FA2C78F0}" type="pres">
      <dgm:prSet presAssocID="{56417388-2530-C248-B8AA-118B2190CE2F}" presName="level2Shape" presStyleLbl="node4" presStyleIdx="4" presStyleCnt="11" custScaleX="200770" custLinFactNeighborX="-62277"/>
      <dgm:spPr/>
    </dgm:pt>
    <dgm:pt modelId="{E719CC77-8D67-D346-8A2D-F097BE41E726}" type="pres">
      <dgm:prSet presAssocID="{56417388-2530-C248-B8AA-118B2190CE2F}" presName="hierChild3" presStyleCnt="0"/>
      <dgm:spPr/>
    </dgm:pt>
    <dgm:pt modelId="{4602D411-308C-A04C-BD15-E8E1A988C9C0}" type="pres">
      <dgm:prSet presAssocID="{3AFB713F-E6D4-5E43-891F-0CEC99173AA3}" presName="Name19" presStyleLbl="parChTrans1D4" presStyleIdx="5" presStyleCnt="11"/>
      <dgm:spPr/>
    </dgm:pt>
    <dgm:pt modelId="{711A7457-27AD-5246-B4F6-0D5F6EE9E3E3}" type="pres">
      <dgm:prSet presAssocID="{E03BDC2F-2B38-3748-ABAB-C49FBBB343FA}" presName="Name21" presStyleCnt="0"/>
      <dgm:spPr/>
    </dgm:pt>
    <dgm:pt modelId="{D9D5F874-48DD-804E-9F92-7604AE8F6E86}" type="pres">
      <dgm:prSet presAssocID="{E03BDC2F-2B38-3748-ABAB-C49FBBB343FA}" presName="level2Shape" presStyleLbl="node4" presStyleIdx="5" presStyleCnt="11" custScaleX="200770" custLinFactNeighborX="-62277"/>
      <dgm:spPr/>
    </dgm:pt>
    <dgm:pt modelId="{97666F2A-2F33-0148-A15B-A08DE18FDAE8}" type="pres">
      <dgm:prSet presAssocID="{E03BDC2F-2B38-3748-ABAB-C49FBBB343FA}" presName="hierChild3" presStyleCnt="0"/>
      <dgm:spPr/>
    </dgm:pt>
    <dgm:pt modelId="{381BF6BD-FC55-5345-B2E0-A70B7B9B6241}" type="pres">
      <dgm:prSet presAssocID="{0770E8BE-30E0-214D-A4E6-CA5FFFBD7CA2}" presName="Name19" presStyleLbl="parChTrans1D4" presStyleIdx="6" presStyleCnt="11"/>
      <dgm:spPr/>
    </dgm:pt>
    <dgm:pt modelId="{F044BAE9-358F-5348-B3E7-C35C7DAF84DF}" type="pres">
      <dgm:prSet presAssocID="{E9A91FC6-61CE-A746-9BC5-F8C37FB99840}" presName="Name21" presStyleCnt="0"/>
      <dgm:spPr/>
    </dgm:pt>
    <dgm:pt modelId="{FED94200-C984-6644-8B0A-08CC5ED5A349}" type="pres">
      <dgm:prSet presAssocID="{E9A91FC6-61CE-A746-9BC5-F8C37FB99840}" presName="level2Shape" presStyleLbl="node4" presStyleIdx="6" presStyleCnt="11" custScaleX="200770" custLinFactNeighborX="-62277"/>
      <dgm:spPr/>
    </dgm:pt>
    <dgm:pt modelId="{CC94E939-D7E9-204F-A750-FAE92598A08E}" type="pres">
      <dgm:prSet presAssocID="{E9A91FC6-61CE-A746-9BC5-F8C37FB99840}" presName="hierChild3" presStyleCnt="0"/>
      <dgm:spPr/>
    </dgm:pt>
    <dgm:pt modelId="{2C6FCC69-33EF-BF4B-B895-DCD2CDDAFE24}" type="pres">
      <dgm:prSet presAssocID="{8D58EDE8-D0CB-3C40-BF02-E05D51C9138F}" presName="Name19" presStyleLbl="parChTrans1D4" presStyleIdx="7" presStyleCnt="11"/>
      <dgm:spPr/>
    </dgm:pt>
    <dgm:pt modelId="{B1D1E8F9-61E4-2047-974C-9BC970A1C0DE}" type="pres">
      <dgm:prSet presAssocID="{EFF8C5A0-0869-1845-A6A8-3A12C0D7BA32}" presName="Name21" presStyleCnt="0"/>
      <dgm:spPr/>
    </dgm:pt>
    <dgm:pt modelId="{D630F2B3-5C5E-A544-853F-6FE67173799D}" type="pres">
      <dgm:prSet presAssocID="{EFF8C5A0-0869-1845-A6A8-3A12C0D7BA32}" presName="level2Shape" presStyleLbl="node4" presStyleIdx="7" presStyleCnt="11" custScaleX="200770" custLinFactNeighborX="-62277"/>
      <dgm:spPr/>
    </dgm:pt>
    <dgm:pt modelId="{2DA22103-C7EB-3D49-9293-D0115EDA492C}" type="pres">
      <dgm:prSet presAssocID="{EFF8C5A0-0869-1845-A6A8-3A12C0D7BA32}" presName="hierChild3" presStyleCnt="0"/>
      <dgm:spPr/>
    </dgm:pt>
    <dgm:pt modelId="{AEDEE852-C999-314C-B957-D129A087611D}" type="pres">
      <dgm:prSet presAssocID="{B9FEF73F-A150-4D48-BD0C-8D9351F68DDB}" presName="Name19" presStyleLbl="parChTrans1D4" presStyleIdx="8" presStyleCnt="11"/>
      <dgm:spPr/>
    </dgm:pt>
    <dgm:pt modelId="{9A1C65BC-5646-EF42-9919-376D9BF910F5}" type="pres">
      <dgm:prSet presAssocID="{A17538C0-30D8-314F-83CB-EED960BFFB55}" presName="Name21" presStyleCnt="0"/>
      <dgm:spPr/>
    </dgm:pt>
    <dgm:pt modelId="{6074FCB1-C60E-C744-869C-43594FD30358}" type="pres">
      <dgm:prSet presAssocID="{A17538C0-30D8-314F-83CB-EED960BFFB55}" presName="level2Shape" presStyleLbl="node4" presStyleIdx="8" presStyleCnt="11" custScaleX="200770" custLinFactNeighborX="-62277"/>
      <dgm:spPr/>
    </dgm:pt>
    <dgm:pt modelId="{46F32189-5E6F-6B40-8D98-C3E8B0932879}" type="pres">
      <dgm:prSet presAssocID="{A17538C0-30D8-314F-83CB-EED960BFFB55}" presName="hierChild3" presStyleCnt="0"/>
      <dgm:spPr/>
    </dgm:pt>
    <dgm:pt modelId="{C8CB631F-2D8A-4342-88BA-E92E91820387}" type="pres">
      <dgm:prSet presAssocID="{22C97553-F928-C14D-86A5-568CD84BEDAB}" presName="Name19" presStyleLbl="parChTrans1D4" presStyleIdx="9" presStyleCnt="11"/>
      <dgm:spPr/>
    </dgm:pt>
    <dgm:pt modelId="{7C454A77-658C-2449-82CF-E707E5A34F30}" type="pres">
      <dgm:prSet presAssocID="{5DB64A56-13E3-9040-8A77-49CC311055A0}" presName="Name21" presStyleCnt="0"/>
      <dgm:spPr/>
    </dgm:pt>
    <dgm:pt modelId="{CEA03DDE-BA24-FD44-9283-F90034B997F5}" type="pres">
      <dgm:prSet presAssocID="{5DB64A56-13E3-9040-8A77-49CC311055A0}" presName="level2Shape" presStyleLbl="node4" presStyleIdx="9" presStyleCnt="11" custScaleX="200770" custLinFactNeighborX="-62277"/>
      <dgm:spPr/>
    </dgm:pt>
    <dgm:pt modelId="{46020F4F-BD35-8B4D-97CF-439E127ADA74}" type="pres">
      <dgm:prSet presAssocID="{5DB64A56-13E3-9040-8A77-49CC311055A0}" presName="hierChild3" presStyleCnt="0"/>
      <dgm:spPr/>
    </dgm:pt>
    <dgm:pt modelId="{348645C0-6DA7-D744-84B5-ACB24AC8FE64}" type="pres">
      <dgm:prSet presAssocID="{FC46BED5-3240-CD42-9941-870677FC2095}" presName="Name19" presStyleLbl="parChTrans1D3" presStyleIdx="2" presStyleCnt="3"/>
      <dgm:spPr/>
    </dgm:pt>
    <dgm:pt modelId="{B0373FA8-C95B-3A41-92A0-4354E5D868CE}" type="pres">
      <dgm:prSet presAssocID="{7DA5BE91-790A-BB40-9F68-7FA49841AF42}" presName="Name21" presStyleCnt="0"/>
      <dgm:spPr/>
    </dgm:pt>
    <dgm:pt modelId="{DC99B446-B48B-074B-BA43-1BD9746780D9}" type="pres">
      <dgm:prSet presAssocID="{7DA5BE91-790A-BB40-9F68-7FA49841AF42}" presName="level2Shape" presStyleLbl="node3" presStyleIdx="2" presStyleCnt="3" custScaleX="200770"/>
      <dgm:spPr/>
    </dgm:pt>
    <dgm:pt modelId="{68C71025-E80A-C54B-BE33-D98B7AF598C8}" type="pres">
      <dgm:prSet presAssocID="{7DA5BE91-790A-BB40-9F68-7FA49841AF42}" presName="hierChild3" presStyleCnt="0"/>
      <dgm:spPr/>
    </dgm:pt>
    <dgm:pt modelId="{A2110837-5558-3F43-82ED-C9F39D34C8DB}" type="pres">
      <dgm:prSet presAssocID="{414CC4B5-14F8-C94B-B3CE-EC8DDDBDFB9E}" presName="Name19" presStyleLbl="parChTrans1D4" presStyleIdx="10" presStyleCnt="11"/>
      <dgm:spPr/>
    </dgm:pt>
    <dgm:pt modelId="{62DE7B61-B0D9-1F4F-ABD8-57F8FDFEA369}" type="pres">
      <dgm:prSet presAssocID="{4436717F-CD01-304A-BF31-8BF56C3A258C}" presName="Name21" presStyleCnt="0"/>
      <dgm:spPr/>
    </dgm:pt>
    <dgm:pt modelId="{F1E78216-C376-334C-A1C3-74F6C1E320A2}" type="pres">
      <dgm:prSet presAssocID="{4436717F-CD01-304A-BF31-8BF56C3A258C}" presName="level2Shape" presStyleLbl="node4" presStyleIdx="10" presStyleCnt="11" custScaleX="200770"/>
      <dgm:spPr/>
    </dgm:pt>
    <dgm:pt modelId="{F2A64C6A-017E-4342-ABA1-ADA2015E106F}" type="pres">
      <dgm:prSet presAssocID="{4436717F-CD01-304A-BF31-8BF56C3A258C}" presName="hierChild3" presStyleCnt="0"/>
      <dgm:spPr/>
    </dgm:pt>
    <dgm:pt modelId="{E6DC99E0-7AD2-8548-A95E-618E48EDEEA3}" type="pres">
      <dgm:prSet presAssocID="{D627FBA3-22DF-5845-ADD0-85986E958E50}" presName="bgShapesFlow" presStyleCnt="0"/>
      <dgm:spPr/>
    </dgm:pt>
  </dgm:ptLst>
  <dgm:cxnLst>
    <dgm:cxn modelId="{19B4F70F-46C8-4D4B-B382-C42163FADFA8}" srcId="{0E9A2A62-46AA-4449-A564-45EF7D3E5BA0}" destId="{15DB791A-C432-A549-AEE6-20AA4DF39769}" srcOrd="0" destOrd="0" parTransId="{3395AD44-DE29-464F-8090-A32AE0E72126}" sibTransId="{A3151BD8-A40D-0847-8876-13349BF0AEF1}"/>
    <dgm:cxn modelId="{DB5D4D12-9E40-0B40-8D0C-98FABB13C511}" type="presOf" srcId="{B9FEF73F-A150-4D48-BD0C-8D9351F68DDB}" destId="{AEDEE852-C999-314C-B957-D129A087611D}" srcOrd="0" destOrd="0" presId="urn:microsoft.com/office/officeart/2005/8/layout/hierarchy6"/>
    <dgm:cxn modelId="{4EF01E19-84DE-124C-834C-77EBF6CCE0CF}" type="presOf" srcId="{B112E2B7-4FB6-BF4E-831E-BCB07C82BB7D}" destId="{B6A11E27-0B84-3F4C-AF40-15B5E4FCB696}" srcOrd="0" destOrd="0" presId="urn:microsoft.com/office/officeart/2005/8/layout/hierarchy6"/>
    <dgm:cxn modelId="{84F9561A-0FC3-6B4B-B820-8D99229C526C}" srcId="{D627FBA3-22DF-5845-ADD0-85986E958E50}" destId="{FF5973DF-BBC4-3542-B412-5F688E2BB382}" srcOrd="0" destOrd="0" parTransId="{ACC7B4B6-6494-EA44-9139-6B1C382DB2F3}" sibTransId="{BF82EAB1-AEDA-AB48-AD16-7F60D2981495}"/>
    <dgm:cxn modelId="{58F4881F-DDA5-7841-9DC9-0BD39AEFC179}" type="presOf" srcId="{0733C693-1A79-E741-8407-CAF37D521721}" destId="{71505DA7-9870-5049-B1E8-69D85ECE7569}" srcOrd="0" destOrd="0" presId="urn:microsoft.com/office/officeart/2005/8/layout/hierarchy6"/>
    <dgm:cxn modelId="{14D0CA20-620D-424B-B9BE-DB6819D845F3}" type="presOf" srcId="{D627FBA3-22DF-5845-ADD0-85986E958E50}" destId="{7D01FDBF-7F8C-7546-8CBF-60D66366E575}" srcOrd="0" destOrd="0" presId="urn:microsoft.com/office/officeart/2005/8/layout/hierarchy6"/>
    <dgm:cxn modelId="{BB76C523-A177-9745-8C68-4B4EACC7B128}" type="presOf" srcId="{77E066AC-7525-654F-A301-603FFFC42E92}" destId="{764582A7-4091-C54D-A3CD-084F1562EFE4}" srcOrd="0" destOrd="0" presId="urn:microsoft.com/office/officeart/2005/8/layout/hierarchy6"/>
    <dgm:cxn modelId="{22DAB229-9589-BE42-9313-21204D83710D}" srcId="{15DB791A-C432-A549-AEE6-20AA4DF39769}" destId="{78400CCD-0DDE-CF40-AE75-94A7A70A53B6}" srcOrd="0" destOrd="0" parTransId="{92F04FE2-8638-7B4F-B910-C855F1BEE7A7}" sibTransId="{DDF7A777-0216-8843-BE65-43DA41CDA835}"/>
    <dgm:cxn modelId="{B49CBF2B-9879-1846-BB91-F6DC877B1C1E}" srcId="{0E9A2A62-46AA-4449-A564-45EF7D3E5BA0}" destId="{7DA5BE91-790A-BB40-9F68-7FA49841AF42}" srcOrd="2" destOrd="0" parTransId="{FC46BED5-3240-CD42-9941-870677FC2095}" sibTransId="{A118CEF6-8FDB-144F-A9F3-F8572231F621}"/>
    <dgm:cxn modelId="{DF15732E-8A8E-1643-A315-38CCA971B2F1}" type="presOf" srcId="{3AFB713F-E6D4-5E43-891F-0CEC99173AA3}" destId="{4602D411-308C-A04C-BD15-E8E1A988C9C0}" srcOrd="0" destOrd="0" presId="urn:microsoft.com/office/officeart/2005/8/layout/hierarchy6"/>
    <dgm:cxn modelId="{A5B8D834-E209-8D41-9961-F29772DEF3E0}" type="presOf" srcId="{414CC4B5-14F8-C94B-B3CE-EC8DDDBDFB9E}" destId="{A2110837-5558-3F43-82ED-C9F39D34C8DB}" srcOrd="0" destOrd="0" presId="urn:microsoft.com/office/officeart/2005/8/layout/hierarchy6"/>
    <dgm:cxn modelId="{12DB3936-025E-9546-94E1-83B25CB65E20}" type="presOf" srcId="{3395AD44-DE29-464F-8090-A32AE0E72126}" destId="{99FBE8EC-5A40-1C4D-9EC5-4BA716768115}" srcOrd="0" destOrd="0" presId="urn:microsoft.com/office/officeart/2005/8/layout/hierarchy6"/>
    <dgm:cxn modelId="{EE557836-1812-F845-B726-25C8F64CAD16}" type="presOf" srcId="{7DA5BE91-790A-BB40-9F68-7FA49841AF42}" destId="{DC99B446-B48B-074B-BA43-1BD9746780D9}" srcOrd="0" destOrd="0" presId="urn:microsoft.com/office/officeart/2005/8/layout/hierarchy6"/>
    <dgm:cxn modelId="{13C43137-0402-8E40-85BE-582F10D20EAE}" srcId="{E9A91FC6-61CE-A746-9BC5-F8C37FB99840}" destId="{EFF8C5A0-0869-1845-A6A8-3A12C0D7BA32}" srcOrd="0" destOrd="0" parTransId="{8D58EDE8-D0CB-3C40-BF02-E05D51C9138F}" sibTransId="{FF84D591-3CFD-9A4B-B3F8-5D5CEA512009}"/>
    <dgm:cxn modelId="{8BF3CE42-C987-5841-90EE-86831BD57DFF}" srcId="{7DA5BE91-790A-BB40-9F68-7FA49841AF42}" destId="{4436717F-CD01-304A-BF31-8BF56C3A258C}" srcOrd="0" destOrd="0" parTransId="{414CC4B5-14F8-C94B-B3CE-EC8DDDBDFB9E}" sibTransId="{34E3D3D2-1A78-FC49-8A6B-42F3C347A880}"/>
    <dgm:cxn modelId="{7FE2C948-4097-AD4A-9D6A-86D59EDD64FA}" srcId="{FF5973DF-BBC4-3542-B412-5F688E2BB382}" destId="{0E9A2A62-46AA-4449-A564-45EF7D3E5BA0}" srcOrd="0" destOrd="0" parTransId="{1EA6907C-2451-DB45-B2E7-E8B4F2B49B0C}" sibTransId="{389093A5-4762-2F4B-AB8E-B021E7AB1960}"/>
    <dgm:cxn modelId="{F00A2A54-959C-C944-AA66-600A9A7093A6}" srcId="{B112E2B7-4FB6-BF4E-831E-BCB07C82BB7D}" destId="{0733C693-1A79-E741-8407-CAF37D521721}" srcOrd="0" destOrd="0" parTransId="{862F0FCA-CD44-5542-A3B8-E88237D92970}" sibTransId="{1916E312-A067-6944-9500-0BC0F6D7337E}"/>
    <dgm:cxn modelId="{D9CD5E5B-D0B8-D34E-9467-BDA7E01C803E}" srcId="{0733C693-1A79-E741-8407-CAF37D521721}" destId="{E4777773-5C4D-BA42-9E32-9010E2E85949}" srcOrd="0" destOrd="0" parTransId="{023E3DA1-03AB-9441-8873-30D1F26DFC29}" sibTransId="{C499669D-D774-E34E-B14F-53CDEEEDA592}"/>
    <dgm:cxn modelId="{F466BF5E-6A1B-A740-9D70-64BA4D4248D7}" type="presOf" srcId="{92F04FE2-8638-7B4F-B910-C855F1BEE7A7}" destId="{7CDDE187-37AB-4D4E-93C2-ADDFF6F203FB}" srcOrd="0" destOrd="0" presId="urn:microsoft.com/office/officeart/2005/8/layout/hierarchy6"/>
    <dgm:cxn modelId="{E9A6BB70-C23D-5046-B73A-64138FB1D308}" type="presOf" srcId="{4436717F-CD01-304A-BF31-8BF56C3A258C}" destId="{F1E78216-C376-334C-A1C3-74F6C1E320A2}" srcOrd="0" destOrd="0" presId="urn:microsoft.com/office/officeart/2005/8/layout/hierarchy6"/>
    <dgm:cxn modelId="{A708A974-053B-4E45-BC29-3CDE1E21BB5C}" type="presOf" srcId="{FF5973DF-BBC4-3542-B412-5F688E2BB382}" destId="{93DC2783-A107-564E-9576-480D6D8A2766}" srcOrd="0" destOrd="0" presId="urn:microsoft.com/office/officeart/2005/8/layout/hierarchy6"/>
    <dgm:cxn modelId="{ABA96176-0C79-FD45-963D-F3DFACC4F600}" type="presOf" srcId="{E9A91FC6-61CE-A746-9BC5-F8C37FB99840}" destId="{FED94200-C984-6644-8B0A-08CC5ED5A349}" srcOrd="0" destOrd="0" presId="urn:microsoft.com/office/officeart/2005/8/layout/hierarchy6"/>
    <dgm:cxn modelId="{24EA467B-0E84-3A4B-852F-B29DBC1E6C56}" srcId="{EFF8C5A0-0869-1845-A6A8-3A12C0D7BA32}" destId="{A17538C0-30D8-314F-83CB-EED960BFFB55}" srcOrd="0" destOrd="0" parTransId="{B9FEF73F-A150-4D48-BD0C-8D9351F68DDB}" sibTransId="{65532FD2-2F50-E549-BE18-1A7800A624F8}"/>
    <dgm:cxn modelId="{DEAF7B81-F1F7-8F48-9085-8BE17A3FFDB9}" type="presOf" srcId="{5DB64A56-13E3-9040-8A77-49CC311055A0}" destId="{CEA03DDE-BA24-FD44-9283-F90034B997F5}" srcOrd="0" destOrd="0" presId="urn:microsoft.com/office/officeart/2005/8/layout/hierarchy6"/>
    <dgm:cxn modelId="{88399B8A-E260-2F4E-9D63-7C1D81A5A592}" type="presOf" srcId="{A17538C0-30D8-314F-83CB-EED960BFFB55}" destId="{6074FCB1-C60E-C744-869C-43594FD30358}" srcOrd="0" destOrd="0" presId="urn:microsoft.com/office/officeart/2005/8/layout/hierarchy6"/>
    <dgm:cxn modelId="{B14A5591-E8B7-AD40-B83B-508C48E15EE6}" type="presOf" srcId="{E4777773-5C4D-BA42-9E32-9010E2E85949}" destId="{85259EF8-9325-4A46-B0D3-D455D2E64145}" srcOrd="0" destOrd="0" presId="urn:microsoft.com/office/officeart/2005/8/layout/hierarchy6"/>
    <dgm:cxn modelId="{88F0BA95-D9A2-4D46-8DEC-98FB8B806F9B}" srcId="{E03BDC2F-2B38-3748-ABAB-C49FBBB343FA}" destId="{E9A91FC6-61CE-A746-9BC5-F8C37FB99840}" srcOrd="0" destOrd="0" parTransId="{0770E8BE-30E0-214D-A4E6-CA5FFFBD7CA2}" sibTransId="{CBA52C5E-940D-4D4A-8042-F1B3D6C03531}"/>
    <dgm:cxn modelId="{5220E49A-BF23-804E-8729-D7424E30C396}" type="presOf" srcId="{EBAD2A5C-5D3A-A546-9C7B-F8E996EAFA10}" destId="{5F45766A-7297-6148-B7D8-F3155BA848BE}" srcOrd="0" destOrd="0" presId="urn:microsoft.com/office/officeart/2005/8/layout/hierarchy6"/>
    <dgm:cxn modelId="{193B369C-59F6-F34F-BFD9-CCA49F5A42CF}" type="presOf" srcId="{7BE77173-638F-FE4B-84B1-15CDEEB0B984}" destId="{99606B41-9894-D344-9AC0-C3C0AF19CCC0}" srcOrd="0" destOrd="0" presId="urn:microsoft.com/office/officeart/2005/8/layout/hierarchy6"/>
    <dgm:cxn modelId="{300C5D9F-1FB7-4F4D-BFB9-3456BEF2EC7E}" type="presOf" srcId="{56417388-2530-C248-B8AA-118B2190CE2F}" destId="{782D095F-9C68-7B4B-A3B5-5213FA2C78F0}" srcOrd="0" destOrd="0" presId="urn:microsoft.com/office/officeart/2005/8/layout/hierarchy6"/>
    <dgm:cxn modelId="{2C71D8A2-FC0D-C141-8C78-B3489325A882}" type="presOf" srcId="{DB17049D-FFF4-9F4B-9A10-4CA9F566D32C}" destId="{B7E4C0F3-0FE9-354D-9714-9DD4FC3F916D}" srcOrd="0" destOrd="0" presId="urn:microsoft.com/office/officeart/2005/8/layout/hierarchy6"/>
    <dgm:cxn modelId="{88A6B1A3-DCC2-8A48-9B30-B3921BE689B2}" srcId="{56417388-2530-C248-B8AA-118B2190CE2F}" destId="{E03BDC2F-2B38-3748-ABAB-C49FBBB343FA}" srcOrd="0" destOrd="0" parTransId="{3AFB713F-E6D4-5E43-891F-0CEC99173AA3}" sibTransId="{058AC81A-5CB9-8440-8ABF-50624C3BE856}"/>
    <dgm:cxn modelId="{AEEFAFAA-7BEF-554F-B022-C600A28D2F23}" type="presOf" srcId="{1EA6907C-2451-DB45-B2E7-E8B4F2B49B0C}" destId="{A31B585E-44F8-1545-A790-D7896919DA7C}" srcOrd="0" destOrd="0" presId="urn:microsoft.com/office/officeart/2005/8/layout/hierarchy6"/>
    <dgm:cxn modelId="{ECA862AD-B67E-1643-96D1-D5AF4DD59753}" type="presOf" srcId="{862F0FCA-CD44-5542-A3B8-E88237D92970}" destId="{B1357FE5-C7A3-0040-BD3D-17DE78E3C345}" srcOrd="0" destOrd="0" presId="urn:microsoft.com/office/officeart/2005/8/layout/hierarchy6"/>
    <dgm:cxn modelId="{C65008B3-BB21-7D4A-94D2-5893961271D9}" srcId="{7BE77173-638F-FE4B-84B1-15CDEEB0B984}" destId="{56417388-2530-C248-B8AA-118B2190CE2F}" srcOrd="0" destOrd="0" parTransId="{77E066AC-7525-654F-A301-603FFFC42E92}" sibTransId="{766DC060-8CF4-0F47-B298-8E9DCDAF7A79}"/>
    <dgm:cxn modelId="{841AB8B5-250A-5143-BD9D-8F908F786104}" type="presOf" srcId="{EFF8C5A0-0869-1845-A6A8-3A12C0D7BA32}" destId="{D630F2B3-5C5E-A544-853F-6FE67173799D}" srcOrd="0" destOrd="0" presId="urn:microsoft.com/office/officeart/2005/8/layout/hierarchy6"/>
    <dgm:cxn modelId="{C4EAFBB6-1768-4242-9124-2BE19DC65ACB}" type="presOf" srcId="{8D58EDE8-D0CB-3C40-BF02-E05D51C9138F}" destId="{2C6FCC69-33EF-BF4B-B895-DCD2CDDAFE24}" srcOrd="0" destOrd="0" presId="urn:microsoft.com/office/officeart/2005/8/layout/hierarchy6"/>
    <dgm:cxn modelId="{811D9CB9-EBCC-4444-8C16-A455BB21948D}" type="presOf" srcId="{0E9A2A62-46AA-4449-A564-45EF7D3E5BA0}" destId="{BCF691E1-A644-514A-ADA4-66BDB02190BF}" srcOrd="0" destOrd="0" presId="urn:microsoft.com/office/officeart/2005/8/layout/hierarchy6"/>
    <dgm:cxn modelId="{DE75BECD-D07E-FA40-85A8-A12309DE0AE1}" type="presOf" srcId="{78400CCD-0DDE-CF40-AE75-94A7A70A53B6}" destId="{6F6B2C91-1A31-5B44-BCAE-F15EC65D43E8}" srcOrd="0" destOrd="0" presId="urn:microsoft.com/office/officeart/2005/8/layout/hierarchy6"/>
    <dgm:cxn modelId="{79F48ADB-7EC0-A340-AE7C-4D5E36970F44}" type="presOf" srcId="{15DB791A-C432-A549-AEE6-20AA4DF39769}" destId="{EF29B65D-712F-1949-BB85-DBE76B314CBD}" srcOrd="0" destOrd="0" presId="urn:microsoft.com/office/officeart/2005/8/layout/hierarchy6"/>
    <dgm:cxn modelId="{EEE720DF-15EB-7640-8718-D3C6B2FA9942}" srcId="{EFF8C5A0-0869-1845-A6A8-3A12C0D7BA32}" destId="{5DB64A56-13E3-9040-8A77-49CC311055A0}" srcOrd="1" destOrd="0" parTransId="{22C97553-F928-C14D-86A5-568CD84BEDAB}" sibTransId="{D0C3191C-A261-A14D-8DF1-D3DBA61E47E3}"/>
    <dgm:cxn modelId="{486C86DF-B63B-B24B-8E39-716223A6081B}" srcId="{0E9A2A62-46AA-4449-A564-45EF7D3E5BA0}" destId="{B112E2B7-4FB6-BF4E-831E-BCB07C82BB7D}" srcOrd="1" destOrd="0" parTransId="{DB17049D-FFF4-9F4B-9A10-4CA9F566D32C}" sibTransId="{ED3BBAB3-D52C-284F-AF16-74ACFF9D0391}"/>
    <dgm:cxn modelId="{60F7BBEB-88E4-8E46-A2AC-2033DEF6AE80}" type="presOf" srcId="{FC46BED5-3240-CD42-9941-870677FC2095}" destId="{348645C0-6DA7-D744-84B5-ACB24AC8FE64}" srcOrd="0" destOrd="0" presId="urn:microsoft.com/office/officeart/2005/8/layout/hierarchy6"/>
    <dgm:cxn modelId="{4BF998F0-B0C7-634C-8F0E-1D2EE5877897}" srcId="{E4777773-5C4D-BA42-9E32-9010E2E85949}" destId="{7BE77173-638F-FE4B-84B1-15CDEEB0B984}" srcOrd="0" destOrd="0" parTransId="{EBAD2A5C-5D3A-A546-9C7B-F8E996EAFA10}" sibTransId="{E6A2B6C1-1ED7-1E49-BC09-5A1017427A85}"/>
    <dgm:cxn modelId="{625DE7F4-366C-8548-A297-74BC80A483DB}" type="presOf" srcId="{E03BDC2F-2B38-3748-ABAB-C49FBBB343FA}" destId="{D9D5F874-48DD-804E-9F92-7604AE8F6E86}" srcOrd="0" destOrd="0" presId="urn:microsoft.com/office/officeart/2005/8/layout/hierarchy6"/>
    <dgm:cxn modelId="{B6B021F7-8E8F-714A-AAD6-BEBBBCC7ADC9}" type="presOf" srcId="{0770E8BE-30E0-214D-A4E6-CA5FFFBD7CA2}" destId="{381BF6BD-FC55-5345-B2E0-A70B7B9B6241}" srcOrd="0" destOrd="0" presId="urn:microsoft.com/office/officeart/2005/8/layout/hierarchy6"/>
    <dgm:cxn modelId="{86625BFA-25C4-C043-908D-DD21FF94E6EB}" type="presOf" srcId="{22C97553-F928-C14D-86A5-568CD84BEDAB}" destId="{C8CB631F-2D8A-4342-88BA-E92E91820387}" srcOrd="0" destOrd="0" presId="urn:microsoft.com/office/officeart/2005/8/layout/hierarchy6"/>
    <dgm:cxn modelId="{82832AFE-31C0-0A41-BCF9-9EBAA034C5D8}" type="presOf" srcId="{023E3DA1-03AB-9441-8873-30D1F26DFC29}" destId="{93D6488C-BF85-8549-B10E-D38EAEBC684B}" srcOrd="0" destOrd="0" presId="urn:microsoft.com/office/officeart/2005/8/layout/hierarchy6"/>
    <dgm:cxn modelId="{EFA848EF-942B-7F40-BDB0-780EFAB3B8CB}" type="presParOf" srcId="{7D01FDBF-7F8C-7546-8CBF-60D66366E575}" destId="{16A35726-2D16-8841-8870-1D51059AE4DB}" srcOrd="0" destOrd="0" presId="urn:microsoft.com/office/officeart/2005/8/layout/hierarchy6"/>
    <dgm:cxn modelId="{0837EB60-DDBD-1342-930A-F3512987B785}" type="presParOf" srcId="{16A35726-2D16-8841-8870-1D51059AE4DB}" destId="{40925F24-DF1F-D249-A6CE-303ADA73CC24}" srcOrd="0" destOrd="0" presId="urn:microsoft.com/office/officeart/2005/8/layout/hierarchy6"/>
    <dgm:cxn modelId="{2A227812-CBB7-124F-866A-C1AF2CDB296D}" type="presParOf" srcId="{40925F24-DF1F-D249-A6CE-303ADA73CC24}" destId="{D8FAA0A6-5A12-674B-B511-47BA06AA96C9}" srcOrd="0" destOrd="0" presId="urn:microsoft.com/office/officeart/2005/8/layout/hierarchy6"/>
    <dgm:cxn modelId="{AE623D02-5226-5A4C-A8F2-2C7961FE9E86}" type="presParOf" srcId="{D8FAA0A6-5A12-674B-B511-47BA06AA96C9}" destId="{93DC2783-A107-564E-9576-480D6D8A2766}" srcOrd="0" destOrd="0" presId="urn:microsoft.com/office/officeart/2005/8/layout/hierarchy6"/>
    <dgm:cxn modelId="{03C44B4B-C970-AC48-A868-973833196CA7}" type="presParOf" srcId="{D8FAA0A6-5A12-674B-B511-47BA06AA96C9}" destId="{10CBBCFA-B1D4-5F42-A618-53FCF89E81D5}" srcOrd="1" destOrd="0" presId="urn:microsoft.com/office/officeart/2005/8/layout/hierarchy6"/>
    <dgm:cxn modelId="{1F8B7563-6262-904E-B3BD-8F4A110265FE}" type="presParOf" srcId="{10CBBCFA-B1D4-5F42-A618-53FCF89E81D5}" destId="{A31B585E-44F8-1545-A790-D7896919DA7C}" srcOrd="0" destOrd="0" presId="urn:microsoft.com/office/officeart/2005/8/layout/hierarchy6"/>
    <dgm:cxn modelId="{C6D9C375-A6B4-B34B-8E07-68C8A41FD0A6}" type="presParOf" srcId="{10CBBCFA-B1D4-5F42-A618-53FCF89E81D5}" destId="{A1ECCAB9-3012-CC4B-BE5A-FFACDD6B6B33}" srcOrd="1" destOrd="0" presId="urn:microsoft.com/office/officeart/2005/8/layout/hierarchy6"/>
    <dgm:cxn modelId="{A572723E-CEAD-D64D-9CED-F26DF0302F57}" type="presParOf" srcId="{A1ECCAB9-3012-CC4B-BE5A-FFACDD6B6B33}" destId="{BCF691E1-A644-514A-ADA4-66BDB02190BF}" srcOrd="0" destOrd="0" presId="urn:microsoft.com/office/officeart/2005/8/layout/hierarchy6"/>
    <dgm:cxn modelId="{16E45B23-C9A2-F44C-9D42-C4E12CFDE9F3}" type="presParOf" srcId="{A1ECCAB9-3012-CC4B-BE5A-FFACDD6B6B33}" destId="{4025695B-1A4E-5A4D-8A59-CDC6CF2EE65D}" srcOrd="1" destOrd="0" presId="urn:microsoft.com/office/officeart/2005/8/layout/hierarchy6"/>
    <dgm:cxn modelId="{8F43AA9B-F342-B94A-8FE6-71A198D8DFC4}" type="presParOf" srcId="{4025695B-1A4E-5A4D-8A59-CDC6CF2EE65D}" destId="{99FBE8EC-5A40-1C4D-9EC5-4BA716768115}" srcOrd="0" destOrd="0" presId="urn:microsoft.com/office/officeart/2005/8/layout/hierarchy6"/>
    <dgm:cxn modelId="{CE88988A-C851-FB45-8AA4-680E7BA74B47}" type="presParOf" srcId="{4025695B-1A4E-5A4D-8A59-CDC6CF2EE65D}" destId="{4E43204F-E861-E648-824B-59D88A07C4BF}" srcOrd="1" destOrd="0" presId="urn:microsoft.com/office/officeart/2005/8/layout/hierarchy6"/>
    <dgm:cxn modelId="{D06DFE71-B333-954C-A108-D477470E08EF}" type="presParOf" srcId="{4E43204F-E861-E648-824B-59D88A07C4BF}" destId="{EF29B65D-712F-1949-BB85-DBE76B314CBD}" srcOrd="0" destOrd="0" presId="urn:microsoft.com/office/officeart/2005/8/layout/hierarchy6"/>
    <dgm:cxn modelId="{53DB2594-1F84-A64F-9CD1-E1FFE5DE90BC}" type="presParOf" srcId="{4E43204F-E861-E648-824B-59D88A07C4BF}" destId="{F52A3B8B-6592-D549-A061-E4BB77D60743}" srcOrd="1" destOrd="0" presId="urn:microsoft.com/office/officeart/2005/8/layout/hierarchy6"/>
    <dgm:cxn modelId="{C75E9A1E-BF6F-6549-9E03-0E1825204FA3}" type="presParOf" srcId="{F52A3B8B-6592-D549-A061-E4BB77D60743}" destId="{7CDDE187-37AB-4D4E-93C2-ADDFF6F203FB}" srcOrd="0" destOrd="0" presId="urn:microsoft.com/office/officeart/2005/8/layout/hierarchy6"/>
    <dgm:cxn modelId="{6629E9C0-60FC-9741-8103-C59AFEB794C2}" type="presParOf" srcId="{F52A3B8B-6592-D549-A061-E4BB77D60743}" destId="{281DA90B-6435-7F44-931F-C75E090202A7}" srcOrd="1" destOrd="0" presId="urn:microsoft.com/office/officeart/2005/8/layout/hierarchy6"/>
    <dgm:cxn modelId="{6F2FB6B6-7941-6A4B-812E-BA536334976D}" type="presParOf" srcId="{281DA90B-6435-7F44-931F-C75E090202A7}" destId="{6F6B2C91-1A31-5B44-BCAE-F15EC65D43E8}" srcOrd="0" destOrd="0" presId="urn:microsoft.com/office/officeart/2005/8/layout/hierarchy6"/>
    <dgm:cxn modelId="{B5CF319B-F57A-E249-9FD4-4C2B2F688909}" type="presParOf" srcId="{281DA90B-6435-7F44-931F-C75E090202A7}" destId="{38110014-CB8C-6F47-8E76-572B8148AF71}" srcOrd="1" destOrd="0" presId="urn:microsoft.com/office/officeart/2005/8/layout/hierarchy6"/>
    <dgm:cxn modelId="{AD8A6FAE-A986-7245-B313-C88D59F1A95B}" type="presParOf" srcId="{4025695B-1A4E-5A4D-8A59-CDC6CF2EE65D}" destId="{B7E4C0F3-0FE9-354D-9714-9DD4FC3F916D}" srcOrd="2" destOrd="0" presId="urn:microsoft.com/office/officeart/2005/8/layout/hierarchy6"/>
    <dgm:cxn modelId="{D36A9779-E300-FF4E-A753-D7E0455E3B42}" type="presParOf" srcId="{4025695B-1A4E-5A4D-8A59-CDC6CF2EE65D}" destId="{FE96CFC9-373F-FC43-8173-879E3E9CA5FB}" srcOrd="3" destOrd="0" presId="urn:microsoft.com/office/officeart/2005/8/layout/hierarchy6"/>
    <dgm:cxn modelId="{0AE9F544-8B69-D443-A40E-C6663F42710C}" type="presParOf" srcId="{FE96CFC9-373F-FC43-8173-879E3E9CA5FB}" destId="{B6A11E27-0B84-3F4C-AF40-15B5E4FCB696}" srcOrd="0" destOrd="0" presId="urn:microsoft.com/office/officeart/2005/8/layout/hierarchy6"/>
    <dgm:cxn modelId="{D9852CF7-15EC-4F4F-B587-1C078B4C9A89}" type="presParOf" srcId="{FE96CFC9-373F-FC43-8173-879E3E9CA5FB}" destId="{44CA6385-2D49-7E44-84BB-D913D45FDDC0}" srcOrd="1" destOrd="0" presId="urn:microsoft.com/office/officeart/2005/8/layout/hierarchy6"/>
    <dgm:cxn modelId="{CD3C469E-356D-4A42-B554-F12EB8E928E1}" type="presParOf" srcId="{44CA6385-2D49-7E44-84BB-D913D45FDDC0}" destId="{B1357FE5-C7A3-0040-BD3D-17DE78E3C345}" srcOrd="0" destOrd="0" presId="urn:microsoft.com/office/officeart/2005/8/layout/hierarchy6"/>
    <dgm:cxn modelId="{0E761A34-F697-5F41-B8AF-F43D7F9606D1}" type="presParOf" srcId="{44CA6385-2D49-7E44-84BB-D913D45FDDC0}" destId="{ECD1CD73-4BEE-4242-82C9-B690693C6175}" srcOrd="1" destOrd="0" presId="urn:microsoft.com/office/officeart/2005/8/layout/hierarchy6"/>
    <dgm:cxn modelId="{E3B97CCD-B6BD-C245-A8BB-A3189DE15824}" type="presParOf" srcId="{ECD1CD73-4BEE-4242-82C9-B690693C6175}" destId="{71505DA7-9870-5049-B1E8-69D85ECE7569}" srcOrd="0" destOrd="0" presId="urn:microsoft.com/office/officeart/2005/8/layout/hierarchy6"/>
    <dgm:cxn modelId="{DD989463-5AF7-7740-B95D-AC246FC83B72}" type="presParOf" srcId="{ECD1CD73-4BEE-4242-82C9-B690693C6175}" destId="{C43AFAC4-E8F2-1A41-ADFB-0F448FECB900}" srcOrd="1" destOrd="0" presId="urn:microsoft.com/office/officeart/2005/8/layout/hierarchy6"/>
    <dgm:cxn modelId="{F2F94E3D-63CC-5D40-8143-0B45C27A21DE}" type="presParOf" srcId="{C43AFAC4-E8F2-1A41-ADFB-0F448FECB900}" destId="{93D6488C-BF85-8549-B10E-D38EAEBC684B}" srcOrd="0" destOrd="0" presId="urn:microsoft.com/office/officeart/2005/8/layout/hierarchy6"/>
    <dgm:cxn modelId="{A841B4A3-23D0-F345-BB80-7843F7032745}" type="presParOf" srcId="{C43AFAC4-E8F2-1A41-ADFB-0F448FECB900}" destId="{0725AD58-F4B3-7248-9E56-C300F28DE2FF}" srcOrd="1" destOrd="0" presId="urn:microsoft.com/office/officeart/2005/8/layout/hierarchy6"/>
    <dgm:cxn modelId="{8748C329-B8FC-E74A-AD88-9A5C2C84DCEE}" type="presParOf" srcId="{0725AD58-F4B3-7248-9E56-C300F28DE2FF}" destId="{85259EF8-9325-4A46-B0D3-D455D2E64145}" srcOrd="0" destOrd="0" presId="urn:microsoft.com/office/officeart/2005/8/layout/hierarchy6"/>
    <dgm:cxn modelId="{0E978301-8A3B-694D-BBD2-7750CDF1D0B4}" type="presParOf" srcId="{0725AD58-F4B3-7248-9E56-C300F28DE2FF}" destId="{9C55E420-2843-A842-A7DF-A2AE90C78796}" srcOrd="1" destOrd="0" presId="urn:microsoft.com/office/officeart/2005/8/layout/hierarchy6"/>
    <dgm:cxn modelId="{FC6B4AEA-66A7-4A4D-A68A-DB07C00A9CA7}" type="presParOf" srcId="{9C55E420-2843-A842-A7DF-A2AE90C78796}" destId="{5F45766A-7297-6148-B7D8-F3155BA848BE}" srcOrd="0" destOrd="0" presId="urn:microsoft.com/office/officeart/2005/8/layout/hierarchy6"/>
    <dgm:cxn modelId="{C76BBC76-BCF5-3B49-B710-8FB107B0FBDB}" type="presParOf" srcId="{9C55E420-2843-A842-A7DF-A2AE90C78796}" destId="{0E27E7E9-968B-544E-A0C3-3E1416D0D031}" srcOrd="1" destOrd="0" presId="urn:microsoft.com/office/officeart/2005/8/layout/hierarchy6"/>
    <dgm:cxn modelId="{EBA0FE75-5084-1345-9570-978FFE033596}" type="presParOf" srcId="{0E27E7E9-968B-544E-A0C3-3E1416D0D031}" destId="{99606B41-9894-D344-9AC0-C3C0AF19CCC0}" srcOrd="0" destOrd="0" presId="urn:microsoft.com/office/officeart/2005/8/layout/hierarchy6"/>
    <dgm:cxn modelId="{3C21F67B-7936-B943-97B8-D32C58C87F6E}" type="presParOf" srcId="{0E27E7E9-968B-544E-A0C3-3E1416D0D031}" destId="{61297323-9F68-0C4B-AF1B-BEBCCE58CAAE}" srcOrd="1" destOrd="0" presId="urn:microsoft.com/office/officeart/2005/8/layout/hierarchy6"/>
    <dgm:cxn modelId="{1A24CF4D-B3F0-314D-A3AD-7042830049C7}" type="presParOf" srcId="{61297323-9F68-0C4B-AF1B-BEBCCE58CAAE}" destId="{764582A7-4091-C54D-A3CD-084F1562EFE4}" srcOrd="0" destOrd="0" presId="urn:microsoft.com/office/officeart/2005/8/layout/hierarchy6"/>
    <dgm:cxn modelId="{6A2BD97F-F8C9-3A44-95CF-B94E519ED432}" type="presParOf" srcId="{61297323-9F68-0C4B-AF1B-BEBCCE58CAAE}" destId="{DE154E69-0BB2-7542-8B69-81F7B8703273}" srcOrd="1" destOrd="0" presId="urn:microsoft.com/office/officeart/2005/8/layout/hierarchy6"/>
    <dgm:cxn modelId="{5F30855B-857E-5540-AC7B-6858A4DF8A56}" type="presParOf" srcId="{DE154E69-0BB2-7542-8B69-81F7B8703273}" destId="{782D095F-9C68-7B4B-A3B5-5213FA2C78F0}" srcOrd="0" destOrd="0" presId="urn:microsoft.com/office/officeart/2005/8/layout/hierarchy6"/>
    <dgm:cxn modelId="{95D6999C-F66D-3A42-AB03-93988FB2EE5C}" type="presParOf" srcId="{DE154E69-0BB2-7542-8B69-81F7B8703273}" destId="{E719CC77-8D67-D346-8A2D-F097BE41E726}" srcOrd="1" destOrd="0" presId="urn:microsoft.com/office/officeart/2005/8/layout/hierarchy6"/>
    <dgm:cxn modelId="{8D37E913-F208-0040-BD96-8DBC1C528061}" type="presParOf" srcId="{E719CC77-8D67-D346-8A2D-F097BE41E726}" destId="{4602D411-308C-A04C-BD15-E8E1A988C9C0}" srcOrd="0" destOrd="0" presId="urn:microsoft.com/office/officeart/2005/8/layout/hierarchy6"/>
    <dgm:cxn modelId="{A76BD78E-22AD-894D-83C7-FFBED2531C8C}" type="presParOf" srcId="{E719CC77-8D67-D346-8A2D-F097BE41E726}" destId="{711A7457-27AD-5246-B4F6-0D5F6EE9E3E3}" srcOrd="1" destOrd="0" presId="urn:microsoft.com/office/officeart/2005/8/layout/hierarchy6"/>
    <dgm:cxn modelId="{89CF18BE-3D2E-6145-8D4B-0A73CE6DA6D8}" type="presParOf" srcId="{711A7457-27AD-5246-B4F6-0D5F6EE9E3E3}" destId="{D9D5F874-48DD-804E-9F92-7604AE8F6E86}" srcOrd="0" destOrd="0" presId="urn:microsoft.com/office/officeart/2005/8/layout/hierarchy6"/>
    <dgm:cxn modelId="{7262B5A4-BB87-1E4A-91A6-46E6694C686C}" type="presParOf" srcId="{711A7457-27AD-5246-B4F6-0D5F6EE9E3E3}" destId="{97666F2A-2F33-0148-A15B-A08DE18FDAE8}" srcOrd="1" destOrd="0" presId="urn:microsoft.com/office/officeart/2005/8/layout/hierarchy6"/>
    <dgm:cxn modelId="{FF51E15E-C3BE-E94E-A993-CD1EFD2F8F36}" type="presParOf" srcId="{97666F2A-2F33-0148-A15B-A08DE18FDAE8}" destId="{381BF6BD-FC55-5345-B2E0-A70B7B9B6241}" srcOrd="0" destOrd="0" presId="urn:microsoft.com/office/officeart/2005/8/layout/hierarchy6"/>
    <dgm:cxn modelId="{4FC9B172-2801-2A45-A953-2DD4B2C6FA7A}" type="presParOf" srcId="{97666F2A-2F33-0148-A15B-A08DE18FDAE8}" destId="{F044BAE9-358F-5348-B3E7-C35C7DAF84DF}" srcOrd="1" destOrd="0" presId="urn:microsoft.com/office/officeart/2005/8/layout/hierarchy6"/>
    <dgm:cxn modelId="{5DC8965D-0697-8D48-964E-9E9519273CB0}" type="presParOf" srcId="{F044BAE9-358F-5348-B3E7-C35C7DAF84DF}" destId="{FED94200-C984-6644-8B0A-08CC5ED5A349}" srcOrd="0" destOrd="0" presId="urn:microsoft.com/office/officeart/2005/8/layout/hierarchy6"/>
    <dgm:cxn modelId="{7A4818F9-2FFD-C849-A212-170C1C45D296}" type="presParOf" srcId="{F044BAE9-358F-5348-B3E7-C35C7DAF84DF}" destId="{CC94E939-D7E9-204F-A750-FAE92598A08E}" srcOrd="1" destOrd="0" presId="urn:microsoft.com/office/officeart/2005/8/layout/hierarchy6"/>
    <dgm:cxn modelId="{378C26D7-39BE-BB41-8579-9515F919CB3E}" type="presParOf" srcId="{CC94E939-D7E9-204F-A750-FAE92598A08E}" destId="{2C6FCC69-33EF-BF4B-B895-DCD2CDDAFE24}" srcOrd="0" destOrd="0" presId="urn:microsoft.com/office/officeart/2005/8/layout/hierarchy6"/>
    <dgm:cxn modelId="{DDC76927-7B88-9C41-94BF-B1434D073989}" type="presParOf" srcId="{CC94E939-D7E9-204F-A750-FAE92598A08E}" destId="{B1D1E8F9-61E4-2047-974C-9BC970A1C0DE}" srcOrd="1" destOrd="0" presId="urn:microsoft.com/office/officeart/2005/8/layout/hierarchy6"/>
    <dgm:cxn modelId="{82564777-CE99-2344-B83A-163CE777416B}" type="presParOf" srcId="{B1D1E8F9-61E4-2047-974C-9BC970A1C0DE}" destId="{D630F2B3-5C5E-A544-853F-6FE67173799D}" srcOrd="0" destOrd="0" presId="urn:microsoft.com/office/officeart/2005/8/layout/hierarchy6"/>
    <dgm:cxn modelId="{852E16E6-0DF0-D543-970E-55DF9ABA0D7F}" type="presParOf" srcId="{B1D1E8F9-61E4-2047-974C-9BC970A1C0DE}" destId="{2DA22103-C7EB-3D49-9293-D0115EDA492C}" srcOrd="1" destOrd="0" presId="urn:microsoft.com/office/officeart/2005/8/layout/hierarchy6"/>
    <dgm:cxn modelId="{5F0F6FA5-DFF2-0A4F-9A3A-974700756533}" type="presParOf" srcId="{2DA22103-C7EB-3D49-9293-D0115EDA492C}" destId="{AEDEE852-C999-314C-B957-D129A087611D}" srcOrd="0" destOrd="0" presId="urn:microsoft.com/office/officeart/2005/8/layout/hierarchy6"/>
    <dgm:cxn modelId="{25F8037D-82F9-644B-8F4D-11136CA09655}" type="presParOf" srcId="{2DA22103-C7EB-3D49-9293-D0115EDA492C}" destId="{9A1C65BC-5646-EF42-9919-376D9BF910F5}" srcOrd="1" destOrd="0" presId="urn:microsoft.com/office/officeart/2005/8/layout/hierarchy6"/>
    <dgm:cxn modelId="{4036CE2F-DE03-C049-937E-8E178D6A32C9}" type="presParOf" srcId="{9A1C65BC-5646-EF42-9919-376D9BF910F5}" destId="{6074FCB1-C60E-C744-869C-43594FD30358}" srcOrd="0" destOrd="0" presId="urn:microsoft.com/office/officeart/2005/8/layout/hierarchy6"/>
    <dgm:cxn modelId="{D95141A2-16F7-BD4F-8B0A-495E2336D872}" type="presParOf" srcId="{9A1C65BC-5646-EF42-9919-376D9BF910F5}" destId="{46F32189-5E6F-6B40-8D98-C3E8B0932879}" srcOrd="1" destOrd="0" presId="urn:microsoft.com/office/officeart/2005/8/layout/hierarchy6"/>
    <dgm:cxn modelId="{F858AAB5-0D9B-AB4D-B8D0-ADBA42ACCA79}" type="presParOf" srcId="{2DA22103-C7EB-3D49-9293-D0115EDA492C}" destId="{C8CB631F-2D8A-4342-88BA-E92E91820387}" srcOrd="2" destOrd="0" presId="urn:microsoft.com/office/officeart/2005/8/layout/hierarchy6"/>
    <dgm:cxn modelId="{E2CD39F9-5344-7446-BD6D-491F4576D5EF}" type="presParOf" srcId="{2DA22103-C7EB-3D49-9293-D0115EDA492C}" destId="{7C454A77-658C-2449-82CF-E707E5A34F30}" srcOrd="3" destOrd="0" presId="urn:microsoft.com/office/officeart/2005/8/layout/hierarchy6"/>
    <dgm:cxn modelId="{F40FB22B-1D8D-B847-80BE-8042E330845B}" type="presParOf" srcId="{7C454A77-658C-2449-82CF-E707E5A34F30}" destId="{CEA03DDE-BA24-FD44-9283-F90034B997F5}" srcOrd="0" destOrd="0" presId="urn:microsoft.com/office/officeart/2005/8/layout/hierarchy6"/>
    <dgm:cxn modelId="{254AE933-6985-0743-803F-1D8E1E596C32}" type="presParOf" srcId="{7C454A77-658C-2449-82CF-E707E5A34F30}" destId="{46020F4F-BD35-8B4D-97CF-439E127ADA74}" srcOrd="1" destOrd="0" presId="urn:microsoft.com/office/officeart/2005/8/layout/hierarchy6"/>
    <dgm:cxn modelId="{3B83ADB7-95C6-3E42-A995-3BEEFC7AE3C2}" type="presParOf" srcId="{4025695B-1A4E-5A4D-8A59-CDC6CF2EE65D}" destId="{348645C0-6DA7-D744-84B5-ACB24AC8FE64}" srcOrd="4" destOrd="0" presId="urn:microsoft.com/office/officeart/2005/8/layout/hierarchy6"/>
    <dgm:cxn modelId="{5E55E80B-3B55-D245-967F-C515935C2F15}" type="presParOf" srcId="{4025695B-1A4E-5A4D-8A59-CDC6CF2EE65D}" destId="{B0373FA8-C95B-3A41-92A0-4354E5D868CE}" srcOrd="5" destOrd="0" presId="urn:microsoft.com/office/officeart/2005/8/layout/hierarchy6"/>
    <dgm:cxn modelId="{CD88DCE9-E6BF-B541-A12D-2FAF248C8150}" type="presParOf" srcId="{B0373FA8-C95B-3A41-92A0-4354E5D868CE}" destId="{DC99B446-B48B-074B-BA43-1BD9746780D9}" srcOrd="0" destOrd="0" presId="urn:microsoft.com/office/officeart/2005/8/layout/hierarchy6"/>
    <dgm:cxn modelId="{51BF6C9A-DF8D-D34B-BCF2-715D10DB5290}" type="presParOf" srcId="{B0373FA8-C95B-3A41-92A0-4354E5D868CE}" destId="{68C71025-E80A-C54B-BE33-D98B7AF598C8}" srcOrd="1" destOrd="0" presId="urn:microsoft.com/office/officeart/2005/8/layout/hierarchy6"/>
    <dgm:cxn modelId="{F0C9EC6F-DFC1-124A-8A85-4FE5DDB39A2F}" type="presParOf" srcId="{68C71025-E80A-C54B-BE33-D98B7AF598C8}" destId="{A2110837-5558-3F43-82ED-C9F39D34C8DB}" srcOrd="0" destOrd="0" presId="urn:microsoft.com/office/officeart/2005/8/layout/hierarchy6"/>
    <dgm:cxn modelId="{24E498E3-5301-A04A-AC86-10526C1F60D7}" type="presParOf" srcId="{68C71025-E80A-C54B-BE33-D98B7AF598C8}" destId="{62DE7B61-B0D9-1F4F-ABD8-57F8FDFEA369}" srcOrd="1" destOrd="0" presId="urn:microsoft.com/office/officeart/2005/8/layout/hierarchy6"/>
    <dgm:cxn modelId="{63FAEC8C-4459-B24F-9951-06C977844FD3}" type="presParOf" srcId="{62DE7B61-B0D9-1F4F-ABD8-57F8FDFEA369}" destId="{F1E78216-C376-334C-A1C3-74F6C1E320A2}" srcOrd="0" destOrd="0" presId="urn:microsoft.com/office/officeart/2005/8/layout/hierarchy6"/>
    <dgm:cxn modelId="{E7D82133-2273-174A-8BD7-EE7A21438A9A}" type="presParOf" srcId="{62DE7B61-B0D9-1F4F-ABD8-57F8FDFEA369}" destId="{F2A64C6A-017E-4342-ABA1-ADA2015E106F}" srcOrd="1" destOrd="0" presId="urn:microsoft.com/office/officeart/2005/8/layout/hierarchy6"/>
    <dgm:cxn modelId="{2796D550-DF3D-AC4A-B93C-695D6D652859}" type="presParOf" srcId="{7D01FDBF-7F8C-7546-8CBF-60D66366E575}" destId="{E6DC99E0-7AD2-8548-A95E-618E48EDEEA3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D627FBA3-22DF-5845-ADD0-85986E958E50}" type="doc">
      <dgm:prSet loTypeId="urn:microsoft.com/office/officeart/2005/8/layout/hierarchy6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FF5973DF-BBC4-3542-B412-5F688E2BB382}">
      <dgm:prSet phldrT="[Texto]"/>
      <dgm:spPr/>
      <dgm:t>
        <a:bodyPr/>
        <a:lstStyle/>
        <a:p>
          <a:r>
            <a:rPr lang="es-ES" dirty="0"/>
            <a:t>Cola </a:t>
          </a:r>
          <a:r>
            <a:rPr lang="es-ES"/>
            <a:t>a migración</a:t>
          </a:r>
          <a:endParaRPr lang="es-ES" dirty="0"/>
        </a:p>
      </dgm:t>
    </dgm:pt>
    <dgm:pt modelId="{ACC7B4B6-6494-EA44-9139-6B1C382DB2F3}" type="parTrans" cxnId="{84F9561A-0FC3-6B4B-B820-8D99229C526C}">
      <dgm:prSet/>
      <dgm:spPr/>
      <dgm:t>
        <a:bodyPr/>
        <a:lstStyle/>
        <a:p>
          <a:endParaRPr lang="es-ES"/>
        </a:p>
      </dgm:t>
    </dgm:pt>
    <dgm:pt modelId="{BF82EAB1-AEDA-AB48-AD16-7F60D2981495}" type="sibTrans" cxnId="{84F9561A-0FC3-6B4B-B820-8D99229C526C}">
      <dgm:prSet/>
      <dgm:spPr/>
      <dgm:t>
        <a:bodyPr/>
        <a:lstStyle/>
        <a:p>
          <a:endParaRPr lang="es-ES"/>
        </a:p>
      </dgm:t>
    </dgm:pt>
    <dgm:pt modelId="{0E9A2A62-46AA-4449-A564-45EF7D3E5BA0}">
      <dgm:prSet phldrT="[Texto]"/>
      <dgm:spPr/>
      <dgm:t>
        <a:bodyPr/>
        <a:lstStyle/>
        <a:p>
          <a:r>
            <a:rPr lang="es-ES" dirty="0"/>
            <a:t>Trámite de migración</a:t>
          </a:r>
        </a:p>
      </dgm:t>
    </dgm:pt>
    <dgm:pt modelId="{1EA6907C-2451-DB45-B2E7-E8B4F2B49B0C}" type="parTrans" cxnId="{7FE2C948-4097-AD4A-9D6A-86D59EDD64FA}">
      <dgm:prSet/>
      <dgm:spPr/>
      <dgm:t>
        <a:bodyPr/>
        <a:lstStyle/>
        <a:p>
          <a:endParaRPr lang="es-ES"/>
        </a:p>
      </dgm:t>
    </dgm:pt>
    <dgm:pt modelId="{389093A5-4762-2F4B-AB8E-B021E7AB1960}" type="sibTrans" cxnId="{7FE2C948-4097-AD4A-9D6A-86D59EDD64FA}">
      <dgm:prSet/>
      <dgm:spPr/>
      <dgm:t>
        <a:bodyPr/>
        <a:lstStyle/>
        <a:p>
          <a:endParaRPr lang="es-ES"/>
        </a:p>
      </dgm:t>
    </dgm:pt>
    <dgm:pt modelId="{15DB791A-C432-A549-AEE6-20AA4DF39769}">
      <dgm:prSet phldrT="[Texto]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s-ES" dirty="0"/>
            <a:t>Cola a aduanas</a:t>
          </a:r>
        </a:p>
      </dgm:t>
    </dgm:pt>
    <dgm:pt modelId="{3395AD44-DE29-464F-8090-A32AE0E72126}" type="parTrans" cxnId="{19B4F70F-46C8-4D4B-B382-C42163FADFA8}">
      <dgm:prSet/>
      <dgm:spPr/>
      <dgm:t>
        <a:bodyPr/>
        <a:lstStyle/>
        <a:p>
          <a:endParaRPr lang="es-ES"/>
        </a:p>
      </dgm:t>
    </dgm:pt>
    <dgm:pt modelId="{A3151BD8-A40D-0847-8876-13349BF0AEF1}" type="sibTrans" cxnId="{19B4F70F-46C8-4D4B-B382-C42163FADFA8}">
      <dgm:prSet/>
      <dgm:spPr/>
      <dgm:t>
        <a:bodyPr/>
        <a:lstStyle/>
        <a:p>
          <a:endParaRPr lang="es-ES"/>
        </a:p>
      </dgm:t>
    </dgm:pt>
    <dgm:pt modelId="{7DA5BE91-790A-BB40-9F68-7FA49841AF42}">
      <dgm:prSet phldrT="[Texto]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s-ES" dirty="0"/>
            <a:t>Cola a aduanas</a:t>
          </a:r>
        </a:p>
      </dgm:t>
    </dgm:pt>
    <dgm:pt modelId="{FC46BED5-3240-CD42-9941-870677FC2095}" type="parTrans" cxnId="{B49CBF2B-9879-1846-BB91-F6DC877B1C1E}">
      <dgm:prSet/>
      <dgm:spPr/>
      <dgm:t>
        <a:bodyPr/>
        <a:lstStyle/>
        <a:p>
          <a:endParaRPr lang="es-ES"/>
        </a:p>
      </dgm:t>
    </dgm:pt>
    <dgm:pt modelId="{A118CEF6-8FDB-144F-A9F3-F8572231F621}" type="sibTrans" cxnId="{B49CBF2B-9879-1846-BB91-F6DC877B1C1E}">
      <dgm:prSet/>
      <dgm:spPr/>
      <dgm:t>
        <a:bodyPr/>
        <a:lstStyle/>
        <a:p>
          <a:endParaRPr lang="es-ES"/>
        </a:p>
      </dgm:t>
    </dgm:pt>
    <dgm:pt modelId="{B112E2B7-4FB6-BF4E-831E-BCB07C82BB7D}">
      <dgm:prSet phldrT="[Texto]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s-ES" dirty="0"/>
            <a:t>Cola a aduanas</a:t>
          </a:r>
        </a:p>
      </dgm:t>
    </dgm:pt>
    <dgm:pt modelId="{DB17049D-FFF4-9F4B-9A10-4CA9F566D32C}" type="parTrans" cxnId="{486C86DF-B63B-B24B-8E39-716223A6081B}">
      <dgm:prSet/>
      <dgm:spPr/>
      <dgm:t>
        <a:bodyPr/>
        <a:lstStyle/>
        <a:p>
          <a:endParaRPr lang="es-ES"/>
        </a:p>
      </dgm:t>
    </dgm:pt>
    <dgm:pt modelId="{ED3BBAB3-D52C-284F-AF16-74ACFF9D0391}" type="sibTrans" cxnId="{486C86DF-B63B-B24B-8E39-716223A6081B}">
      <dgm:prSet/>
      <dgm:spPr/>
      <dgm:t>
        <a:bodyPr/>
        <a:lstStyle/>
        <a:p>
          <a:endParaRPr lang="es-ES"/>
        </a:p>
      </dgm:t>
    </dgm:pt>
    <dgm:pt modelId="{78400CCD-0DDE-CF40-AE75-94A7A70A53B6}">
      <dgm:prSet phldrT="[Texto]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s-ES" dirty="0"/>
            <a:t>Trámite de aduanas</a:t>
          </a:r>
        </a:p>
      </dgm:t>
    </dgm:pt>
    <dgm:pt modelId="{92F04FE2-8638-7B4F-B910-C855F1BEE7A7}" type="parTrans" cxnId="{22DAB229-9589-BE42-9313-21204D83710D}">
      <dgm:prSet/>
      <dgm:spPr/>
      <dgm:t>
        <a:bodyPr/>
        <a:lstStyle/>
        <a:p>
          <a:endParaRPr lang="es-ES"/>
        </a:p>
      </dgm:t>
    </dgm:pt>
    <dgm:pt modelId="{DDF7A777-0216-8843-BE65-43DA41CDA835}" type="sibTrans" cxnId="{22DAB229-9589-BE42-9313-21204D83710D}">
      <dgm:prSet/>
      <dgm:spPr/>
      <dgm:t>
        <a:bodyPr/>
        <a:lstStyle/>
        <a:p>
          <a:endParaRPr lang="es-ES"/>
        </a:p>
      </dgm:t>
    </dgm:pt>
    <dgm:pt modelId="{0733C693-1A79-E741-8407-CAF37D521721}">
      <dgm:prSet phldrT="[Texto]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s-ES" dirty="0"/>
            <a:t>Trámite de aduanas</a:t>
          </a:r>
        </a:p>
      </dgm:t>
    </dgm:pt>
    <dgm:pt modelId="{862F0FCA-CD44-5542-A3B8-E88237D92970}" type="parTrans" cxnId="{F00A2A54-959C-C944-AA66-600A9A7093A6}">
      <dgm:prSet/>
      <dgm:spPr/>
      <dgm:t>
        <a:bodyPr/>
        <a:lstStyle/>
        <a:p>
          <a:endParaRPr lang="es-ES"/>
        </a:p>
      </dgm:t>
    </dgm:pt>
    <dgm:pt modelId="{1916E312-A067-6944-9500-0BC0F6D7337E}" type="sibTrans" cxnId="{F00A2A54-959C-C944-AA66-600A9A7093A6}">
      <dgm:prSet/>
      <dgm:spPr/>
      <dgm:t>
        <a:bodyPr/>
        <a:lstStyle/>
        <a:p>
          <a:endParaRPr lang="es-ES"/>
        </a:p>
      </dgm:t>
    </dgm:pt>
    <dgm:pt modelId="{4436717F-CD01-304A-BF31-8BF56C3A258C}">
      <dgm:prSet phldrT="[Texto]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s-ES" dirty="0"/>
            <a:t>Trámite de aduanas</a:t>
          </a:r>
        </a:p>
      </dgm:t>
    </dgm:pt>
    <dgm:pt modelId="{414CC4B5-14F8-C94B-B3CE-EC8DDDBDFB9E}" type="parTrans" cxnId="{8BF3CE42-C987-5841-90EE-86831BD57DFF}">
      <dgm:prSet/>
      <dgm:spPr/>
      <dgm:t>
        <a:bodyPr/>
        <a:lstStyle/>
        <a:p>
          <a:endParaRPr lang="es-ES"/>
        </a:p>
      </dgm:t>
    </dgm:pt>
    <dgm:pt modelId="{34E3D3D2-1A78-FC49-8A6B-42F3C347A880}" type="sibTrans" cxnId="{8BF3CE42-C987-5841-90EE-86831BD57DFF}">
      <dgm:prSet/>
      <dgm:spPr/>
      <dgm:t>
        <a:bodyPr/>
        <a:lstStyle/>
        <a:p>
          <a:endParaRPr lang="es-ES"/>
        </a:p>
      </dgm:t>
    </dgm:pt>
    <dgm:pt modelId="{E4777773-5C4D-BA42-9E32-9010E2E85949}">
      <dgm:prSet phldrT="[Texto]"/>
      <dgm:spPr/>
      <dgm:t>
        <a:bodyPr/>
        <a:lstStyle/>
        <a:p>
          <a:r>
            <a:rPr lang="es-ES" dirty="0"/>
            <a:t>Cola a PCD</a:t>
          </a:r>
        </a:p>
      </dgm:t>
    </dgm:pt>
    <dgm:pt modelId="{023E3DA1-03AB-9441-8873-30D1F26DFC29}" type="parTrans" cxnId="{D9CD5E5B-D0B8-D34E-9467-BDA7E01C803E}">
      <dgm:prSet/>
      <dgm:spPr/>
      <dgm:t>
        <a:bodyPr/>
        <a:lstStyle/>
        <a:p>
          <a:endParaRPr lang="es-ES"/>
        </a:p>
      </dgm:t>
    </dgm:pt>
    <dgm:pt modelId="{C499669D-D774-E34E-B14F-53CDEEEDA592}" type="sibTrans" cxnId="{D9CD5E5B-D0B8-D34E-9467-BDA7E01C803E}">
      <dgm:prSet/>
      <dgm:spPr/>
      <dgm:t>
        <a:bodyPr/>
        <a:lstStyle/>
        <a:p>
          <a:endParaRPr lang="es-ES"/>
        </a:p>
      </dgm:t>
    </dgm:pt>
    <dgm:pt modelId="{7BE77173-638F-FE4B-84B1-15CDEEB0B984}">
      <dgm:prSet phldrT="[Texto]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s-ES" dirty="0"/>
            <a:t>Inspección de PCD</a:t>
          </a:r>
        </a:p>
      </dgm:t>
    </dgm:pt>
    <dgm:pt modelId="{EBAD2A5C-5D3A-A546-9C7B-F8E996EAFA10}" type="parTrans" cxnId="{4BF998F0-B0C7-634C-8F0E-1D2EE5877897}">
      <dgm:prSet/>
      <dgm:spPr/>
      <dgm:t>
        <a:bodyPr/>
        <a:lstStyle/>
        <a:p>
          <a:endParaRPr lang="es-ES"/>
        </a:p>
      </dgm:t>
    </dgm:pt>
    <dgm:pt modelId="{E6A2B6C1-1ED7-1E49-BC09-5A1017427A85}" type="sibTrans" cxnId="{4BF998F0-B0C7-634C-8F0E-1D2EE5877897}">
      <dgm:prSet/>
      <dgm:spPr/>
      <dgm:t>
        <a:bodyPr/>
        <a:lstStyle/>
        <a:p>
          <a:endParaRPr lang="es-ES"/>
        </a:p>
      </dgm:t>
    </dgm:pt>
    <dgm:pt modelId="{56417388-2530-C248-B8AA-118B2190CE2F}">
      <dgm:prSet phldrT="[Texto]"/>
      <dgm:spPr/>
      <dgm:t>
        <a:bodyPr/>
        <a:lstStyle/>
        <a:p>
          <a:r>
            <a:rPr lang="es-ES" dirty="0"/>
            <a:t>Cola a aguja norte</a:t>
          </a:r>
        </a:p>
      </dgm:t>
    </dgm:pt>
    <dgm:pt modelId="{77E066AC-7525-654F-A301-603FFFC42E92}" type="parTrans" cxnId="{C65008B3-BB21-7D4A-94D2-5893961271D9}">
      <dgm:prSet/>
      <dgm:spPr/>
      <dgm:t>
        <a:bodyPr/>
        <a:lstStyle/>
        <a:p>
          <a:endParaRPr lang="es-ES"/>
        </a:p>
      </dgm:t>
    </dgm:pt>
    <dgm:pt modelId="{766DC060-8CF4-0F47-B298-8E9DCDAF7A79}" type="sibTrans" cxnId="{C65008B3-BB21-7D4A-94D2-5893961271D9}">
      <dgm:prSet/>
      <dgm:spPr/>
      <dgm:t>
        <a:bodyPr/>
        <a:lstStyle/>
        <a:p>
          <a:endParaRPr lang="es-ES"/>
        </a:p>
      </dgm:t>
    </dgm:pt>
    <dgm:pt modelId="{E03BDC2F-2B38-3748-ABAB-C49FBBB343FA}">
      <dgm:prSet phldrT="[Texto]"/>
      <dgm:spPr/>
      <dgm:t>
        <a:bodyPr/>
        <a:lstStyle/>
        <a:p>
          <a:r>
            <a:rPr lang="es-ES" dirty="0"/>
            <a:t>Trámite aguja norte</a:t>
          </a:r>
        </a:p>
      </dgm:t>
    </dgm:pt>
    <dgm:pt modelId="{3AFB713F-E6D4-5E43-891F-0CEC99173AA3}" type="parTrans" cxnId="{88A6B1A3-DCC2-8A48-9B30-B3921BE689B2}">
      <dgm:prSet/>
      <dgm:spPr/>
      <dgm:t>
        <a:bodyPr/>
        <a:lstStyle/>
        <a:p>
          <a:endParaRPr lang="es-ES"/>
        </a:p>
      </dgm:t>
    </dgm:pt>
    <dgm:pt modelId="{058AC81A-5CB9-8440-8ABF-50624C3BE856}" type="sibTrans" cxnId="{88A6B1A3-DCC2-8A48-9B30-B3921BE689B2}">
      <dgm:prSet/>
      <dgm:spPr/>
      <dgm:t>
        <a:bodyPr/>
        <a:lstStyle/>
        <a:p>
          <a:endParaRPr lang="es-ES"/>
        </a:p>
      </dgm:t>
    </dgm:pt>
    <dgm:pt modelId="{E9A91FC6-61CE-A746-9BC5-F8C37FB99840}">
      <dgm:prSet phldrT="[Texto]"/>
      <dgm:spPr/>
      <dgm:t>
        <a:bodyPr/>
        <a:lstStyle/>
        <a:p>
          <a:r>
            <a:rPr lang="es-ES" dirty="0"/>
            <a:t>Cola ingreso a NI</a:t>
          </a:r>
        </a:p>
      </dgm:t>
    </dgm:pt>
    <dgm:pt modelId="{0770E8BE-30E0-214D-A4E6-CA5FFFBD7CA2}" type="parTrans" cxnId="{88F0BA95-D9A2-4D46-8DEC-98FB8B806F9B}">
      <dgm:prSet/>
      <dgm:spPr/>
      <dgm:t>
        <a:bodyPr/>
        <a:lstStyle/>
        <a:p>
          <a:endParaRPr lang="es-ES"/>
        </a:p>
      </dgm:t>
    </dgm:pt>
    <dgm:pt modelId="{CBA52C5E-940D-4D4A-8042-F1B3D6C03531}" type="sibTrans" cxnId="{88F0BA95-D9A2-4D46-8DEC-98FB8B806F9B}">
      <dgm:prSet/>
      <dgm:spPr/>
      <dgm:t>
        <a:bodyPr/>
        <a:lstStyle/>
        <a:p>
          <a:endParaRPr lang="es-ES"/>
        </a:p>
      </dgm:t>
    </dgm:pt>
    <dgm:pt modelId="{EFF8C5A0-0869-1845-A6A8-3A12C0D7BA32}">
      <dgm:prSet phldrT="[Texto]"/>
      <dgm:spPr/>
      <dgm:t>
        <a:bodyPr/>
        <a:lstStyle/>
        <a:p>
          <a:r>
            <a:rPr lang="es-ES" dirty="0"/>
            <a:t>Ingreso a NI</a:t>
          </a:r>
        </a:p>
      </dgm:t>
    </dgm:pt>
    <dgm:pt modelId="{8D58EDE8-D0CB-3C40-BF02-E05D51C9138F}" type="parTrans" cxnId="{13C43137-0402-8E40-85BE-582F10D20EAE}">
      <dgm:prSet/>
      <dgm:spPr/>
      <dgm:t>
        <a:bodyPr/>
        <a:lstStyle/>
        <a:p>
          <a:endParaRPr lang="es-ES"/>
        </a:p>
      </dgm:t>
    </dgm:pt>
    <dgm:pt modelId="{FF84D591-3CFD-9A4B-B3F8-5D5CEA512009}" type="sibTrans" cxnId="{13C43137-0402-8E40-85BE-582F10D20EAE}">
      <dgm:prSet/>
      <dgm:spPr/>
      <dgm:t>
        <a:bodyPr/>
        <a:lstStyle/>
        <a:p>
          <a:endParaRPr lang="es-ES"/>
        </a:p>
      </dgm:t>
    </dgm:pt>
    <dgm:pt modelId="{5DB64A56-13E3-9040-8A77-49CC311055A0}">
      <dgm:prSet phldrT="[Texto]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s-ES" dirty="0"/>
            <a:t>Caseta NI</a:t>
          </a:r>
        </a:p>
      </dgm:t>
    </dgm:pt>
    <dgm:pt modelId="{22C97553-F928-C14D-86A5-568CD84BEDAB}" type="parTrans" cxnId="{EEE720DF-15EB-7640-8718-D3C6B2FA9942}">
      <dgm:prSet/>
      <dgm:spPr/>
      <dgm:t>
        <a:bodyPr/>
        <a:lstStyle/>
        <a:p>
          <a:endParaRPr lang="es-ES"/>
        </a:p>
      </dgm:t>
    </dgm:pt>
    <dgm:pt modelId="{D0C3191C-A261-A14D-8DF1-D3DBA61E47E3}" type="sibTrans" cxnId="{EEE720DF-15EB-7640-8718-D3C6B2FA9942}">
      <dgm:prSet/>
      <dgm:spPr/>
      <dgm:t>
        <a:bodyPr/>
        <a:lstStyle/>
        <a:p>
          <a:endParaRPr lang="es-ES"/>
        </a:p>
      </dgm:t>
    </dgm:pt>
    <dgm:pt modelId="{A17538C0-30D8-314F-83CB-EED960BFFB55}">
      <dgm:prSet phldrT="[Texto]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s-ES" dirty="0"/>
            <a:t>Caseta NI</a:t>
          </a:r>
        </a:p>
      </dgm:t>
    </dgm:pt>
    <dgm:pt modelId="{B9FEF73F-A150-4D48-BD0C-8D9351F68DDB}" type="parTrans" cxnId="{24EA467B-0E84-3A4B-852F-B29DBC1E6C56}">
      <dgm:prSet/>
      <dgm:spPr/>
      <dgm:t>
        <a:bodyPr/>
        <a:lstStyle/>
        <a:p>
          <a:endParaRPr lang="es-ES"/>
        </a:p>
      </dgm:t>
    </dgm:pt>
    <dgm:pt modelId="{65532FD2-2F50-E549-BE18-1A7800A624F8}" type="sibTrans" cxnId="{24EA467B-0E84-3A4B-852F-B29DBC1E6C56}">
      <dgm:prSet/>
      <dgm:spPr/>
      <dgm:t>
        <a:bodyPr/>
        <a:lstStyle/>
        <a:p>
          <a:endParaRPr lang="es-ES"/>
        </a:p>
      </dgm:t>
    </dgm:pt>
    <dgm:pt modelId="{7D01FDBF-7F8C-7546-8CBF-60D66366E575}" type="pres">
      <dgm:prSet presAssocID="{D627FBA3-22DF-5845-ADD0-85986E958E50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16A35726-2D16-8841-8870-1D51059AE4DB}" type="pres">
      <dgm:prSet presAssocID="{D627FBA3-22DF-5845-ADD0-85986E958E50}" presName="hierFlow" presStyleCnt="0"/>
      <dgm:spPr/>
    </dgm:pt>
    <dgm:pt modelId="{40925F24-DF1F-D249-A6CE-303ADA73CC24}" type="pres">
      <dgm:prSet presAssocID="{D627FBA3-22DF-5845-ADD0-85986E958E50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D8FAA0A6-5A12-674B-B511-47BA06AA96C9}" type="pres">
      <dgm:prSet presAssocID="{FF5973DF-BBC4-3542-B412-5F688E2BB382}" presName="Name14" presStyleCnt="0"/>
      <dgm:spPr/>
    </dgm:pt>
    <dgm:pt modelId="{93DC2783-A107-564E-9576-480D6D8A2766}" type="pres">
      <dgm:prSet presAssocID="{FF5973DF-BBC4-3542-B412-5F688E2BB382}" presName="level1Shape" presStyleLbl="node0" presStyleIdx="0" presStyleCnt="1" custScaleX="200770">
        <dgm:presLayoutVars>
          <dgm:chPref val="3"/>
        </dgm:presLayoutVars>
      </dgm:prSet>
      <dgm:spPr/>
    </dgm:pt>
    <dgm:pt modelId="{10CBBCFA-B1D4-5F42-A618-53FCF89E81D5}" type="pres">
      <dgm:prSet presAssocID="{FF5973DF-BBC4-3542-B412-5F688E2BB382}" presName="hierChild2" presStyleCnt="0"/>
      <dgm:spPr/>
    </dgm:pt>
    <dgm:pt modelId="{A31B585E-44F8-1545-A790-D7896919DA7C}" type="pres">
      <dgm:prSet presAssocID="{1EA6907C-2451-DB45-B2E7-E8B4F2B49B0C}" presName="Name19" presStyleLbl="parChTrans1D2" presStyleIdx="0" presStyleCnt="1"/>
      <dgm:spPr/>
    </dgm:pt>
    <dgm:pt modelId="{A1ECCAB9-3012-CC4B-BE5A-FFACDD6B6B33}" type="pres">
      <dgm:prSet presAssocID="{0E9A2A62-46AA-4449-A564-45EF7D3E5BA0}" presName="Name21" presStyleCnt="0"/>
      <dgm:spPr/>
    </dgm:pt>
    <dgm:pt modelId="{BCF691E1-A644-514A-ADA4-66BDB02190BF}" type="pres">
      <dgm:prSet presAssocID="{0E9A2A62-46AA-4449-A564-45EF7D3E5BA0}" presName="level2Shape" presStyleLbl="node2" presStyleIdx="0" presStyleCnt="1" custScaleX="199207"/>
      <dgm:spPr/>
    </dgm:pt>
    <dgm:pt modelId="{4025695B-1A4E-5A4D-8A59-CDC6CF2EE65D}" type="pres">
      <dgm:prSet presAssocID="{0E9A2A62-46AA-4449-A564-45EF7D3E5BA0}" presName="hierChild3" presStyleCnt="0"/>
      <dgm:spPr/>
    </dgm:pt>
    <dgm:pt modelId="{99FBE8EC-5A40-1C4D-9EC5-4BA716768115}" type="pres">
      <dgm:prSet presAssocID="{3395AD44-DE29-464F-8090-A32AE0E72126}" presName="Name19" presStyleLbl="parChTrans1D3" presStyleIdx="0" presStyleCnt="3"/>
      <dgm:spPr/>
    </dgm:pt>
    <dgm:pt modelId="{4E43204F-E861-E648-824B-59D88A07C4BF}" type="pres">
      <dgm:prSet presAssocID="{15DB791A-C432-A549-AEE6-20AA4DF39769}" presName="Name21" presStyleCnt="0"/>
      <dgm:spPr/>
    </dgm:pt>
    <dgm:pt modelId="{EF29B65D-712F-1949-BB85-DBE76B314CBD}" type="pres">
      <dgm:prSet presAssocID="{15DB791A-C432-A549-AEE6-20AA4DF39769}" presName="level2Shape" presStyleLbl="node3" presStyleIdx="0" presStyleCnt="3" custScaleX="200770"/>
      <dgm:spPr/>
    </dgm:pt>
    <dgm:pt modelId="{F52A3B8B-6592-D549-A061-E4BB77D60743}" type="pres">
      <dgm:prSet presAssocID="{15DB791A-C432-A549-AEE6-20AA4DF39769}" presName="hierChild3" presStyleCnt="0"/>
      <dgm:spPr/>
    </dgm:pt>
    <dgm:pt modelId="{7CDDE187-37AB-4D4E-93C2-ADDFF6F203FB}" type="pres">
      <dgm:prSet presAssocID="{92F04FE2-8638-7B4F-B910-C855F1BEE7A7}" presName="Name19" presStyleLbl="parChTrans1D4" presStyleIdx="0" presStyleCnt="11"/>
      <dgm:spPr/>
    </dgm:pt>
    <dgm:pt modelId="{281DA90B-6435-7F44-931F-C75E090202A7}" type="pres">
      <dgm:prSet presAssocID="{78400CCD-0DDE-CF40-AE75-94A7A70A53B6}" presName="Name21" presStyleCnt="0"/>
      <dgm:spPr/>
    </dgm:pt>
    <dgm:pt modelId="{6F6B2C91-1A31-5B44-BCAE-F15EC65D43E8}" type="pres">
      <dgm:prSet presAssocID="{78400CCD-0DDE-CF40-AE75-94A7A70A53B6}" presName="level2Shape" presStyleLbl="node4" presStyleIdx="0" presStyleCnt="11" custScaleX="200770"/>
      <dgm:spPr/>
    </dgm:pt>
    <dgm:pt modelId="{38110014-CB8C-6F47-8E76-572B8148AF71}" type="pres">
      <dgm:prSet presAssocID="{78400CCD-0DDE-CF40-AE75-94A7A70A53B6}" presName="hierChild3" presStyleCnt="0"/>
      <dgm:spPr/>
    </dgm:pt>
    <dgm:pt modelId="{B7E4C0F3-0FE9-354D-9714-9DD4FC3F916D}" type="pres">
      <dgm:prSet presAssocID="{DB17049D-FFF4-9F4B-9A10-4CA9F566D32C}" presName="Name19" presStyleLbl="parChTrans1D3" presStyleIdx="1" presStyleCnt="3"/>
      <dgm:spPr/>
    </dgm:pt>
    <dgm:pt modelId="{FE96CFC9-373F-FC43-8173-879E3E9CA5FB}" type="pres">
      <dgm:prSet presAssocID="{B112E2B7-4FB6-BF4E-831E-BCB07C82BB7D}" presName="Name21" presStyleCnt="0"/>
      <dgm:spPr/>
    </dgm:pt>
    <dgm:pt modelId="{B6A11E27-0B84-3F4C-AF40-15B5E4FCB696}" type="pres">
      <dgm:prSet presAssocID="{B112E2B7-4FB6-BF4E-831E-BCB07C82BB7D}" presName="level2Shape" presStyleLbl="node3" presStyleIdx="1" presStyleCnt="3" custScaleX="200770" custLinFactNeighborX="-62277"/>
      <dgm:spPr/>
    </dgm:pt>
    <dgm:pt modelId="{44CA6385-2D49-7E44-84BB-D913D45FDDC0}" type="pres">
      <dgm:prSet presAssocID="{B112E2B7-4FB6-BF4E-831E-BCB07C82BB7D}" presName="hierChild3" presStyleCnt="0"/>
      <dgm:spPr/>
    </dgm:pt>
    <dgm:pt modelId="{B1357FE5-C7A3-0040-BD3D-17DE78E3C345}" type="pres">
      <dgm:prSet presAssocID="{862F0FCA-CD44-5542-A3B8-E88237D92970}" presName="Name19" presStyleLbl="parChTrans1D4" presStyleIdx="1" presStyleCnt="11"/>
      <dgm:spPr/>
    </dgm:pt>
    <dgm:pt modelId="{ECD1CD73-4BEE-4242-82C9-B690693C6175}" type="pres">
      <dgm:prSet presAssocID="{0733C693-1A79-E741-8407-CAF37D521721}" presName="Name21" presStyleCnt="0"/>
      <dgm:spPr/>
    </dgm:pt>
    <dgm:pt modelId="{71505DA7-9870-5049-B1E8-69D85ECE7569}" type="pres">
      <dgm:prSet presAssocID="{0733C693-1A79-E741-8407-CAF37D521721}" presName="level2Shape" presStyleLbl="node4" presStyleIdx="1" presStyleCnt="11" custScaleX="200770" custLinFactNeighborX="-62277"/>
      <dgm:spPr/>
    </dgm:pt>
    <dgm:pt modelId="{C43AFAC4-E8F2-1A41-ADFB-0F448FECB900}" type="pres">
      <dgm:prSet presAssocID="{0733C693-1A79-E741-8407-CAF37D521721}" presName="hierChild3" presStyleCnt="0"/>
      <dgm:spPr/>
    </dgm:pt>
    <dgm:pt modelId="{93D6488C-BF85-8549-B10E-D38EAEBC684B}" type="pres">
      <dgm:prSet presAssocID="{023E3DA1-03AB-9441-8873-30D1F26DFC29}" presName="Name19" presStyleLbl="parChTrans1D4" presStyleIdx="2" presStyleCnt="11"/>
      <dgm:spPr/>
    </dgm:pt>
    <dgm:pt modelId="{0725AD58-F4B3-7248-9E56-C300F28DE2FF}" type="pres">
      <dgm:prSet presAssocID="{E4777773-5C4D-BA42-9E32-9010E2E85949}" presName="Name21" presStyleCnt="0"/>
      <dgm:spPr/>
    </dgm:pt>
    <dgm:pt modelId="{85259EF8-9325-4A46-B0D3-D455D2E64145}" type="pres">
      <dgm:prSet presAssocID="{E4777773-5C4D-BA42-9E32-9010E2E85949}" presName="level2Shape" presStyleLbl="node4" presStyleIdx="2" presStyleCnt="11" custScaleX="200770" custLinFactNeighborX="-62277"/>
      <dgm:spPr/>
    </dgm:pt>
    <dgm:pt modelId="{9C55E420-2843-A842-A7DF-A2AE90C78796}" type="pres">
      <dgm:prSet presAssocID="{E4777773-5C4D-BA42-9E32-9010E2E85949}" presName="hierChild3" presStyleCnt="0"/>
      <dgm:spPr/>
    </dgm:pt>
    <dgm:pt modelId="{5F45766A-7297-6148-B7D8-F3155BA848BE}" type="pres">
      <dgm:prSet presAssocID="{EBAD2A5C-5D3A-A546-9C7B-F8E996EAFA10}" presName="Name19" presStyleLbl="parChTrans1D4" presStyleIdx="3" presStyleCnt="11"/>
      <dgm:spPr/>
    </dgm:pt>
    <dgm:pt modelId="{0E27E7E9-968B-544E-A0C3-3E1416D0D031}" type="pres">
      <dgm:prSet presAssocID="{7BE77173-638F-FE4B-84B1-15CDEEB0B984}" presName="Name21" presStyleCnt="0"/>
      <dgm:spPr/>
    </dgm:pt>
    <dgm:pt modelId="{99606B41-9894-D344-9AC0-C3C0AF19CCC0}" type="pres">
      <dgm:prSet presAssocID="{7BE77173-638F-FE4B-84B1-15CDEEB0B984}" presName="level2Shape" presStyleLbl="node4" presStyleIdx="3" presStyleCnt="11" custScaleX="200770" custLinFactNeighborX="-62277"/>
      <dgm:spPr/>
    </dgm:pt>
    <dgm:pt modelId="{61297323-9F68-0C4B-AF1B-BEBCCE58CAAE}" type="pres">
      <dgm:prSet presAssocID="{7BE77173-638F-FE4B-84B1-15CDEEB0B984}" presName="hierChild3" presStyleCnt="0"/>
      <dgm:spPr/>
    </dgm:pt>
    <dgm:pt modelId="{764582A7-4091-C54D-A3CD-084F1562EFE4}" type="pres">
      <dgm:prSet presAssocID="{77E066AC-7525-654F-A301-603FFFC42E92}" presName="Name19" presStyleLbl="parChTrans1D4" presStyleIdx="4" presStyleCnt="11"/>
      <dgm:spPr/>
    </dgm:pt>
    <dgm:pt modelId="{DE154E69-0BB2-7542-8B69-81F7B8703273}" type="pres">
      <dgm:prSet presAssocID="{56417388-2530-C248-B8AA-118B2190CE2F}" presName="Name21" presStyleCnt="0"/>
      <dgm:spPr/>
    </dgm:pt>
    <dgm:pt modelId="{782D095F-9C68-7B4B-A3B5-5213FA2C78F0}" type="pres">
      <dgm:prSet presAssocID="{56417388-2530-C248-B8AA-118B2190CE2F}" presName="level2Shape" presStyleLbl="node4" presStyleIdx="4" presStyleCnt="11" custScaleX="200770" custLinFactNeighborX="-62277"/>
      <dgm:spPr/>
    </dgm:pt>
    <dgm:pt modelId="{E719CC77-8D67-D346-8A2D-F097BE41E726}" type="pres">
      <dgm:prSet presAssocID="{56417388-2530-C248-B8AA-118B2190CE2F}" presName="hierChild3" presStyleCnt="0"/>
      <dgm:spPr/>
    </dgm:pt>
    <dgm:pt modelId="{4602D411-308C-A04C-BD15-E8E1A988C9C0}" type="pres">
      <dgm:prSet presAssocID="{3AFB713F-E6D4-5E43-891F-0CEC99173AA3}" presName="Name19" presStyleLbl="parChTrans1D4" presStyleIdx="5" presStyleCnt="11"/>
      <dgm:spPr/>
    </dgm:pt>
    <dgm:pt modelId="{711A7457-27AD-5246-B4F6-0D5F6EE9E3E3}" type="pres">
      <dgm:prSet presAssocID="{E03BDC2F-2B38-3748-ABAB-C49FBBB343FA}" presName="Name21" presStyleCnt="0"/>
      <dgm:spPr/>
    </dgm:pt>
    <dgm:pt modelId="{D9D5F874-48DD-804E-9F92-7604AE8F6E86}" type="pres">
      <dgm:prSet presAssocID="{E03BDC2F-2B38-3748-ABAB-C49FBBB343FA}" presName="level2Shape" presStyleLbl="node4" presStyleIdx="5" presStyleCnt="11" custScaleX="200770" custLinFactNeighborX="-62277"/>
      <dgm:spPr/>
    </dgm:pt>
    <dgm:pt modelId="{97666F2A-2F33-0148-A15B-A08DE18FDAE8}" type="pres">
      <dgm:prSet presAssocID="{E03BDC2F-2B38-3748-ABAB-C49FBBB343FA}" presName="hierChild3" presStyleCnt="0"/>
      <dgm:spPr/>
    </dgm:pt>
    <dgm:pt modelId="{381BF6BD-FC55-5345-B2E0-A70B7B9B6241}" type="pres">
      <dgm:prSet presAssocID="{0770E8BE-30E0-214D-A4E6-CA5FFFBD7CA2}" presName="Name19" presStyleLbl="parChTrans1D4" presStyleIdx="6" presStyleCnt="11"/>
      <dgm:spPr/>
    </dgm:pt>
    <dgm:pt modelId="{F044BAE9-358F-5348-B3E7-C35C7DAF84DF}" type="pres">
      <dgm:prSet presAssocID="{E9A91FC6-61CE-A746-9BC5-F8C37FB99840}" presName="Name21" presStyleCnt="0"/>
      <dgm:spPr/>
    </dgm:pt>
    <dgm:pt modelId="{FED94200-C984-6644-8B0A-08CC5ED5A349}" type="pres">
      <dgm:prSet presAssocID="{E9A91FC6-61CE-A746-9BC5-F8C37FB99840}" presName="level2Shape" presStyleLbl="node4" presStyleIdx="6" presStyleCnt="11" custScaleX="200770" custLinFactNeighborX="-62277"/>
      <dgm:spPr/>
    </dgm:pt>
    <dgm:pt modelId="{CC94E939-D7E9-204F-A750-FAE92598A08E}" type="pres">
      <dgm:prSet presAssocID="{E9A91FC6-61CE-A746-9BC5-F8C37FB99840}" presName="hierChild3" presStyleCnt="0"/>
      <dgm:spPr/>
    </dgm:pt>
    <dgm:pt modelId="{2C6FCC69-33EF-BF4B-B895-DCD2CDDAFE24}" type="pres">
      <dgm:prSet presAssocID="{8D58EDE8-D0CB-3C40-BF02-E05D51C9138F}" presName="Name19" presStyleLbl="parChTrans1D4" presStyleIdx="7" presStyleCnt="11"/>
      <dgm:spPr/>
    </dgm:pt>
    <dgm:pt modelId="{B1D1E8F9-61E4-2047-974C-9BC970A1C0DE}" type="pres">
      <dgm:prSet presAssocID="{EFF8C5A0-0869-1845-A6A8-3A12C0D7BA32}" presName="Name21" presStyleCnt="0"/>
      <dgm:spPr/>
    </dgm:pt>
    <dgm:pt modelId="{D630F2B3-5C5E-A544-853F-6FE67173799D}" type="pres">
      <dgm:prSet presAssocID="{EFF8C5A0-0869-1845-A6A8-3A12C0D7BA32}" presName="level2Shape" presStyleLbl="node4" presStyleIdx="7" presStyleCnt="11" custScaleX="200770" custLinFactNeighborX="-62277"/>
      <dgm:spPr/>
    </dgm:pt>
    <dgm:pt modelId="{2DA22103-C7EB-3D49-9293-D0115EDA492C}" type="pres">
      <dgm:prSet presAssocID="{EFF8C5A0-0869-1845-A6A8-3A12C0D7BA32}" presName="hierChild3" presStyleCnt="0"/>
      <dgm:spPr/>
    </dgm:pt>
    <dgm:pt modelId="{AEDEE852-C999-314C-B957-D129A087611D}" type="pres">
      <dgm:prSet presAssocID="{B9FEF73F-A150-4D48-BD0C-8D9351F68DDB}" presName="Name19" presStyleLbl="parChTrans1D4" presStyleIdx="8" presStyleCnt="11"/>
      <dgm:spPr/>
    </dgm:pt>
    <dgm:pt modelId="{9A1C65BC-5646-EF42-9919-376D9BF910F5}" type="pres">
      <dgm:prSet presAssocID="{A17538C0-30D8-314F-83CB-EED960BFFB55}" presName="Name21" presStyleCnt="0"/>
      <dgm:spPr/>
    </dgm:pt>
    <dgm:pt modelId="{6074FCB1-C60E-C744-869C-43594FD30358}" type="pres">
      <dgm:prSet presAssocID="{A17538C0-30D8-314F-83CB-EED960BFFB55}" presName="level2Shape" presStyleLbl="node4" presStyleIdx="8" presStyleCnt="11" custScaleX="200770" custLinFactNeighborX="-62277"/>
      <dgm:spPr/>
    </dgm:pt>
    <dgm:pt modelId="{46F32189-5E6F-6B40-8D98-C3E8B0932879}" type="pres">
      <dgm:prSet presAssocID="{A17538C0-30D8-314F-83CB-EED960BFFB55}" presName="hierChild3" presStyleCnt="0"/>
      <dgm:spPr/>
    </dgm:pt>
    <dgm:pt modelId="{C8CB631F-2D8A-4342-88BA-E92E91820387}" type="pres">
      <dgm:prSet presAssocID="{22C97553-F928-C14D-86A5-568CD84BEDAB}" presName="Name19" presStyleLbl="parChTrans1D4" presStyleIdx="9" presStyleCnt="11"/>
      <dgm:spPr/>
    </dgm:pt>
    <dgm:pt modelId="{7C454A77-658C-2449-82CF-E707E5A34F30}" type="pres">
      <dgm:prSet presAssocID="{5DB64A56-13E3-9040-8A77-49CC311055A0}" presName="Name21" presStyleCnt="0"/>
      <dgm:spPr/>
    </dgm:pt>
    <dgm:pt modelId="{CEA03DDE-BA24-FD44-9283-F90034B997F5}" type="pres">
      <dgm:prSet presAssocID="{5DB64A56-13E3-9040-8A77-49CC311055A0}" presName="level2Shape" presStyleLbl="node4" presStyleIdx="9" presStyleCnt="11" custScaleX="200770" custLinFactNeighborX="-62277"/>
      <dgm:spPr/>
    </dgm:pt>
    <dgm:pt modelId="{46020F4F-BD35-8B4D-97CF-439E127ADA74}" type="pres">
      <dgm:prSet presAssocID="{5DB64A56-13E3-9040-8A77-49CC311055A0}" presName="hierChild3" presStyleCnt="0"/>
      <dgm:spPr/>
    </dgm:pt>
    <dgm:pt modelId="{348645C0-6DA7-D744-84B5-ACB24AC8FE64}" type="pres">
      <dgm:prSet presAssocID="{FC46BED5-3240-CD42-9941-870677FC2095}" presName="Name19" presStyleLbl="parChTrans1D3" presStyleIdx="2" presStyleCnt="3"/>
      <dgm:spPr/>
    </dgm:pt>
    <dgm:pt modelId="{B0373FA8-C95B-3A41-92A0-4354E5D868CE}" type="pres">
      <dgm:prSet presAssocID="{7DA5BE91-790A-BB40-9F68-7FA49841AF42}" presName="Name21" presStyleCnt="0"/>
      <dgm:spPr/>
    </dgm:pt>
    <dgm:pt modelId="{DC99B446-B48B-074B-BA43-1BD9746780D9}" type="pres">
      <dgm:prSet presAssocID="{7DA5BE91-790A-BB40-9F68-7FA49841AF42}" presName="level2Shape" presStyleLbl="node3" presStyleIdx="2" presStyleCnt="3" custScaleX="200770"/>
      <dgm:spPr/>
    </dgm:pt>
    <dgm:pt modelId="{68C71025-E80A-C54B-BE33-D98B7AF598C8}" type="pres">
      <dgm:prSet presAssocID="{7DA5BE91-790A-BB40-9F68-7FA49841AF42}" presName="hierChild3" presStyleCnt="0"/>
      <dgm:spPr/>
    </dgm:pt>
    <dgm:pt modelId="{A2110837-5558-3F43-82ED-C9F39D34C8DB}" type="pres">
      <dgm:prSet presAssocID="{414CC4B5-14F8-C94B-B3CE-EC8DDDBDFB9E}" presName="Name19" presStyleLbl="parChTrans1D4" presStyleIdx="10" presStyleCnt="11"/>
      <dgm:spPr/>
    </dgm:pt>
    <dgm:pt modelId="{62DE7B61-B0D9-1F4F-ABD8-57F8FDFEA369}" type="pres">
      <dgm:prSet presAssocID="{4436717F-CD01-304A-BF31-8BF56C3A258C}" presName="Name21" presStyleCnt="0"/>
      <dgm:spPr/>
    </dgm:pt>
    <dgm:pt modelId="{F1E78216-C376-334C-A1C3-74F6C1E320A2}" type="pres">
      <dgm:prSet presAssocID="{4436717F-CD01-304A-BF31-8BF56C3A258C}" presName="level2Shape" presStyleLbl="node4" presStyleIdx="10" presStyleCnt="11" custScaleX="200770"/>
      <dgm:spPr/>
    </dgm:pt>
    <dgm:pt modelId="{F2A64C6A-017E-4342-ABA1-ADA2015E106F}" type="pres">
      <dgm:prSet presAssocID="{4436717F-CD01-304A-BF31-8BF56C3A258C}" presName="hierChild3" presStyleCnt="0"/>
      <dgm:spPr/>
    </dgm:pt>
    <dgm:pt modelId="{E6DC99E0-7AD2-8548-A95E-618E48EDEEA3}" type="pres">
      <dgm:prSet presAssocID="{D627FBA3-22DF-5845-ADD0-85986E958E50}" presName="bgShapesFlow" presStyleCnt="0"/>
      <dgm:spPr/>
    </dgm:pt>
  </dgm:ptLst>
  <dgm:cxnLst>
    <dgm:cxn modelId="{19B4F70F-46C8-4D4B-B382-C42163FADFA8}" srcId="{0E9A2A62-46AA-4449-A564-45EF7D3E5BA0}" destId="{15DB791A-C432-A549-AEE6-20AA4DF39769}" srcOrd="0" destOrd="0" parTransId="{3395AD44-DE29-464F-8090-A32AE0E72126}" sibTransId="{A3151BD8-A40D-0847-8876-13349BF0AEF1}"/>
    <dgm:cxn modelId="{DB5D4D12-9E40-0B40-8D0C-98FABB13C511}" type="presOf" srcId="{B9FEF73F-A150-4D48-BD0C-8D9351F68DDB}" destId="{AEDEE852-C999-314C-B957-D129A087611D}" srcOrd="0" destOrd="0" presId="urn:microsoft.com/office/officeart/2005/8/layout/hierarchy6"/>
    <dgm:cxn modelId="{4EF01E19-84DE-124C-834C-77EBF6CCE0CF}" type="presOf" srcId="{B112E2B7-4FB6-BF4E-831E-BCB07C82BB7D}" destId="{B6A11E27-0B84-3F4C-AF40-15B5E4FCB696}" srcOrd="0" destOrd="0" presId="urn:microsoft.com/office/officeart/2005/8/layout/hierarchy6"/>
    <dgm:cxn modelId="{84F9561A-0FC3-6B4B-B820-8D99229C526C}" srcId="{D627FBA3-22DF-5845-ADD0-85986E958E50}" destId="{FF5973DF-BBC4-3542-B412-5F688E2BB382}" srcOrd="0" destOrd="0" parTransId="{ACC7B4B6-6494-EA44-9139-6B1C382DB2F3}" sibTransId="{BF82EAB1-AEDA-AB48-AD16-7F60D2981495}"/>
    <dgm:cxn modelId="{58F4881F-DDA5-7841-9DC9-0BD39AEFC179}" type="presOf" srcId="{0733C693-1A79-E741-8407-CAF37D521721}" destId="{71505DA7-9870-5049-B1E8-69D85ECE7569}" srcOrd="0" destOrd="0" presId="urn:microsoft.com/office/officeart/2005/8/layout/hierarchy6"/>
    <dgm:cxn modelId="{14D0CA20-620D-424B-B9BE-DB6819D845F3}" type="presOf" srcId="{D627FBA3-22DF-5845-ADD0-85986E958E50}" destId="{7D01FDBF-7F8C-7546-8CBF-60D66366E575}" srcOrd="0" destOrd="0" presId="urn:microsoft.com/office/officeart/2005/8/layout/hierarchy6"/>
    <dgm:cxn modelId="{BB76C523-A177-9745-8C68-4B4EACC7B128}" type="presOf" srcId="{77E066AC-7525-654F-A301-603FFFC42E92}" destId="{764582A7-4091-C54D-A3CD-084F1562EFE4}" srcOrd="0" destOrd="0" presId="urn:microsoft.com/office/officeart/2005/8/layout/hierarchy6"/>
    <dgm:cxn modelId="{22DAB229-9589-BE42-9313-21204D83710D}" srcId="{15DB791A-C432-A549-AEE6-20AA4DF39769}" destId="{78400CCD-0DDE-CF40-AE75-94A7A70A53B6}" srcOrd="0" destOrd="0" parTransId="{92F04FE2-8638-7B4F-B910-C855F1BEE7A7}" sibTransId="{DDF7A777-0216-8843-BE65-43DA41CDA835}"/>
    <dgm:cxn modelId="{B49CBF2B-9879-1846-BB91-F6DC877B1C1E}" srcId="{0E9A2A62-46AA-4449-A564-45EF7D3E5BA0}" destId="{7DA5BE91-790A-BB40-9F68-7FA49841AF42}" srcOrd="2" destOrd="0" parTransId="{FC46BED5-3240-CD42-9941-870677FC2095}" sibTransId="{A118CEF6-8FDB-144F-A9F3-F8572231F621}"/>
    <dgm:cxn modelId="{DF15732E-8A8E-1643-A315-38CCA971B2F1}" type="presOf" srcId="{3AFB713F-E6D4-5E43-891F-0CEC99173AA3}" destId="{4602D411-308C-A04C-BD15-E8E1A988C9C0}" srcOrd="0" destOrd="0" presId="urn:microsoft.com/office/officeart/2005/8/layout/hierarchy6"/>
    <dgm:cxn modelId="{A5B8D834-E209-8D41-9961-F29772DEF3E0}" type="presOf" srcId="{414CC4B5-14F8-C94B-B3CE-EC8DDDBDFB9E}" destId="{A2110837-5558-3F43-82ED-C9F39D34C8DB}" srcOrd="0" destOrd="0" presId="urn:microsoft.com/office/officeart/2005/8/layout/hierarchy6"/>
    <dgm:cxn modelId="{12DB3936-025E-9546-94E1-83B25CB65E20}" type="presOf" srcId="{3395AD44-DE29-464F-8090-A32AE0E72126}" destId="{99FBE8EC-5A40-1C4D-9EC5-4BA716768115}" srcOrd="0" destOrd="0" presId="urn:microsoft.com/office/officeart/2005/8/layout/hierarchy6"/>
    <dgm:cxn modelId="{EE557836-1812-F845-B726-25C8F64CAD16}" type="presOf" srcId="{7DA5BE91-790A-BB40-9F68-7FA49841AF42}" destId="{DC99B446-B48B-074B-BA43-1BD9746780D9}" srcOrd="0" destOrd="0" presId="urn:microsoft.com/office/officeart/2005/8/layout/hierarchy6"/>
    <dgm:cxn modelId="{13C43137-0402-8E40-85BE-582F10D20EAE}" srcId="{E9A91FC6-61CE-A746-9BC5-F8C37FB99840}" destId="{EFF8C5A0-0869-1845-A6A8-3A12C0D7BA32}" srcOrd="0" destOrd="0" parTransId="{8D58EDE8-D0CB-3C40-BF02-E05D51C9138F}" sibTransId="{FF84D591-3CFD-9A4B-B3F8-5D5CEA512009}"/>
    <dgm:cxn modelId="{8BF3CE42-C987-5841-90EE-86831BD57DFF}" srcId="{7DA5BE91-790A-BB40-9F68-7FA49841AF42}" destId="{4436717F-CD01-304A-BF31-8BF56C3A258C}" srcOrd="0" destOrd="0" parTransId="{414CC4B5-14F8-C94B-B3CE-EC8DDDBDFB9E}" sibTransId="{34E3D3D2-1A78-FC49-8A6B-42F3C347A880}"/>
    <dgm:cxn modelId="{7FE2C948-4097-AD4A-9D6A-86D59EDD64FA}" srcId="{FF5973DF-BBC4-3542-B412-5F688E2BB382}" destId="{0E9A2A62-46AA-4449-A564-45EF7D3E5BA0}" srcOrd="0" destOrd="0" parTransId="{1EA6907C-2451-DB45-B2E7-E8B4F2B49B0C}" sibTransId="{389093A5-4762-2F4B-AB8E-B021E7AB1960}"/>
    <dgm:cxn modelId="{F00A2A54-959C-C944-AA66-600A9A7093A6}" srcId="{B112E2B7-4FB6-BF4E-831E-BCB07C82BB7D}" destId="{0733C693-1A79-E741-8407-CAF37D521721}" srcOrd="0" destOrd="0" parTransId="{862F0FCA-CD44-5542-A3B8-E88237D92970}" sibTransId="{1916E312-A067-6944-9500-0BC0F6D7337E}"/>
    <dgm:cxn modelId="{D9CD5E5B-D0B8-D34E-9467-BDA7E01C803E}" srcId="{0733C693-1A79-E741-8407-CAF37D521721}" destId="{E4777773-5C4D-BA42-9E32-9010E2E85949}" srcOrd="0" destOrd="0" parTransId="{023E3DA1-03AB-9441-8873-30D1F26DFC29}" sibTransId="{C499669D-D774-E34E-B14F-53CDEEEDA592}"/>
    <dgm:cxn modelId="{F466BF5E-6A1B-A740-9D70-64BA4D4248D7}" type="presOf" srcId="{92F04FE2-8638-7B4F-B910-C855F1BEE7A7}" destId="{7CDDE187-37AB-4D4E-93C2-ADDFF6F203FB}" srcOrd="0" destOrd="0" presId="urn:microsoft.com/office/officeart/2005/8/layout/hierarchy6"/>
    <dgm:cxn modelId="{E9A6BB70-C23D-5046-B73A-64138FB1D308}" type="presOf" srcId="{4436717F-CD01-304A-BF31-8BF56C3A258C}" destId="{F1E78216-C376-334C-A1C3-74F6C1E320A2}" srcOrd="0" destOrd="0" presId="urn:microsoft.com/office/officeart/2005/8/layout/hierarchy6"/>
    <dgm:cxn modelId="{A708A974-053B-4E45-BC29-3CDE1E21BB5C}" type="presOf" srcId="{FF5973DF-BBC4-3542-B412-5F688E2BB382}" destId="{93DC2783-A107-564E-9576-480D6D8A2766}" srcOrd="0" destOrd="0" presId="urn:microsoft.com/office/officeart/2005/8/layout/hierarchy6"/>
    <dgm:cxn modelId="{ABA96176-0C79-FD45-963D-F3DFACC4F600}" type="presOf" srcId="{E9A91FC6-61CE-A746-9BC5-F8C37FB99840}" destId="{FED94200-C984-6644-8B0A-08CC5ED5A349}" srcOrd="0" destOrd="0" presId="urn:microsoft.com/office/officeart/2005/8/layout/hierarchy6"/>
    <dgm:cxn modelId="{24EA467B-0E84-3A4B-852F-B29DBC1E6C56}" srcId="{EFF8C5A0-0869-1845-A6A8-3A12C0D7BA32}" destId="{A17538C0-30D8-314F-83CB-EED960BFFB55}" srcOrd="0" destOrd="0" parTransId="{B9FEF73F-A150-4D48-BD0C-8D9351F68DDB}" sibTransId="{65532FD2-2F50-E549-BE18-1A7800A624F8}"/>
    <dgm:cxn modelId="{DEAF7B81-F1F7-8F48-9085-8BE17A3FFDB9}" type="presOf" srcId="{5DB64A56-13E3-9040-8A77-49CC311055A0}" destId="{CEA03DDE-BA24-FD44-9283-F90034B997F5}" srcOrd="0" destOrd="0" presId="urn:microsoft.com/office/officeart/2005/8/layout/hierarchy6"/>
    <dgm:cxn modelId="{88399B8A-E260-2F4E-9D63-7C1D81A5A592}" type="presOf" srcId="{A17538C0-30D8-314F-83CB-EED960BFFB55}" destId="{6074FCB1-C60E-C744-869C-43594FD30358}" srcOrd="0" destOrd="0" presId="urn:microsoft.com/office/officeart/2005/8/layout/hierarchy6"/>
    <dgm:cxn modelId="{B14A5591-E8B7-AD40-B83B-508C48E15EE6}" type="presOf" srcId="{E4777773-5C4D-BA42-9E32-9010E2E85949}" destId="{85259EF8-9325-4A46-B0D3-D455D2E64145}" srcOrd="0" destOrd="0" presId="urn:microsoft.com/office/officeart/2005/8/layout/hierarchy6"/>
    <dgm:cxn modelId="{88F0BA95-D9A2-4D46-8DEC-98FB8B806F9B}" srcId="{E03BDC2F-2B38-3748-ABAB-C49FBBB343FA}" destId="{E9A91FC6-61CE-A746-9BC5-F8C37FB99840}" srcOrd="0" destOrd="0" parTransId="{0770E8BE-30E0-214D-A4E6-CA5FFFBD7CA2}" sibTransId="{CBA52C5E-940D-4D4A-8042-F1B3D6C03531}"/>
    <dgm:cxn modelId="{5220E49A-BF23-804E-8729-D7424E30C396}" type="presOf" srcId="{EBAD2A5C-5D3A-A546-9C7B-F8E996EAFA10}" destId="{5F45766A-7297-6148-B7D8-F3155BA848BE}" srcOrd="0" destOrd="0" presId="urn:microsoft.com/office/officeart/2005/8/layout/hierarchy6"/>
    <dgm:cxn modelId="{193B369C-59F6-F34F-BFD9-CCA49F5A42CF}" type="presOf" srcId="{7BE77173-638F-FE4B-84B1-15CDEEB0B984}" destId="{99606B41-9894-D344-9AC0-C3C0AF19CCC0}" srcOrd="0" destOrd="0" presId="urn:microsoft.com/office/officeart/2005/8/layout/hierarchy6"/>
    <dgm:cxn modelId="{300C5D9F-1FB7-4F4D-BFB9-3456BEF2EC7E}" type="presOf" srcId="{56417388-2530-C248-B8AA-118B2190CE2F}" destId="{782D095F-9C68-7B4B-A3B5-5213FA2C78F0}" srcOrd="0" destOrd="0" presId="urn:microsoft.com/office/officeart/2005/8/layout/hierarchy6"/>
    <dgm:cxn modelId="{2C71D8A2-FC0D-C141-8C78-B3489325A882}" type="presOf" srcId="{DB17049D-FFF4-9F4B-9A10-4CA9F566D32C}" destId="{B7E4C0F3-0FE9-354D-9714-9DD4FC3F916D}" srcOrd="0" destOrd="0" presId="urn:microsoft.com/office/officeart/2005/8/layout/hierarchy6"/>
    <dgm:cxn modelId="{88A6B1A3-DCC2-8A48-9B30-B3921BE689B2}" srcId="{56417388-2530-C248-B8AA-118B2190CE2F}" destId="{E03BDC2F-2B38-3748-ABAB-C49FBBB343FA}" srcOrd="0" destOrd="0" parTransId="{3AFB713F-E6D4-5E43-891F-0CEC99173AA3}" sibTransId="{058AC81A-5CB9-8440-8ABF-50624C3BE856}"/>
    <dgm:cxn modelId="{AEEFAFAA-7BEF-554F-B022-C600A28D2F23}" type="presOf" srcId="{1EA6907C-2451-DB45-B2E7-E8B4F2B49B0C}" destId="{A31B585E-44F8-1545-A790-D7896919DA7C}" srcOrd="0" destOrd="0" presId="urn:microsoft.com/office/officeart/2005/8/layout/hierarchy6"/>
    <dgm:cxn modelId="{ECA862AD-B67E-1643-96D1-D5AF4DD59753}" type="presOf" srcId="{862F0FCA-CD44-5542-A3B8-E88237D92970}" destId="{B1357FE5-C7A3-0040-BD3D-17DE78E3C345}" srcOrd="0" destOrd="0" presId="urn:microsoft.com/office/officeart/2005/8/layout/hierarchy6"/>
    <dgm:cxn modelId="{C65008B3-BB21-7D4A-94D2-5893961271D9}" srcId="{7BE77173-638F-FE4B-84B1-15CDEEB0B984}" destId="{56417388-2530-C248-B8AA-118B2190CE2F}" srcOrd="0" destOrd="0" parTransId="{77E066AC-7525-654F-A301-603FFFC42E92}" sibTransId="{766DC060-8CF4-0F47-B298-8E9DCDAF7A79}"/>
    <dgm:cxn modelId="{841AB8B5-250A-5143-BD9D-8F908F786104}" type="presOf" srcId="{EFF8C5A0-0869-1845-A6A8-3A12C0D7BA32}" destId="{D630F2B3-5C5E-A544-853F-6FE67173799D}" srcOrd="0" destOrd="0" presId="urn:microsoft.com/office/officeart/2005/8/layout/hierarchy6"/>
    <dgm:cxn modelId="{C4EAFBB6-1768-4242-9124-2BE19DC65ACB}" type="presOf" srcId="{8D58EDE8-D0CB-3C40-BF02-E05D51C9138F}" destId="{2C6FCC69-33EF-BF4B-B895-DCD2CDDAFE24}" srcOrd="0" destOrd="0" presId="urn:microsoft.com/office/officeart/2005/8/layout/hierarchy6"/>
    <dgm:cxn modelId="{811D9CB9-EBCC-4444-8C16-A455BB21948D}" type="presOf" srcId="{0E9A2A62-46AA-4449-A564-45EF7D3E5BA0}" destId="{BCF691E1-A644-514A-ADA4-66BDB02190BF}" srcOrd="0" destOrd="0" presId="urn:microsoft.com/office/officeart/2005/8/layout/hierarchy6"/>
    <dgm:cxn modelId="{DE75BECD-D07E-FA40-85A8-A12309DE0AE1}" type="presOf" srcId="{78400CCD-0DDE-CF40-AE75-94A7A70A53B6}" destId="{6F6B2C91-1A31-5B44-BCAE-F15EC65D43E8}" srcOrd="0" destOrd="0" presId="urn:microsoft.com/office/officeart/2005/8/layout/hierarchy6"/>
    <dgm:cxn modelId="{79F48ADB-7EC0-A340-AE7C-4D5E36970F44}" type="presOf" srcId="{15DB791A-C432-A549-AEE6-20AA4DF39769}" destId="{EF29B65D-712F-1949-BB85-DBE76B314CBD}" srcOrd="0" destOrd="0" presId="urn:microsoft.com/office/officeart/2005/8/layout/hierarchy6"/>
    <dgm:cxn modelId="{EEE720DF-15EB-7640-8718-D3C6B2FA9942}" srcId="{EFF8C5A0-0869-1845-A6A8-3A12C0D7BA32}" destId="{5DB64A56-13E3-9040-8A77-49CC311055A0}" srcOrd="1" destOrd="0" parTransId="{22C97553-F928-C14D-86A5-568CD84BEDAB}" sibTransId="{D0C3191C-A261-A14D-8DF1-D3DBA61E47E3}"/>
    <dgm:cxn modelId="{486C86DF-B63B-B24B-8E39-716223A6081B}" srcId="{0E9A2A62-46AA-4449-A564-45EF7D3E5BA0}" destId="{B112E2B7-4FB6-BF4E-831E-BCB07C82BB7D}" srcOrd="1" destOrd="0" parTransId="{DB17049D-FFF4-9F4B-9A10-4CA9F566D32C}" sibTransId="{ED3BBAB3-D52C-284F-AF16-74ACFF9D0391}"/>
    <dgm:cxn modelId="{60F7BBEB-88E4-8E46-A2AC-2033DEF6AE80}" type="presOf" srcId="{FC46BED5-3240-CD42-9941-870677FC2095}" destId="{348645C0-6DA7-D744-84B5-ACB24AC8FE64}" srcOrd="0" destOrd="0" presId="urn:microsoft.com/office/officeart/2005/8/layout/hierarchy6"/>
    <dgm:cxn modelId="{4BF998F0-B0C7-634C-8F0E-1D2EE5877897}" srcId="{E4777773-5C4D-BA42-9E32-9010E2E85949}" destId="{7BE77173-638F-FE4B-84B1-15CDEEB0B984}" srcOrd="0" destOrd="0" parTransId="{EBAD2A5C-5D3A-A546-9C7B-F8E996EAFA10}" sibTransId="{E6A2B6C1-1ED7-1E49-BC09-5A1017427A85}"/>
    <dgm:cxn modelId="{625DE7F4-366C-8548-A297-74BC80A483DB}" type="presOf" srcId="{E03BDC2F-2B38-3748-ABAB-C49FBBB343FA}" destId="{D9D5F874-48DD-804E-9F92-7604AE8F6E86}" srcOrd="0" destOrd="0" presId="urn:microsoft.com/office/officeart/2005/8/layout/hierarchy6"/>
    <dgm:cxn modelId="{B6B021F7-8E8F-714A-AAD6-BEBBBCC7ADC9}" type="presOf" srcId="{0770E8BE-30E0-214D-A4E6-CA5FFFBD7CA2}" destId="{381BF6BD-FC55-5345-B2E0-A70B7B9B6241}" srcOrd="0" destOrd="0" presId="urn:microsoft.com/office/officeart/2005/8/layout/hierarchy6"/>
    <dgm:cxn modelId="{86625BFA-25C4-C043-908D-DD21FF94E6EB}" type="presOf" srcId="{22C97553-F928-C14D-86A5-568CD84BEDAB}" destId="{C8CB631F-2D8A-4342-88BA-E92E91820387}" srcOrd="0" destOrd="0" presId="urn:microsoft.com/office/officeart/2005/8/layout/hierarchy6"/>
    <dgm:cxn modelId="{82832AFE-31C0-0A41-BCF9-9EBAA034C5D8}" type="presOf" srcId="{023E3DA1-03AB-9441-8873-30D1F26DFC29}" destId="{93D6488C-BF85-8549-B10E-D38EAEBC684B}" srcOrd="0" destOrd="0" presId="urn:microsoft.com/office/officeart/2005/8/layout/hierarchy6"/>
    <dgm:cxn modelId="{EFA848EF-942B-7F40-BDB0-780EFAB3B8CB}" type="presParOf" srcId="{7D01FDBF-7F8C-7546-8CBF-60D66366E575}" destId="{16A35726-2D16-8841-8870-1D51059AE4DB}" srcOrd="0" destOrd="0" presId="urn:microsoft.com/office/officeart/2005/8/layout/hierarchy6"/>
    <dgm:cxn modelId="{0837EB60-DDBD-1342-930A-F3512987B785}" type="presParOf" srcId="{16A35726-2D16-8841-8870-1D51059AE4DB}" destId="{40925F24-DF1F-D249-A6CE-303ADA73CC24}" srcOrd="0" destOrd="0" presId="urn:microsoft.com/office/officeart/2005/8/layout/hierarchy6"/>
    <dgm:cxn modelId="{2A227812-CBB7-124F-866A-C1AF2CDB296D}" type="presParOf" srcId="{40925F24-DF1F-D249-A6CE-303ADA73CC24}" destId="{D8FAA0A6-5A12-674B-B511-47BA06AA96C9}" srcOrd="0" destOrd="0" presId="urn:microsoft.com/office/officeart/2005/8/layout/hierarchy6"/>
    <dgm:cxn modelId="{AE623D02-5226-5A4C-A8F2-2C7961FE9E86}" type="presParOf" srcId="{D8FAA0A6-5A12-674B-B511-47BA06AA96C9}" destId="{93DC2783-A107-564E-9576-480D6D8A2766}" srcOrd="0" destOrd="0" presId="urn:microsoft.com/office/officeart/2005/8/layout/hierarchy6"/>
    <dgm:cxn modelId="{03C44B4B-C970-AC48-A868-973833196CA7}" type="presParOf" srcId="{D8FAA0A6-5A12-674B-B511-47BA06AA96C9}" destId="{10CBBCFA-B1D4-5F42-A618-53FCF89E81D5}" srcOrd="1" destOrd="0" presId="urn:microsoft.com/office/officeart/2005/8/layout/hierarchy6"/>
    <dgm:cxn modelId="{1F8B7563-6262-904E-B3BD-8F4A110265FE}" type="presParOf" srcId="{10CBBCFA-B1D4-5F42-A618-53FCF89E81D5}" destId="{A31B585E-44F8-1545-A790-D7896919DA7C}" srcOrd="0" destOrd="0" presId="urn:microsoft.com/office/officeart/2005/8/layout/hierarchy6"/>
    <dgm:cxn modelId="{C6D9C375-A6B4-B34B-8E07-68C8A41FD0A6}" type="presParOf" srcId="{10CBBCFA-B1D4-5F42-A618-53FCF89E81D5}" destId="{A1ECCAB9-3012-CC4B-BE5A-FFACDD6B6B33}" srcOrd="1" destOrd="0" presId="urn:microsoft.com/office/officeart/2005/8/layout/hierarchy6"/>
    <dgm:cxn modelId="{A572723E-CEAD-D64D-9CED-F26DF0302F57}" type="presParOf" srcId="{A1ECCAB9-3012-CC4B-BE5A-FFACDD6B6B33}" destId="{BCF691E1-A644-514A-ADA4-66BDB02190BF}" srcOrd="0" destOrd="0" presId="urn:microsoft.com/office/officeart/2005/8/layout/hierarchy6"/>
    <dgm:cxn modelId="{16E45B23-C9A2-F44C-9D42-C4E12CFDE9F3}" type="presParOf" srcId="{A1ECCAB9-3012-CC4B-BE5A-FFACDD6B6B33}" destId="{4025695B-1A4E-5A4D-8A59-CDC6CF2EE65D}" srcOrd="1" destOrd="0" presId="urn:microsoft.com/office/officeart/2005/8/layout/hierarchy6"/>
    <dgm:cxn modelId="{8F43AA9B-F342-B94A-8FE6-71A198D8DFC4}" type="presParOf" srcId="{4025695B-1A4E-5A4D-8A59-CDC6CF2EE65D}" destId="{99FBE8EC-5A40-1C4D-9EC5-4BA716768115}" srcOrd="0" destOrd="0" presId="urn:microsoft.com/office/officeart/2005/8/layout/hierarchy6"/>
    <dgm:cxn modelId="{CE88988A-C851-FB45-8AA4-680E7BA74B47}" type="presParOf" srcId="{4025695B-1A4E-5A4D-8A59-CDC6CF2EE65D}" destId="{4E43204F-E861-E648-824B-59D88A07C4BF}" srcOrd="1" destOrd="0" presId="urn:microsoft.com/office/officeart/2005/8/layout/hierarchy6"/>
    <dgm:cxn modelId="{D06DFE71-B333-954C-A108-D477470E08EF}" type="presParOf" srcId="{4E43204F-E861-E648-824B-59D88A07C4BF}" destId="{EF29B65D-712F-1949-BB85-DBE76B314CBD}" srcOrd="0" destOrd="0" presId="urn:microsoft.com/office/officeart/2005/8/layout/hierarchy6"/>
    <dgm:cxn modelId="{53DB2594-1F84-A64F-9CD1-E1FFE5DE90BC}" type="presParOf" srcId="{4E43204F-E861-E648-824B-59D88A07C4BF}" destId="{F52A3B8B-6592-D549-A061-E4BB77D60743}" srcOrd="1" destOrd="0" presId="urn:microsoft.com/office/officeart/2005/8/layout/hierarchy6"/>
    <dgm:cxn modelId="{C75E9A1E-BF6F-6549-9E03-0E1825204FA3}" type="presParOf" srcId="{F52A3B8B-6592-D549-A061-E4BB77D60743}" destId="{7CDDE187-37AB-4D4E-93C2-ADDFF6F203FB}" srcOrd="0" destOrd="0" presId="urn:microsoft.com/office/officeart/2005/8/layout/hierarchy6"/>
    <dgm:cxn modelId="{6629E9C0-60FC-9741-8103-C59AFEB794C2}" type="presParOf" srcId="{F52A3B8B-6592-D549-A061-E4BB77D60743}" destId="{281DA90B-6435-7F44-931F-C75E090202A7}" srcOrd="1" destOrd="0" presId="urn:microsoft.com/office/officeart/2005/8/layout/hierarchy6"/>
    <dgm:cxn modelId="{6F2FB6B6-7941-6A4B-812E-BA536334976D}" type="presParOf" srcId="{281DA90B-6435-7F44-931F-C75E090202A7}" destId="{6F6B2C91-1A31-5B44-BCAE-F15EC65D43E8}" srcOrd="0" destOrd="0" presId="urn:microsoft.com/office/officeart/2005/8/layout/hierarchy6"/>
    <dgm:cxn modelId="{B5CF319B-F57A-E249-9FD4-4C2B2F688909}" type="presParOf" srcId="{281DA90B-6435-7F44-931F-C75E090202A7}" destId="{38110014-CB8C-6F47-8E76-572B8148AF71}" srcOrd="1" destOrd="0" presId="urn:microsoft.com/office/officeart/2005/8/layout/hierarchy6"/>
    <dgm:cxn modelId="{AD8A6FAE-A986-7245-B313-C88D59F1A95B}" type="presParOf" srcId="{4025695B-1A4E-5A4D-8A59-CDC6CF2EE65D}" destId="{B7E4C0F3-0FE9-354D-9714-9DD4FC3F916D}" srcOrd="2" destOrd="0" presId="urn:microsoft.com/office/officeart/2005/8/layout/hierarchy6"/>
    <dgm:cxn modelId="{D36A9779-E300-FF4E-A753-D7E0455E3B42}" type="presParOf" srcId="{4025695B-1A4E-5A4D-8A59-CDC6CF2EE65D}" destId="{FE96CFC9-373F-FC43-8173-879E3E9CA5FB}" srcOrd="3" destOrd="0" presId="urn:microsoft.com/office/officeart/2005/8/layout/hierarchy6"/>
    <dgm:cxn modelId="{0AE9F544-8B69-D443-A40E-C6663F42710C}" type="presParOf" srcId="{FE96CFC9-373F-FC43-8173-879E3E9CA5FB}" destId="{B6A11E27-0B84-3F4C-AF40-15B5E4FCB696}" srcOrd="0" destOrd="0" presId="urn:microsoft.com/office/officeart/2005/8/layout/hierarchy6"/>
    <dgm:cxn modelId="{D9852CF7-15EC-4F4F-B587-1C078B4C9A89}" type="presParOf" srcId="{FE96CFC9-373F-FC43-8173-879E3E9CA5FB}" destId="{44CA6385-2D49-7E44-84BB-D913D45FDDC0}" srcOrd="1" destOrd="0" presId="urn:microsoft.com/office/officeart/2005/8/layout/hierarchy6"/>
    <dgm:cxn modelId="{CD3C469E-356D-4A42-B554-F12EB8E928E1}" type="presParOf" srcId="{44CA6385-2D49-7E44-84BB-D913D45FDDC0}" destId="{B1357FE5-C7A3-0040-BD3D-17DE78E3C345}" srcOrd="0" destOrd="0" presId="urn:microsoft.com/office/officeart/2005/8/layout/hierarchy6"/>
    <dgm:cxn modelId="{0E761A34-F697-5F41-B8AF-F43D7F9606D1}" type="presParOf" srcId="{44CA6385-2D49-7E44-84BB-D913D45FDDC0}" destId="{ECD1CD73-4BEE-4242-82C9-B690693C6175}" srcOrd="1" destOrd="0" presId="urn:microsoft.com/office/officeart/2005/8/layout/hierarchy6"/>
    <dgm:cxn modelId="{E3B97CCD-B6BD-C245-A8BB-A3189DE15824}" type="presParOf" srcId="{ECD1CD73-4BEE-4242-82C9-B690693C6175}" destId="{71505DA7-9870-5049-B1E8-69D85ECE7569}" srcOrd="0" destOrd="0" presId="urn:microsoft.com/office/officeart/2005/8/layout/hierarchy6"/>
    <dgm:cxn modelId="{DD989463-5AF7-7740-B95D-AC246FC83B72}" type="presParOf" srcId="{ECD1CD73-4BEE-4242-82C9-B690693C6175}" destId="{C43AFAC4-E8F2-1A41-ADFB-0F448FECB900}" srcOrd="1" destOrd="0" presId="urn:microsoft.com/office/officeart/2005/8/layout/hierarchy6"/>
    <dgm:cxn modelId="{F2F94E3D-63CC-5D40-8143-0B45C27A21DE}" type="presParOf" srcId="{C43AFAC4-E8F2-1A41-ADFB-0F448FECB900}" destId="{93D6488C-BF85-8549-B10E-D38EAEBC684B}" srcOrd="0" destOrd="0" presId="urn:microsoft.com/office/officeart/2005/8/layout/hierarchy6"/>
    <dgm:cxn modelId="{A841B4A3-23D0-F345-BB80-7843F7032745}" type="presParOf" srcId="{C43AFAC4-E8F2-1A41-ADFB-0F448FECB900}" destId="{0725AD58-F4B3-7248-9E56-C300F28DE2FF}" srcOrd="1" destOrd="0" presId="urn:microsoft.com/office/officeart/2005/8/layout/hierarchy6"/>
    <dgm:cxn modelId="{8748C329-B8FC-E74A-AD88-9A5C2C84DCEE}" type="presParOf" srcId="{0725AD58-F4B3-7248-9E56-C300F28DE2FF}" destId="{85259EF8-9325-4A46-B0D3-D455D2E64145}" srcOrd="0" destOrd="0" presId="urn:microsoft.com/office/officeart/2005/8/layout/hierarchy6"/>
    <dgm:cxn modelId="{0E978301-8A3B-694D-BBD2-7750CDF1D0B4}" type="presParOf" srcId="{0725AD58-F4B3-7248-9E56-C300F28DE2FF}" destId="{9C55E420-2843-A842-A7DF-A2AE90C78796}" srcOrd="1" destOrd="0" presId="urn:microsoft.com/office/officeart/2005/8/layout/hierarchy6"/>
    <dgm:cxn modelId="{FC6B4AEA-66A7-4A4D-A68A-DB07C00A9CA7}" type="presParOf" srcId="{9C55E420-2843-A842-A7DF-A2AE90C78796}" destId="{5F45766A-7297-6148-B7D8-F3155BA848BE}" srcOrd="0" destOrd="0" presId="urn:microsoft.com/office/officeart/2005/8/layout/hierarchy6"/>
    <dgm:cxn modelId="{C76BBC76-BCF5-3B49-B710-8FB107B0FBDB}" type="presParOf" srcId="{9C55E420-2843-A842-A7DF-A2AE90C78796}" destId="{0E27E7E9-968B-544E-A0C3-3E1416D0D031}" srcOrd="1" destOrd="0" presId="urn:microsoft.com/office/officeart/2005/8/layout/hierarchy6"/>
    <dgm:cxn modelId="{EBA0FE75-5084-1345-9570-978FFE033596}" type="presParOf" srcId="{0E27E7E9-968B-544E-A0C3-3E1416D0D031}" destId="{99606B41-9894-D344-9AC0-C3C0AF19CCC0}" srcOrd="0" destOrd="0" presId="urn:microsoft.com/office/officeart/2005/8/layout/hierarchy6"/>
    <dgm:cxn modelId="{3C21F67B-7936-B943-97B8-D32C58C87F6E}" type="presParOf" srcId="{0E27E7E9-968B-544E-A0C3-3E1416D0D031}" destId="{61297323-9F68-0C4B-AF1B-BEBCCE58CAAE}" srcOrd="1" destOrd="0" presId="urn:microsoft.com/office/officeart/2005/8/layout/hierarchy6"/>
    <dgm:cxn modelId="{1A24CF4D-B3F0-314D-A3AD-7042830049C7}" type="presParOf" srcId="{61297323-9F68-0C4B-AF1B-BEBCCE58CAAE}" destId="{764582A7-4091-C54D-A3CD-084F1562EFE4}" srcOrd="0" destOrd="0" presId="urn:microsoft.com/office/officeart/2005/8/layout/hierarchy6"/>
    <dgm:cxn modelId="{6A2BD97F-F8C9-3A44-95CF-B94E519ED432}" type="presParOf" srcId="{61297323-9F68-0C4B-AF1B-BEBCCE58CAAE}" destId="{DE154E69-0BB2-7542-8B69-81F7B8703273}" srcOrd="1" destOrd="0" presId="urn:microsoft.com/office/officeart/2005/8/layout/hierarchy6"/>
    <dgm:cxn modelId="{5F30855B-857E-5540-AC7B-6858A4DF8A56}" type="presParOf" srcId="{DE154E69-0BB2-7542-8B69-81F7B8703273}" destId="{782D095F-9C68-7B4B-A3B5-5213FA2C78F0}" srcOrd="0" destOrd="0" presId="urn:microsoft.com/office/officeart/2005/8/layout/hierarchy6"/>
    <dgm:cxn modelId="{95D6999C-F66D-3A42-AB03-93988FB2EE5C}" type="presParOf" srcId="{DE154E69-0BB2-7542-8B69-81F7B8703273}" destId="{E719CC77-8D67-D346-8A2D-F097BE41E726}" srcOrd="1" destOrd="0" presId="urn:microsoft.com/office/officeart/2005/8/layout/hierarchy6"/>
    <dgm:cxn modelId="{8D37E913-F208-0040-BD96-8DBC1C528061}" type="presParOf" srcId="{E719CC77-8D67-D346-8A2D-F097BE41E726}" destId="{4602D411-308C-A04C-BD15-E8E1A988C9C0}" srcOrd="0" destOrd="0" presId="urn:microsoft.com/office/officeart/2005/8/layout/hierarchy6"/>
    <dgm:cxn modelId="{A76BD78E-22AD-894D-83C7-FFBED2531C8C}" type="presParOf" srcId="{E719CC77-8D67-D346-8A2D-F097BE41E726}" destId="{711A7457-27AD-5246-B4F6-0D5F6EE9E3E3}" srcOrd="1" destOrd="0" presId="urn:microsoft.com/office/officeart/2005/8/layout/hierarchy6"/>
    <dgm:cxn modelId="{89CF18BE-3D2E-6145-8D4B-0A73CE6DA6D8}" type="presParOf" srcId="{711A7457-27AD-5246-B4F6-0D5F6EE9E3E3}" destId="{D9D5F874-48DD-804E-9F92-7604AE8F6E86}" srcOrd="0" destOrd="0" presId="urn:microsoft.com/office/officeart/2005/8/layout/hierarchy6"/>
    <dgm:cxn modelId="{7262B5A4-BB87-1E4A-91A6-46E6694C686C}" type="presParOf" srcId="{711A7457-27AD-5246-B4F6-0D5F6EE9E3E3}" destId="{97666F2A-2F33-0148-A15B-A08DE18FDAE8}" srcOrd="1" destOrd="0" presId="urn:microsoft.com/office/officeart/2005/8/layout/hierarchy6"/>
    <dgm:cxn modelId="{FF51E15E-C3BE-E94E-A993-CD1EFD2F8F36}" type="presParOf" srcId="{97666F2A-2F33-0148-A15B-A08DE18FDAE8}" destId="{381BF6BD-FC55-5345-B2E0-A70B7B9B6241}" srcOrd="0" destOrd="0" presId="urn:microsoft.com/office/officeart/2005/8/layout/hierarchy6"/>
    <dgm:cxn modelId="{4FC9B172-2801-2A45-A953-2DD4B2C6FA7A}" type="presParOf" srcId="{97666F2A-2F33-0148-A15B-A08DE18FDAE8}" destId="{F044BAE9-358F-5348-B3E7-C35C7DAF84DF}" srcOrd="1" destOrd="0" presId="urn:microsoft.com/office/officeart/2005/8/layout/hierarchy6"/>
    <dgm:cxn modelId="{5DC8965D-0697-8D48-964E-9E9519273CB0}" type="presParOf" srcId="{F044BAE9-358F-5348-B3E7-C35C7DAF84DF}" destId="{FED94200-C984-6644-8B0A-08CC5ED5A349}" srcOrd="0" destOrd="0" presId="urn:microsoft.com/office/officeart/2005/8/layout/hierarchy6"/>
    <dgm:cxn modelId="{7A4818F9-2FFD-C849-A212-170C1C45D296}" type="presParOf" srcId="{F044BAE9-358F-5348-B3E7-C35C7DAF84DF}" destId="{CC94E939-D7E9-204F-A750-FAE92598A08E}" srcOrd="1" destOrd="0" presId="urn:microsoft.com/office/officeart/2005/8/layout/hierarchy6"/>
    <dgm:cxn modelId="{378C26D7-39BE-BB41-8579-9515F919CB3E}" type="presParOf" srcId="{CC94E939-D7E9-204F-A750-FAE92598A08E}" destId="{2C6FCC69-33EF-BF4B-B895-DCD2CDDAFE24}" srcOrd="0" destOrd="0" presId="urn:microsoft.com/office/officeart/2005/8/layout/hierarchy6"/>
    <dgm:cxn modelId="{DDC76927-7B88-9C41-94BF-B1434D073989}" type="presParOf" srcId="{CC94E939-D7E9-204F-A750-FAE92598A08E}" destId="{B1D1E8F9-61E4-2047-974C-9BC970A1C0DE}" srcOrd="1" destOrd="0" presId="urn:microsoft.com/office/officeart/2005/8/layout/hierarchy6"/>
    <dgm:cxn modelId="{82564777-CE99-2344-B83A-163CE777416B}" type="presParOf" srcId="{B1D1E8F9-61E4-2047-974C-9BC970A1C0DE}" destId="{D630F2B3-5C5E-A544-853F-6FE67173799D}" srcOrd="0" destOrd="0" presId="urn:microsoft.com/office/officeart/2005/8/layout/hierarchy6"/>
    <dgm:cxn modelId="{852E16E6-0DF0-D543-970E-55DF9ABA0D7F}" type="presParOf" srcId="{B1D1E8F9-61E4-2047-974C-9BC970A1C0DE}" destId="{2DA22103-C7EB-3D49-9293-D0115EDA492C}" srcOrd="1" destOrd="0" presId="urn:microsoft.com/office/officeart/2005/8/layout/hierarchy6"/>
    <dgm:cxn modelId="{5F0F6FA5-DFF2-0A4F-9A3A-974700756533}" type="presParOf" srcId="{2DA22103-C7EB-3D49-9293-D0115EDA492C}" destId="{AEDEE852-C999-314C-B957-D129A087611D}" srcOrd="0" destOrd="0" presId="urn:microsoft.com/office/officeart/2005/8/layout/hierarchy6"/>
    <dgm:cxn modelId="{25F8037D-82F9-644B-8F4D-11136CA09655}" type="presParOf" srcId="{2DA22103-C7EB-3D49-9293-D0115EDA492C}" destId="{9A1C65BC-5646-EF42-9919-376D9BF910F5}" srcOrd="1" destOrd="0" presId="urn:microsoft.com/office/officeart/2005/8/layout/hierarchy6"/>
    <dgm:cxn modelId="{4036CE2F-DE03-C049-937E-8E178D6A32C9}" type="presParOf" srcId="{9A1C65BC-5646-EF42-9919-376D9BF910F5}" destId="{6074FCB1-C60E-C744-869C-43594FD30358}" srcOrd="0" destOrd="0" presId="urn:microsoft.com/office/officeart/2005/8/layout/hierarchy6"/>
    <dgm:cxn modelId="{D95141A2-16F7-BD4F-8B0A-495E2336D872}" type="presParOf" srcId="{9A1C65BC-5646-EF42-9919-376D9BF910F5}" destId="{46F32189-5E6F-6B40-8D98-C3E8B0932879}" srcOrd="1" destOrd="0" presId="urn:microsoft.com/office/officeart/2005/8/layout/hierarchy6"/>
    <dgm:cxn modelId="{F858AAB5-0D9B-AB4D-B8D0-ADBA42ACCA79}" type="presParOf" srcId="{2DA22103-C7EB-3D49-9293-D0115EDA492C}" destId="{C8CB631F-2D8A-4342-88BA-E92E91820387}" srcOrd="2" destOrd="0" presId="urn:microsoft.com/office/officeart/2005/8/layout/hierarchy6"/>
    <dgm:cxn modelId="{E2CD39F9-5344-7446-BD6D-491F4576D5EF}" type="presParOf" srcId="{2DA22103-C7EB-3D49-9293-D0115EDA492C}" destId="{7C454A77-658C-2449-82CF-E707E5A34F30}" srcOrd="3" destOrd="0" presId="urn:microsoft.com/office/officeart/2005/8/layout/hierarchy6"/>
    <dgm:cxn modelId="{F40FB22B-1D8D-B847-80BE-8042E330845B}" type="presParOf" srcId="{7C454A77-658C-2449-82CF-E707E5A34F30}" destId="{CEA03DDE-BA24-FD44-9283-F90034B997F5}" srcOrd="0" destOrd="0" presId="urn:microsoft.com/office/officeart/2005/8/layout/hierarchy6"/>
    <dgm:cxn modelId="{254AE933-6985-0743-803F-1D8E1E596C32}" type="presParOf" srcId="{7C454A77-658C-2449-82CF-E707E5A34F30}" destId="{46020F4F-BD35-8B4D-97CF-439E127ADA74}" srcOrd="1" destOrd="0" presId="urn:microsoft.com/office/officeart/2005/8/layout/hierarchy6"/>
    <dgm:cxn modelId="{3B83ADB7-95C6-3E42-A995-3BEEFC7AE3C2}" type="presParOf" srcId="{4025695B-1A4E-5A4D-8A59-CDC6CF2EE65D}" destId="{348645C0-6DA7-D744-84B5-ACB24AC8FE64}" srcOrd="4" destOrd="0" presId="urn:microsoft.com/office/officeart/2005/8/layout/hierarchy6"/>
    <dgm:cxn modelId="{5E55E80B-3B55-D245-967F-C515935C2F15}" type="presParOf" srcId="{4025695B-1A4E-5A4D-8A59-CDC6CF2EE65D}" destId="{B0373FA8-C95B-3A41-92A0-4354E5D868CE}" srcOrd="5" destOrd="0" presId="urn:microsoft.com/office/officeart/2005/8/layout/hierarchy6"/>
    <dgm:cxn modelId="{CD88DCE9-E6BF-B541-A12D-2FAF248C8150}" type="presParOf" srcId="{B0373FA8-C95B-3A41-92A0-4354E5D868CE}" destId="{DC99B446-B48B-074B-BA43-1BD9746780D9}" srcOrd="0" destOrd="0" presId="urn:microsoft.com/office/officeart/2005/8/layout/hierarchy6"/>
    <dgm:cxn modelId="{51BF6C9A-DF8D-D34B-BCF2-715D10DB5290}" type="presParOf" srcId="{B0373FA8-C95B-3A41-92A0-4354E5D868CE}" destId="{68C71025-E80A-C54B-BE33-D98B7AF598C8}" srcOrd="1" destOrd="0" presId="urn:microsoft.com/office/officeart/2005/8/layout/hierarchy6"/>
    <dgm:cxn modelId="{F0C9EC6F-DFC1-124A-8A85-4FE5DDB39A2F}" type="presParOf" srcId="{68C71025-E80A-C54B-BE33-D98B7AF598C8}" destId="{A2110837-5558-3F43-82ED-C9F39D34C8DB}" srcOrd="0" destOrd="0" presId="urn:microsoft.com/office/officeart/2005/8/layout/hierarchy6"/>
    <dgm:cxn modelId="{24E498E3-5301-A04A-AC86-10526C1F60D7}" type="presParOf" srcId="{68C71025-E80A-C54B-BE33-D98B7AF598C8}" destId="{62DE7B61-B0D9-1F4F-ABD8-57F8FDFEA369}" srcOrd="1" destOrd="0" presId="urn:microsoft.com/office/officeart/2005/8/layout/hierarchy6"/>
    <dgm:cxn modelId="{63FAEC8C-4459-B24F-9951-06C977844FD3}" type="presParOf" srcId="{62DE7B61-B0D9-1F4F-ABD8-57F8FDFEA369}" destId="{F1E78216-C376-334C-A1C3-74F6C1E320A2}" srcOrd="0" destOrd="0" presId="urn:microsoft.com/office/officeart/2005/8/layout/hierarchy6"/>
    <dgm:cxn modelId="{E7D82133-2273-174A-8BD7-EE7A21438A9A}" type="presParOf" srcId="{62DE7B61-B0D9-1F4F-ABD8-57F8FDFEA369}" destId="{F2A64C6A-017E-4342-ABA1-ADA2015E106F}" srcOrd="1" destOrd="0" presId="urn:microsoft.com/office/officeart/2005/8/layout/hierarchy6"/>
    <dgm:cxn modelId="{2796D550-DF3D-AC4A-B93C-695D6D652859}" type="presParOf" srcId="{7D01FDBF-7F8C-7546-8CBF-60D66366E575}" destId="{E6DC99E0-7AD2-8548-A95E-618E48EDEEA3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D627FBA3-22DF-5845-ADD0-85986E958E50}" type="doc">
      <dgm:prSet loTypeId="urn:microsoft.com/office/officeart/2005/8/layout/hierarchy6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FF5973DF-BBC4-3542-B412-5F688E2BB382}">
      <dgm:prSet phldrT="[Texto]"/>
      <dgm:spPr/>
      <dgm:t>
        <a:bodyPr/>
        <a:lstStyle/>
        <a:p>
          <a:r>
            <a:rPr lang="es-ES" dirty="0"/>
            <a:t>Cola </a:t>
          </a:r>
          <a:r>
            <a:rPr lang="es-ES"/>
            <a:t>a migración</a:t>
          </a:r>
          <a:endParaRPr lang="es-ES" dirty="0"/>
        </a:p>
      </dgm:t>
    </dgm:pt>
    <dgm:pt modelId="{ACC7B4B6-6494-EA44-9139-6B1C382DB2F3}" type="parTrans" cxnId="{84F9561A-0FC3-6B4B-B820-8D99229C526C}">
      <dgm:prSet/>
      <dgm:spPr/>
      <dgm:t>
        <a:bodyPr/>
        <a:lstStyle/>
        <a:p>
          <a:endParaRPr lang="es-ES"/>
        </a:p>
      </dgm:t>
    </dgm:pt>
    <dgm:pt modelId="{BF82EAB1-AEDA-AB48-AD16-7F60D2981495}" type="sibTrans" cxnId="{84F9561A-0FC3-6B4B-B820-8D99229C526C}">
      <dgm:prSet/>
      <dgm:spPr/>
      <dgm:t>
        <a:bodyPr/>
        <a:lstStyle/>
        <a:p>
          <a:endParaRPr lang="es-ES"/>
        </a:p>
      </dgm:t>
    </dgm:pt>
    <dgm:pt modelId="{0E9A2A62-46AA-4449-A564-45EF7D3E5BA0}">
      <dgm:prSet phldrT="[Texto]"/>
      <dgm:spPr/>
      <dgm:t>
        <a:bodyPr/>
        <a:lstStyle/>
        <a:p>
          <a:r>
            <a:rPr lang="es-ES" dirty="0"/>
            <a:t>Trámite de migración</a:t>
          </a:r>
        </a:p>
      </dgm:t>
    </dgm:pt>
    <dgm:pt modelId="{1EA6907C-2451-DB45-B2E7-E8B4F2B49B0C}" type="parTrans" cxnId="{7FE2C948-4097-AD4A-9D6A-86D59EDD64FA}">
      <dgm:prSet/>
      <dgm:spPr/>
      <dgm:t>
        <a:bodyPr/>
        <a:lstStyle/>
        <a:p>
          <a:endParaRPr lang="es-ES"/>
        </a:p>
      </dgm:t>
    </dgm:pt>
    <dgm:pt modelId="{389093A5-4762-2F4B-AB8E-B021E7AB1960}" type="sibTrans" cxnId="{7FE2C948-4097-AD4A-9D6A-86D59EDD64FA}">
      <dgm:prSet/>
      <dgm:spPr/>
      <dgm:t>
        <a:bodyPr/>
        <a:lstStyle/>
        <a:p>
          <a:endParaRPr lang="es-ES"/>
        </a:p>
      </dgm:t>
    </dgm:pt>
    <dgm:pt modelId="{15DB791A-C432-A549-AEE6-20AA4DF39769}">
      <dgm:prSet phldrT="[Texto]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s-ES" dirty="0"/>
            <a:t>Cola a aduanas</a:t>
          </a:r>
        </a:p>
      </dgm:t>
    </dgm:pt>
    <dgm:pt modelId="{3395AD44-DE29-464F-8090-A32AE0E72126}" type="parTrans" cxnId="{19B4F70F-46C8-4D4B-B382-C42163FADFA8}">
      <dgm:prSet/>
      <dgm:spPr/>
      <dgm:t>
        <a:bodyPr/>
        <a:lstStyle/>
        <a:p>
          <a:endParaRPr lang="es-ES"/>
        </a:p>
      </dgm:t>
    </dgm:pt>
    <dgm:pt modelId="{A3151BD8-A40D-0847-8876-13349BF0AEF1}" type="sibTrans" cxnId="{19B4F70F-46C8-4D4B-B382-C42163FADFA8}">
      <dgm:prSet/>
      <dgm:spPr/>
      <dgm:t>
        <a:bodyPr/>
        <a:lstStyle/>
        <a:p>
          <a:endParaRPr lang="es-ES"/>
        </a:p>
      </dgm:t>
    </dgm:pt>
    <dgm:pt modelId="{7DA5BE91-790A-BB40-9F68-7FA49841AF42}">
      <dgm:prSet phldrT="[Texto]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s-ES" dirty="0"/>
            <a:t>Cola a aduanas</a:t>
          </a:r>
        </a:p>
      </dgm:t>
    </dgm:pt>
    <dgm:pt modelId="{FC46BED5-3240-CD42-9941-870677FC2095}" type="parTrans" cxnId="{B49CBF2B-9879-1846-BB91-F6DC877B1C1E}">
      <dgm:prSet/>
      <dgm:spPr/>
      <dgm:t>
        <a:bodyPr/>
        <a:lstStyle/>
        <a:p>
          <a:endParaRPr lang="es-ES"/>
        </a:p>
      </dgm:t>
    </dgm:pt>
    <dgm:pt modelId="{A118CEF6-8FDB-144F-A9F3-F8572231F621}" type="sibTrans" cxnId="{B49CBF2B-9879-1846-BB91-F6DC877B1C1E}">
      <dgm:prSet/>
      <dgm:spPr/>
      <dgm:t>
        <a:bodyPr/>
        <a:lstStyle/>
        <a:p>
          <a:endParaRPr lang="es-ES"/>
        </a:p>
      </dgm:t>
    </dgm:pt>
    <dgm:pt modelId="{B112E2B7-4FB6-BF4E-831E-BCB07C82BB7D}">
      <dgm:prSet phldrT="[Texto]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s-ES" dirty="0"/>
            <a:t>Cola a aduanas</a:t>
          </a:r>
        </a:p>
      </dgm:t>
    </dgm:pt>
    <dgm:pt modelId="{DB17049D-FFF4-9F4B-9A10-4CA9F566D32C}" type="parTrans" cxnId="{486C86DF-B63B-B24B-8E39-716223A6081B}">
      <dgm:prSet/>
      <dgm:spPr/>
      <dgm:t>
        <a:bodyPr/>
        <a:lstStyle/>
        <a:p>
          <a:endParaRPr lang="es-ES"/>
        </a:p>
      </dgm:t>
    </dgm:pt>
    <dgm:pt modelId="{ED3BBAB3-D52C-284F-AF16-74ACFF9D0391}" type="sibTrans" cxnId="{486C86DF-B63B-B24B-8E39-716223A6081B}">
      <dgm:prSet/>
      <dgm:spPr/>
      <dgm:t>
        <a:bodyPr/>
        <a:lstStyle/>
        <a:p>
          <a:endParaRPr lang="es-ES"/>
        </a:p>
      </dgm:t>
    </dgm:pt>
    <dgm:pt modelId="{78400CCD-0DDE-CF40-AE75-94A7A70A53B6}">
      <dgm:prSet phldrT="[Texto]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s-ES" dirty="0"/>
            <a:t>Trámite de aduanas</a:t>
          </a:r>
        </a:p>
      </dgm:t>
    </dgm:pt>
    <dgm:pt modelId="{92F04FE2-8638-7B4F-B910-C855F1BEE7A7}" type="parTrans" cxnId="{22DAB229-9589-BE42-9313-21204D83710D}">
      <dgm:prSet/>
      <dgm:spPr/>
      <dgm:t>
        <a:bodyPr/>
        <a:lstStyle/>
        <a:p>
          <a:endParaRPr lang="es-ES"/>
        </a:p>
      </dgm:t>
    </dgm:pt>
    <dgm:pt modelId="{DDF7A777-0216-8843-BE65-43DA41CDA835}" type="sibTrans" cxnId="{22DAB229-9589-BE42-9313-21204D83710D}">
      <dgm:prSet/>
      <dgm:spPr/>
      <dgm:t>
        <a:bodyPr/>
        <a:lstStyle/>
        <a:p>
          <a:endParaRPr lang="es-ES"/>
        </a:p>
      </dgm:t>
    </dgm:pt>
    <dgm:pt modelId="{0733C693-1A79-E741-8407-CAF37D521721}">
      <dgm:prSet phldrT="[Texto]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s-ES" dirty="0"/>
            <a:t>Trámite de aduanas</a:t>
          </a:r>
        </a:p>
      </dgm:t>
    </dgm:pt>
    <dgm:pt modelId="{862F0FCA-CD44-5542-A3B8-E88237D92970}" type="parTrans" cxnId="{F00A2A54-959C-C944-AA66-600A9A7093A6}">
      <dgm:prSet/>
      <dgm:spPr/>
      <dgm:t>
        <a:bodyPr/>
        <a:lstStyle/>
        <a:p>
          <a:endParaRPr lang="es-ES"/>
        </a:p>
      </dgm:t>
    </dgm:pt>
    <dgm:pt modelId="{1916E312-A067-6944-9500-0BC0F6D7337E}" type="sibTrans" cxnId="{F00A2A54-959C-C944-AA66-600A9A7093A6}">
      <dgm:prSet/>
      <dgm:spPr/>
      <dgm:t>
        <a:bodyPr/>
        <a:lstStyle/>
        <a:p>
          <a:endParaRPr lang="es-ES"/>
        </a:p>
      </dgm:t>
    </dgm:pt>
    <dgm:pt modelId="{4436717F-CD01-304A-BF31-8BF56C3A258C}">
      <dgm:prSet phldrT="[Texto]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s-ES" dirty="0"/>
            <a:t>Trámite de aduanas</a:t>
          </a:r>
        </a:p>
      </dgm:t>
    </dgm:pt>
    <dgm:pt modelId="{414CC4B5-14F8-C94B-B3CE-EC8DDDBDFB9E}" type="parTrans" cxnId="{8BF3CE42-C987-5841-90EE-86831BD57DFF}">
      <dgm:prSet/>
      <dgm:spPr/>
      <dgm:t>
        <a:bodyPr/>
        <a:lstStyle/>
        <a:p>
          <a:endParaRPr lang="es-ES"/>
        </a:p>
      </dgm:t>
    </dgm:pt>
    <dgm:pt modelId="{34E3D3D2-1A78-FC49-8A6B-42F3C347A880}" type="sibTrans" cxnId="{8BF3CE42-C987-5841-90EE-86831BD57DFF}">
      <dgm:prSet/>
      <dgm:spPr/>
      <dgm:t>
        <a:bodyPr/>
        <a:lstStyle/>
        <a:p>
          <a:endParaRPr lang="es-ES"/>
        </a:p>
      </dgm:t>
    </dgm:pt>
    <dgm:pt modelId="{E4777773-5C4D-BA42-9E32-9010E2E85949}">
      <dgm:prSet phldrT="[Texto]"/>
      <dgm:spPr/>
      <dgm:t>
        <a:bodyPr/>
        <a:lstStyle/>
        <a:p>
          <a:r>
            <a:rPr lang="es-ES" dirty="0"/>
            <a:t>Cola a PCD</a:t>
          </a:r>
        </a:p>
      </dgm:t>
    </dgm:pt>
    <dgm:pt modelId="{023E3DA1-03AB-9441-8873-30D1F26DFC29}" type="parTrans" cxnId="{D9CD5E5B-D0B8-D34E-9467-BDA7E01C803E}">
      <dgm:prSet/>
      <dgm:spPr/>
      <dgm:t>
        <a:bodyPr/>
        <a:lstStyle/>
        <a:p>
          <a:endParaRPr lang="es-ES"/>
        </a:p>
      </dgm:t>
    </dgm:pt>
    <dgm:pt modelId="{C499669D-D774-E34E-B14F-53CDEEEDA592}" type="sibTrans" cxnId="{D9CD5E5B-D0B8-D34E-9467-BDA7E01C803E}">
      <dgm:prSet/>
      <dgm:spPr/>
      <dgm:t>
        <a:bodyPr/>
        <a:lstStyle/>
        <a:p>
          <a:endParaRPr lang="es-ES"/>
        </a:p>
      </dgm:t>
    </dgm:pt>
    <dgm:pt modelId="{7BE77173-638F-FE4B-84B1-15CDEEB0B984}">
      <dgm:prSet phldrT="[Texto]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s-ES" dirty="0"/>
            <a:t>Inspección de PCD</a:t>
          </a:r>
        </a:p>
      </dgm:t>
    </dgm:pt>
    <dgm:pt modelId="{EBAD2A5C-5D3A-A546-9C7B-F8E996EAFA10}" type="parTrans" cxnId="{4BF998F0-B0C7-634C-8F0E-1D2EE5877897}">
      <dgm:prSet/>
      <dgm:spPr/>
      <dgm:t>
        <a:bodyPr/>
        <a:lstStyle/>
        <a:p>
          <a:endParaRPr lang="es-ES"/>
        </a:p>
      </dgm:t>
    </dgm:pt>
    <dgm:pt modelId="{E6A2B6C1-1ED7-1E49-BC09-5A1017427A85}" type="sibTrans" cxnId="{4BF998F0-B0C7-634C-8F0E-1D2EE5877897}">
      <dgm:prSet/>
      <dgm:spPr/>
      <dgm:t>
        <a:bodyPr/>
        <a:lstStyle/>
        <a:p>
          <a:endParaRPr lang="es-ES"/>
        </a:p>
      </dgm:t>
    </dgm:pt>
    <dgm:pt modelId="{56417388-2530-C248-B8AA-118B2190CE2F}">
      <dgm:prSet phldrT="[Texto]"/>
      <dgm:spPr/>
      <dgm:t>
        <a:bodyPr/>
        <a:lstStyle/>
        <a:p>
          <a:r>
            <a:rPr lang="es-ES" dirty="0"/>
            <a:t>Cola a aguja norte</a:t>
          </a:r>
        </a:p>
      </dgm:t>
    </dgm:pt>
    <dgm:pt modelId="{77E066AC-7525-654F-A301-603FFFC42E92}" type="parTrans" cxnId="{C65008B3-BB21-7D4A-94D2-5893961271D9}">
      <dgm:prSet/>
      <dgm:spPr/>
      <dgm:t>
        <a:bodyPr/>
        <a:lstStyle/>
        <a:p>
          <a:endParaRPr lang="es-ES"/>
        </a:p>
      </dgm:t>
    </dgm:pt>
    <dgm:pt modelId="{766DC060-8CF4-0F47-B298-8E9DCDAF7A79}" type="sibTrans" cxnId="{C65008B3-BB21-7D4A-94D2-5893961271D9}">
      <dgm:prSet/>
      <dgm:spPr/>
      <dgm:t>
        <a:bodyPr/>
        <a:lstStyle/>
        <a:p>
          <a:endParaRPr lang="es-ES"/>
        </a:p>
      </dgm:t>
    </dgm:pt>
    <dgm:pt modelId="{E03BDC2F-2B38-3748-ABAB-C49FBBB343FA}">
      <dgm:prSet phldrT="[Texto]"/>
      <dgm:spPr/>
      <dgm:t>
        <a:bodyPr/>
        <a:lstStyle/>
        <a:p>
          <a:r>
            <a:rPr lang="es-ES" dirty="0"/>
            <a:t>Trámite aguja norte</a:t>
          </a:r>
        </a:p>
      </dgm:t>
    </dgm:pt>
    <dgm:pt modelId="{3AFB713F-E6D4-5E43-891F-0CEC99173AA3}" type="parTrans" cxnId="{88A6B1A3-DCC2-8A48-9B30-B3921BE689B2}">
      <dgm:prSet/>
      <dgm:spPr/>
      <dgm:t>
        <a:bodyPr/>
        <a:lstStyle/>
        <a:p>
          <a:endParaRPr lang="es-ES"/>
        </a:p>
      </dgm:t>
    </dgm:pt>
    <dgm:pt modelId="{058AC81A-5CB9-8440-8ABF-50624C3BE856}" type="sibTrans" cxnId="{88A6B1A3-DCC2-8A48-9B30-B3921BE689B2}">
      <dgm:prSet/>
      <dgm:spPr/>
      <dgm:t>
        <a:bodyPr/>
        <a:lstStyle/>
        <a:p>
          <a:endParaRPr lang="es-ES"/>
        </a:p>
      </dgm:t>
    </dgm:pt>
    <dgm:pt modelId="{E9A91FC6-61CE-A746-9BC5-F8C37FB99840}">
      <dgm:prSet phldrT="[Texto]"/>
      <dgm:spPr/>
      <dgm:t>
        <a:bodyPr/>
        <a:lstStyle/>
        <a:p>
          <a:r>
            <a:rPr lang="es-ES" dirty="0"/>
            <a:t>Cola ingreso a NI</a:t>
          </a:r>
        </a:p>
      </dgm:t>
    </dgm:pt>
    <dgm:pt modelId="{0770E8BE-30E0-214D-A4E6-CA5FFFBD7CA2}" type="parTrans" cxnId="{88F0BA95-D9A2-4D46-8DEC-98FB8B806F9B}">
      <dgm:prSet/>
      <dgm:spPr/>
      <dgm:t>
        <a:bodyPr/>
        <a:lstStyle/>
        <a:p>
          <a:endParaRPr lang="es-ES"/>
        </a:p>
      </dgm:t>
    </dgm:pt>
    <dgm:pt modelId="{CBA52C5E-940D-4D4A-8042-F1B3D6C03531}" type="sibTrans" cxnId="{88F0BA95-D9A2-4D46-8DEC-98FB8B806F9B}">
      <dgm:prSet/>
      <dgm:spPr/>
      <dgm:t>
        <a:bodyPr/>
        <a:lstStyle/>
        <a:p>
          <a:endParaRPr lang="es-ES"/>
        </a:p>
      </dgm:t>
    </dgm:pt>
    <dgm:pt modelId="{EFF8C5A0-0869-1845-A6A8-3A12C0D7BA32}">
      <dgm:prSet phldrT="[Texto]"/>
      <dgm:spPr/>
      <dgm:t>
        <a:bodyPr/>
        <a:lstStyle/>
        <a:p>
          <a:r>
            <a:rPr lang="es-ES" dirty="0"/>
            <a:t>Ingreso a NI</a:t>
          </a:r>
        </a:p>
      </dgm:t>
    </dgm:pt>
    <dgm:pt modelId="{8D58EDE8-D0CB-3C40-BF02-E05D51C9138F}" type="parTrans" cxnId="{13C43137-0402-8E40-85BE-582F10D20EAE}">
      <dgm:prSet/>
      <dgm:spPr/>
      <dgm:t>
        <a:bodyPr/>
        <a:lstStyle/>
        <a:p>
          <a:endParaRPr lang="es-ES"/>
        </a:p>
      </dgm:t>
    </dgm:pt>
    <dgm:pt modelId="{FF84D591-3CFD-9A4B-B3F8-5D5CEA512009}" type="sibTrans" cxnId="{13C43137-0402-8E40-85BE-582F10D20EAE}">
      <dgm:prSet/>
      <dgm:spPr/>
      <dgm:t>
        <a:bodyPr/>
        <a:lstStyle/>
        <a:p>
          <a:endParaRPr lang="es-ES"/>
        </a:p>
      </dgm:t>
    </dgm:pt>
    <dgm:pt modelId="{5DB64A56-13E3-9040-8A77-49CC311055A0}">
      <dgm:prSet phldrT="[Texto]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s-ES" dirty="0"/>
            <a:t>Caseta NI</a:t>
          </a:r>
        </a:p>
      </dgm:t>
    </dgm:pt>
    <dgm:pt modelId="{22C97553-F928-C14D-86A5-568CD84BEDAB}" type="parTrans" cxnId="{EEE720DF-15EB-7640-8718-D3C6B2FA9942}">
      <dgm:prSet/>
      <dgm:spPr/>
      <dgm:t>
        <a:bodyPr/>
        <a:lstStyle/>
        <a:p>
          <a:endParaRPr lang="es-ES"/>
        </a:p>
      </dgm:t>
    </dgm:pt>
    <dgm:pt modelId="{D0C3191C-A261-A14D-8DF1-D3DBA61E47E3}" type="sibTrans" cxnId="{EEE720DF-15EB-7640-8718-D3C6B2FA9942}">
      <dgm:prSet/>
      <dgm:spPr/>
      <dgm:t>
        <a:bodyPr/>
        <a:lstStyle/>
        <a:p>
          <a:endParaRPr lang="es-ES"/>
        </a:p>
      </dgm:t>
    </dgm:pt>
    <dgm:pt modelId="{A17538C0-30D8-314F-83CB-EED960BFFB55}">
      <dgm:prSet phldrT="[Texto]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s-ES" dirty="0"/>
            <a:t>Caseta NI</a:t>
          </a:r>
        </a:p>
      </dgm:t>
    </dgm:pt>
    <dgm:pt modelId="{B9FEF73F-A150-4D48-BD0C-8D9351F68DDB}" type="parTrans" cxnId="{24EA467B-0E84-3A4B-852F-B29DBC1E6C56}">
      <dgm:prSet/>
      <dgm:spPr/>
      <dgm:t>
        <a:bodyPr/>
        <a:lstStyle/>
        <a:p>
          <a:endParaRPr lang="es-ES"/>
        </a:p>
      </dgm:t>
    </dgm:pt>
    <dgm:pt modelId="{65532FD2-2F50-E549-BE18-1A7800A624F8}" type="sibTrans" cxnId="{24EA467B-0E84-3A4B-852F-B29DBC1E6C56}">
      <dgm:prSet/>
      <dgm:spPr/>
      <dgm:t>
        <a:bodyPr/>
        <a:lstStyle/>
        <a:p>
          <a:endParaRPr lang="es-ES"/>
        </a:p>
      </dgm:t>
    </dgm:pt>
    <dgm:pt modelId="{7D01FDBF-7F8C-7546-8CBF-60D66366E575}" type="pres">
      <dgm:prSet presAssocID="{D627FBA3-22DF-5845-ADD0-85986E958E50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16A35726-2D16-8841-8870-1D51059AE4DB}" type="pres">
      <dgm:prSet presAssocID="{D627FBA3-22DF-5845-ADD0-85986E958E50}" presName="hierFlow" presStyleCnt="0"/>
      <dgm:spPr/>
    </dgm:pt>
    <dgm:pt modelId="{40925F24-DF1F-D249-A6CE-303ADA73CC24}" type="pres">
      <dgm:prSet presAssocID="{D627FBA3-22DF-5845-ADD0-85986E958E50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D8FAA0A6-5A12-674B-B511-47BA06AA96C9}" type="pres">
      <dgm:prSet presAssocID="{FF5973DF-BBC4-3542-B412-5F688E2BB382}" presName="Name14" presStyleCnt="0"/>
      <dgm:spPr/>
    </dgm:pt>
    <dgm:pt modelId="{93DC2783-A107-564E-9576-480D6D8A2766}" type="pres">
      <dgm:prSet presAssocID="{FF5973DF-BBC4-3542-B412-5F688E2BB382}" presName="level1Shape" presStyleLbl="node0" presStyleIdx="0" presStyleCnt="1" custScaleX="200770">
        <dgm:presLayoutVars>
          <dgm:chPref val="3"/>
        </dgm:presLayoutVars>
      </dgm:prSet>
      <dgm:spPr/>
    </dgm:pt>
    <dgm:pt modelId="{10CBBCFA-B1D4-5F42-A618-53FCF89E81D5}" type="pres">
      <dgm:prSet presAssocID="{FF5973DF-BBC4-3542-B412-5F688E2BB382}" presName="hierChild2" presStyleCnt="0"/>
      <dgm:spPr/>
    </dgm:pt>
    <dgm:pt modelId="{A31B585E-44F8-1545-A790-D7896919DA7C}" type="pres">
      <dgm:prSet presAssocID="{1EA6907C-2451-DB45-B2E7-E8B4F2B49B0C}" presName="Name19" presStyleLbl="parChTrans1D2" presStyleIdx="0" presStyleCnt="1"/>
      <dgm:spPr/>
    </dgm:pt>
    <dgm:pt modelId="{A1ECCAB9-3012-CC4B-BE5A-FFACDD6B6B33}" type="pres">
      <dgm:prSet presAssocID="{0E9A2A62-46AA-4449-A564-45EF7D3E5BA0}" presName="Name21" presStyleCnt="0"/>
      <dgm:spPr/>
    </dgm:pt>
    <dgm:pt modelId="{BCF691E1-A644-514A-ADA4-66BDB02190BF}" type="pres">
      <dgm:prSet presAssocID="{0E9A2A62-46AA-4449-A564-45EF7D3E5BA0}" presName="level2Shape" presStyleLbl="node2" presStyleIdx="0" presStyleCnt="1" custScaleX="199207"/>
      <dgm:spPr/>
    </dgm:pt>
    <dgm:pt modelId="{4025695B-1A4E-5A4D-8A59-CDC6CF2EE65D}" type="pres">
      <dgm:prSet presAssocID="{0E9A2A62-46AA-4449-A564-45EF7D3E5BA0}" presName="hierChild3" presStyleCnt="0"/>
      <dgm:spPr/>
    </dgm:pt>
    <dgm:pt modelId="{99FBE8EC-5A40-1C4D-9EC5-4BA716768115}" type="pres">
      <dgm:prSet presAssocID="{3395AD44-DE29-464F-8090-A32AE0E72126}" presName="Name19" presStyleLbl="parChTrans1D3" presStyleIdx="0" presStyleCnt="3"/>
      <dgm:spPr/>
    </dgm:pt>
    <dgm:pt modelId="{4E43204F-E861-E648-824B-59D88A07C4BF}" type="pres">
      <dgm:prSet presAssocID="{15DB791A-C432-A549-AEE6-20AA4DF39769}" presName="Name21" presStyleCnt="0"/>
      <dgm:spPr/>
    </dgm:pt>
    <dgm:pt modelId="{EF29B65D-712F-1949-BB85-DBE76B314CBD}" type="pres">
      <dgm:prSet presAssocID="{15DB791A-C432-A549-AEE6-20AA4DF39769}" presName="level2Shape" presStyleLbl="node3" presStyleIdx="0" presStyleCnt="3" custScaleX="200770"/>
      <dgm:spPr/>
    </dgm:pt>
    <dgm:pt modelId="{F52A3B8B-6592-D549-A061-E4BB77D60743}" type="pres">
      <dgm:prSet presAssocID="{15DB791A-C432-A549-AEE6-20AA4DF39769}" presName="hierChild3" presStyleCnt="0"/>
      <dgm:spPr/>
    </dgm:pt>
    <dgm:pt modelId="{7CDDE187-37AB-4D4E-93C2-ADDFF6F203FB}" type="pres">
      <dgm:prSet presAssocID="{92F04FE2-8638-7B4F-B910-C855F1BEE7A7}" presName="Name19" presStyleLbl="parChTrans1D4" presStyleIdx="0" presStyleCnt="11"/>
      <dgm:spPr/>
    </dgm:pt>
    <dgm:pt modelId="{281DA90B-6435-7F44-931F-C75E090202A7}" type="pres">
      <dgm:prSet presAssocID="{78400CCD-0DDE-CF40-AE75-94A7A70A53B6}" presName="Name21" presStyleCnt="0"/>
      <dgm:spPr/>
    </dgm:pt>
    <dgm:pt modelId="{6F6B2C91-1A31-5B44-BCAE-F15EC65D43E8}" type="pres">
      <dgm:prSet presAssocID="{78400CCD-0DDE-CF40-AE75-94A7A70A53B6}" presName="level2Shape" presStyleLbl="node4" presStyleIdx="0" presStyleCnt="11" custScaleX="200770"/>
      <dgm:spPr/>
    </dgm:pt>
    <dgm:pt modelId="{38110014-CB8C-6F47-8E76-572B8148AF71}" type="pres">
      <dgm:prSet presAssocID="{78400CCD-0DDE-CF40-AE75-94A7A70A53B6}" presName="hierChild3" presStyleCnt="0"/>
      <dgm:spPr/>
    </dgm:pt>
    <dgm:pt modelId="{B7E4C0F3-0FE9-354D-9714-9DD4FC3F916D}" type="pres">
      <dgm:prSet presAssocID="{DB17049D-FFF4-9F4B-9A10-4CA9F566D32C}" presName="Name19" presStyleLbl="parChTrans1D3" presStyleIdx="1" presStyleCnt="3"/>
      <dgm:spPr/>
    </dgm:pt>
    <dgm:pt modelId="{FE96CFC9-373F-FC43-8173-879E3E9CA5FB}" type="pres">
      <dgm:prSet presAssocID="{B112E2B7-4FB6-BF4E-831E-BCB07C82BB7D}" presName="Name21" presStyleCnt="0"/>
      <dgm:spPr/>
    </dgm:pt>
    <dgm:pt modelId="{B6A11E27-0B84-3F4C-AF40-15B5E4FCB696}" type="pres">
      <dgm:prSet presAssocID="{B112E2B7-4FB6-BF4E-831E-BCB07C82BB7D}" presName="level2Shape" presStyleLbl="node3" presStyleIdx="1" presStyleCnt="3" custScaleX="200770" custLinFactNeighborX="-62277"/>
      <dgm:spPr/>
    </dgm:pt>
    <dgm:pt modelId="{44CA6385-2D49-7E44-84BB-D913D45FDDC0}" type="pres">
      <dgm:prSet presAssocID="{B112E2B7-4FB6-BF4E-831E-BCB07C82BB7D}" presName="hierChild3" presStyleCnt="0"/>
      <dgm:spPr/>
    </dgm:pt>
    <dgm:pt modelId="{B1357FE5-C7A3-0040-BD3D-17DE78E3C345}" type="pres">
      <dgm:prSet presAssocID="{862F0FCA-CD44-5542-A3B8-E88237D92970}" presName="Name19" presStyleLbl="parChTrans1D4" presStyleIdx="1" presStyleCnt="11"/>
      <dgm:spPr/>
    </dgm:pt>
    <dgm:pt modelId="{ECD1CD73-4BEE-4242-82C9-B690693C6175}" type="pres">
      <dgm:prSet presAssocID="{0733C693-1A79-E741-8407-CAF37D521721}" presName="Name21" presStyleCnt="0"/>
      <dgm:spPr/>
    </dgm:pt>
    <dgm:pt modelId="{71505DA7-9870-5049-B1E8-69D85ECE7569}" type="pres">
      <dgm:prSet presAssocID="{0733C693-1A79-E741-8407-CAF37D521721}" presName="level2Shape" presStyleLbl="node4" presStyleIdx="1" presStyleCnt="11" custScaleX="200770" custLinFactNeighborX="-62277"/>
      <dgm:spPr/>
    </dgm:pt>
    <dgm:pt modelId="{C43AFAC4-E8F2-1A41-ADFB-0F448FECB900}" type="pres">
      <dgm:prSet presAssocID="{0733C693-1A79-E741-8407-CAF37D521721}" presName="hierChild3" presStyleCnt="0"/>
      <dgm:spPr/>
    </dgm:pt>
    <dgm:pt modelId="{93D6488C-BF85-8549-B10E-D38EAEBC684B}" type="pres">
      <dgm:prSet presAssocID="{023E3DA1-03AB-9441-8873-30D1F26DFC29}" presName="Name19" presStyleLbl="parChTrans1D4" presStyleIdx="2" presStyleCnt="11"/>
      <dgm:spPr/>
    </dgm:pt>
    <dgm:pt modelId="{0725AD58-F4B3-7248-9E56-C300F28DE2FF}" type="pres">
      <dgm:prSet presAssocID="{E4777773-5C4D-BA42-9E32-9010E2E85949}" presName="Name21" presStyleCnt="0"/>
      <dgm:spPr/>
    </dgm:pt>
    <dgm:pt modelId="{85259EF8-9325-4A46-B0D3-D455D2E64145}" type="pres">
      <dgm:prSet presAssocID="{E4777773-5C4D-BA42-9E32-9010E2E85949}" presName="level2Shape" presStyleLbl="node4" presStyleIdx="2" presStyleCnt="11" custScaleX="200770" custLinFactNeighborX="-62277"/>
      <dgm:spPr/>
    </dgm:pt>
    <dgm:pt modelId="{9C55E420-2843-A842-A7DF-A2AE90C78796}" type="pres">
      <dgm:prSet presAssocID="{E4777773-5C4D-BA42-9E32-9010E2E85949}" presName="hierChild3" presStyleCnt="0"/>
      <dgm:spPr/>
    </dgm:pt>
    <dgm:pt modelId="{5F45766A-7297-6148-B7D8-F3155BA848BE}" type="pres">
      <dgm:prSet presAssocID="{EBAD2A5C-5D3A-A546-9C7B-F8E996EAFA10}" presName="Name19" presStyleLbl="parChTrans1D4" presStyleIdx="3" presStyleCnt="11"/>
      <dgm:spPr/>
    </dgm:pt>
    <dgm:pt modelId="{0E27E7E9-968B-544E-A0C3-3E1416D0D031}" type="pres">
      <dgm:prSet presAssocID="{7BE77173-638F-FE4B-84B1-15CDEEB0B984}" presName="Name21" presStyleCnt="0"/>
      <dgm:spPr/>
    </dgm:pt>
    <dgm:pt modelId="{99606B41-9894-D344-9AC0-C3C0AF19CCC0}" type="pres">
      <dgm:prSet presAssocID="{7BE77173-638F-FE4B-84B1-15CDEEB0B984}" presName="level2Shape" presStyleLbl="node4" presStyleIdx="3" presStyleCnt="11" custScaleX="200770" custLinFactNeighborX="-62277"/>
      <dgm:spPr/>
    </dgm:pt>
    <dgm:pt modelId="{61297323-9F68-0C4B-AF1B-BEBCCE58CAAE}" type="pres">
      <dgm:prSet presAssocID="{7BE77173-638F-FE4B-84B1-15CDEEB0B984}" presName="hierChild3" presStyleCnt="0"/>
      <dgm:spPr/>
    </dgm:pt>
    <dgm:pt modelId="{764582A7-4091-C54D-A3CD-084F1562EFE4}" type="pres">
      <dgm:prSet presAssocID="{77E066AC-7525-654F-A301-603FFFC42E92}" presName="Name19" presStyleLbl="parChTrans1D4" presStyleIdx="4" presStyleCnt="11"/>
      <dgm:spPr/>
    </dgm:pt>
    <dgm:pt modelId="{DE154E69-0BB2-7542-8B69-81F7B8703273}" type="pres">
      <dgm:prSet presAssocID="{56417388-2530-C248-B8AA-118B2190CE2F}" presName="Name21" presStyleCnt="0"/>
      <dgm:spPr/>
    </dgm:pt>
    <dgm:pt modelId="{782D095F-9C68-7B4B-A3B5-5213FA2C78F0}" type="pres">
      <dgm:prSet presAssocID="{56417388-2530-C248-B8AA-118B2190CE2F}" presName="level2Shape" presStyleLbl="node4" presStyleIdx="4" presStyleCnt="11" custScaleX="200770" custLinFactNeighborX="-62277"/>
      <dgm:spPr/>
    </dgm:pt>
    <dgm:pt modelId="{E719CC77-8D67-D346-8A2D-F097BE41E726}" type="pres">
      <dgm:prSet presAssocID="{56417388-2530-C248-B8AA-118B2190CE2F}" presName="hierChild3" presStyleCnt="0"/>
      <dgm:spPr/>
    </dgm:pt>
    <dgm:pt modelId="{4602D411-308C-A04C-BD15-E8E1A988C9C0}" type="pres">
      <dgm:prSet presAssocID="{3AFB713F-E6D4-5E43-891F-0CEC99173AA3}" presName="Name19" presStyleLbl="parChTrans1D4" presStyleIdx="5" presStyleCnt="11"/>
      <dgm:spPr/>
    </dgm:pt>
    <dgm:pt modelId="{711A7457-27AD-5246-B4F6-0D5F6EE9E3E3}" type="pres">
      <dgm:prSet presAssocID="{E03BDC2F-2B38-3748-ABAB-C49FBBB343FA}" presName="Name21" presStyleCnt="0"/>
      <dgm:spPr/>
    </dgm:pt>
    <dgm:pt modelId="{D9D5F874-48DD-804E-9F92-7604AE8F6E86}" type="pres">
      <dgm:prSet presAssocID="{E03BDC2F-2B38-3748-ABAB-C49FBBB343FA}" presName="level2Shape" presStyleLbl="node4" presStyleIdx="5" presStyleCnt="11" custScaleX="200770" custLinFactNeighborX="-62277"/>
      <dgm:spPr/>
    </dgm:pt>
    <dgm:pt modelId="{97666F2A-2F33-0148-A15B-A08DE18FDAE8}" type="pres">
      <dgm:prSet presAssocID="{E03BDC2F-2B38-3748-ABAB-C49FBBB343FA}" presName="hierChild3" presStyleCnt="0"/>
      <dgm:spPr/>
    </dgm:pt>
    <dgm:pt modelId="{381BF6BD-FC55-5345-B2E0-A70B7B9B6241}" type="pres">
      <dgm:prSet presAssocID="{0770E8BE-30E0-214D-A4E6-CA5FFFBD7CA2}" presName="Name19" presStyleLbl="parChTrans1D4" presStyleIdx="6" presStyleCnt="11"/>
      <dgm:spPr/>
    </dgm:pt>
    <dgm:pt modelId="{F044BAE9-358F-5348-B3E7-C35C7DAF84DF}" type="pres">
      <dgm:prSet presAssocID="{E9A91FC6-61CE-A746-9BC5-F8C37FB99840}" presName="Name21" presStyleCnt="0"/>
      <dgm:spPr/>
    </dgm:pt>
    <dgm:pt modelId="{FED94200-C984-6644-8B0A-08CC5ED5A349}" type="pres">
      <dgm:prSet presAssocID="{E9A91FC6-61CE-A746-9BC5-F8C37FB99840}" presName="level2Shape" presStyleLbl="node4" presStyleIdx="6" presStyleCnt="11" custScaleX="200770" custLinFactNeighborX="-62277"/>
      <dgm:spPr/>
    </dgm:pt>
    <dgm:pt modelId="{CC94E939-D7E9-204F-A750-FAE92598A08E}" type="pres">
      <dgm:prSet presAssocID="{E9A91FC6-61CE-A746-9BC5-F8C37FB99840}" presName="hierChild3" presStyleCnt="0"/>
      <dgm:spPr/>
    </dgm:pt>
    <dgm:pt modelId="{2C6FCC69-33EF-BF4B-B895-DCD2CDDAFE24}" type="pres">
      <dgm:prSet presAssocID="{8D58EDE8-D0CB-3C40-BF02-E05D51C9138F}" presName="Name19" presStyleLbl="parChTrans1D4" presStyleIdx="7" presStyleCnt="11"/>
      <dgm:spPr/>
    </dgm:pt>
    <dgm:pt modelId="{B1D1E8F9-61E4-2047-974C-9BC970A1C0DE}" type="pres">
      <dgm:prSet presAssocID="{EFF8C5A0-0869-1845-A6A8-3A12C0D7BA32}" presName="Name21" presStyleCnt="0"/>
      <dgm:spPr/>
    </dgm:pt>
    <dgm:pt modelId="{D630F2B3-5C5E-A544-853F-6FE67173799D}" type="pres">
      <dgm:prSet presAssocID="{EFF8C5A0-0869-1845-A6A8-3A12C0D7BA32}" presName="level2Shape" presStyleLbl="node4" presStyleIdx="7" presStyleCnt="11" custScaleX="200770" custLinFactNeighborX="-62277"/>
      <dgm:spPr/>
    </dgm:pt>
    <dgm:pt modelId="{2DA22103-C7EB-3D49-9293-D0115EDA492C}" type="pres">
      <dgm:prSet presAssocID="{EFF8C5A0-0869-1845-A6A8-3A12C0D7BA32}" presName="hierChild3" presStyleCnt="0"/>
      <dgm:spPr/>
    </dgm:pt>
    <dgm:pt modelId="{AEDEE852-C999-314C-B957-D129A087611D}" type="pres">
      <dgm:prSet presAssocID="{B9FEF73F-A150-4D48-BD0C-8D9351F68DDB}" presName="Name19" presStyleLbl="parChTrans1D4" presStyleIdx="8" presStyleCnt="11"/>
      <dgm:spPr/>
    </dgm:pt>
    <dgm:pt modelId="{9A1C65BC-5646-EF42-9919-376D9BF910F5}" type="pres">
      <dgm:prSet presAssocID="{A17538C0-30D8-314F-83CB-EED960BFFB55}" presName="Name21" presStyleCnt="0"/>
      <dgm:spPr/>
    </dgm:pt>
    <dgm:pt modelId="{6074FCB1-C60E-C744-869C-43594FD30358}" type="pres">
      <dgm:prSet presAssocID="{A17538C0-30D8-314F-83CB-EED960BFFB55}" presName="level2Shape" presStyleLbl="node4" presStyleIdx="8" presStyleCnt="11" custScaleX="200770" custLinFactNeighborX="-62277"/>
      <dgm:spPr/>
    </dgm:pt>
    <dgm:pt modelId="{46F32189-5E6F-6B40-8D98-C3E8B0932879}" type="pres">
      <dgm:prSet presAssocID="{A17538C0-30D8-314F-83CB-EED960BFFB55}" presName="hierChild3" presStyleCnt="0"/>
      <dgm:spPr/>
    </dgm:pt>
    <dgm:pt modelId="{C8CB631F-2D8A-4342-88BA-E92E91820387}" type="pres">
      <dgm:prSet presAssocID="{22C97553-F928-C14D-86A5-568CD84BEDAB}" presName="Name19" presStyleLbl="parChTrans1D4" presStyleIdx="9" presStyleCnt="11"/>
      <dgm:spPr/>
    </dgm:pt>
    <dgm:pt modelId="{7C454A77-658C-2449-82CF-E707E5A34F30}" type="pres">
      <dgm:prSet presAssocID="{5DB64A56-13E3-9040-8A77-49CC311055A0}" presName="Name21" presStyleCnt="0"/>
      <dgm:spPr/>
    </dgm:pt>
    <dgm:pt modelId="{CEA03DDE-BA24-FD44-9283-F90034B997F5}" type="pres">
      <dgm:prSet presAssocID="{5DB64A56-13E3-9040-8A77-49CC311055A0}" presName="level2Shape" presStyleLbl="node4" presStyleIdx="9" presStyleCnt="11" custScaleX="200770" custLinFactNeighborX="-62277"/>
      <dgm:spPr/>
    </dgm:pt>
    <dgm:pt modelId="{46020F4F-BD35-8B4D-97CF-439E127ADA74}" type="pres">
      <dgm:prSet presAssocID="{5DB64A56-13E3-9040-8A77-49CC311055A0}" presName="hierChild3" presStyleCnt="0"/>
      <dgm:spPr/>
    </dgm:pt>
    <dgm:pt modelId="{348645C0-6DA7-D744-84B5-ACB24AC8FE64}" type="pres">
      <dgm:prSet presAssocID="{FC46BED5-3240-CD42-9941-870677FC2095}" presName="Name19" presStyleLbl="parChTrans1D3" presStyleIdx="2" presStyleCnt="3"/>
      <dgm:spPr/>
    </dgm:pt>
    <dgm:pt modelId="{B0373FA8-C95B-3A41-92A0-4354E5D868CE}" type="pres">
      <dgm:prSet presAssocID="{7DA5BE91-790A-BB40-9F68-7FA49841AF42}" presName="Name21" presStyleCnt="0"/>
      <dgm:spPr/>
    </dgm:pt>
    <dgm:pt modelId="{DC99B446-B48B-074B-BA43-1BD9746780D9}" type="pres">
      <dgm:prSet presAssocID="{7DA5BE91-790A-BB40-9F68-7FA49841AF42}" presName="level2Shape" presStyleLbl="node3" presStyleIdx="2" presStyleCnt="3" custScaleX="200770"/>
      <dgm:spPr/>
    </dgm:pt>
    <dgm:pt modelId="{68C71025-E80A-C54B-BE33-D98B7AF598C8}" type="pres">
      <dgm:prSet presAssocID="{7DA5BE91-790A-BB40-9F68-7FA49841AF42}" presName="hierChild3" presStyleCnt="0"/>
      <dgm:spPr/>
    </dgm:pt>
    <dgm:pt modelId="{A2110837-5558-3F43-82ED-C9F39D34C8DB}" type="pres">
      <dgm:prSet presAssocID="{414CC4B5-14F8-C94B-B3CE-EC8DDDBDFB9E}" presName="Name19" presStyleLbl="parChTrans1D4" presStyleIdx="10" presStyleCnt="11"/>
      <dgm:spPr/>
    </dgm:pt>
    <dgm:pt modelId="{62DE7B61-B0D9-1F4F-ABD8-57F8FDFEA369}" type="pres">
      <dgm:prSet presAssocID="{4436717F-CD01-304A-BF31-8BF56C3A258C}" presName="Name21" presStyleCnt="0"/>
      <dgm:spPr/>
    </dgm:pt>
    <dgm:pt modelId="{F1E78216-C376-334C-A1C3-74F6C1E320A2}" type="pres">
      <dgm:prSet presAssocID="{4436717F-CD01-304A-BF31-8BF56C3A258C}" presName="level2Shape" presStyleLbl="node4" presStyleIdx="10" presStyleCnt="11" custScaleX="200770"/>
      <dgm:spPr/>
    </dgm:pt>
    <dgm:pt modelId="{F2A64C6A-017E-4342-ABA1-ADA2015E106F}" type="pres">
      <dgm:prSet presAssocID="{4436717F-CD01-304A-BF31-8BF56C3A258C}" presName="hierChild3" presStyleCnt="0"/>
      <dgm:spPr/>
    </dgm:pt>
    <dgm:pt modelId="{E6DC99E0-7AD2-8548-A95E-618E48EDEEA3}" type="pres">
      <dgm:prSet presAssocID="{D627FBA3-22DF-5845-ADD0-85986E958E50}" presName="bgShapesFlow" presStyleCnt="0"/>
      <dgm:spPr/>
    </dgm:pt>
  </dgm:ptLst>
  <dgm:cxnLst>
    <dgm:cxn modelId="{19B4F70F-46C8-4D4B-B382-C42163FADFA8}" srcId="{0E9A2A62-46AA-4449-A564-45EF7D3E5BA0}" destId="{15DB791A-C432-A549-AEE6-20AA4DF39769}" srcOrd="0" destOrd="0" parTransId="{3395AD44-DE29-464F-8090-A32AE0E72126}" sibTransId="{A3151BD8-A40D-0847-8876-13349BF0AEF1}"/>
    <dgm:cxn modelId="{DB5D4D12-9E40-0B40-8D0C-98FABB13C511}" type="presOf" srcId="{B9FEF73F-A150-4D48-BD0C-8D9351F68DDB}" destId="{AEDEE852-C999-314C-B957-D129A087611D}" srcOrd="0" destOrd="0" presId="urn:microsoft.com/office/officeart/2005/8/layout/hierarchy6"/>
    <dgm:cxn modelId="{4EF01E19-84DE-124C-834C-77EBF6CCE0CF}" type="presOf" srcId="{B112E2B7-4FB6-BF4E-831E-BCB07C82BB7D}" destId="{B6A11E27-0B84-3F4C-AF40-15B5E4FCB696}" srcOrd="0" destOrd="0" presId="urn:microsoft.com/office/officeart/2005/8/layout/hierarchy6"/>
    <dgm:cxn modelId="{84F9561A-0FC3-6B4B-B820-8D99229C526C}" srcId="{D627FBA3-22DF-5845-ADD0-85986E958E50}" destId="{FF5973DF-BBC4-3542-B412-5F688E2BB382}" srcOrd="0" destOrd="0" parTransId="{ACC7B4B6-6494-EA44-9139-6B1C382DB2F3}" sibTransId="{BF82EAB1-AEDA-AB48-AD16-7F60D2981495}"/>
    <dgm:cxn modelId="{58F4881F-DDA5-7841-9DC9-0BD39AEFC179}" type="presOf" srcId="{0733C693-1A79-E741-8407-CAF37D521721}" destId="{71505DA7-9870-5049-B1E8-69D85ECE7569}" srcOrd="0" destOrd="0" presId="urn:microsoft.com/office/officeart/2005/8/layout/hierarchy6"/>
    <dgm:cxn modelId="{14D0CA20-620D-424B-B9BE-DB6819D845F3}" type="presOf" srcId="{D627FBA3-22DF-5845-ADD0-85986E958E50}" destId="{7D01FDBF-7F8C-7546-8CBF-60D66366E575}" srcOrd="0" destOrd="0" presId="urn:microsoft.com/office/officeart/2005/8/layout/hierarchy6"/>
    <dgm:cxn modelId="{BB76C523-A177-9745-8C68-4B4EACC7B128}" type="presOf" srcId="{77E066AC-7525-654F-A301-603FFFC42E92}" destId="{764582A7-4091-C54D-A3CD-084F1562EFE4}" srcOrd="0" destOrd="0" presId="urn:microsoft.com/office/officeart/2005/8/layout/hierarchy6"/>
    <dgm:cxn modelId="{22DAB229-9589-BE42-9313-21204D83710D}" srcId="{15DB791A-C432-A549-AEE6-20AA4DF39769}" destId="{78400CCD-0DDE-CF40-AE75-94A7A70A53B6}" srcOrd="0" destOrd="0" parTransId="{92F04FE2-8638-7B4F-B910-C855F1BEE7A7}" sibTransId="{DDF7A777-0216-8843-BE65-43DA41CDA835}"/>
    <dgm:cxn modelId="{B49CBF2B-9879-1846-BB91-F6DC877B1C1E}" srcId="{0E9A2A62-46AA-4449-A564-45EF7D3E5BA0}" destId="{7DA5BE91-790A-BB40-9F68-7FA49841AF42}" srcOrd="2" destOrd="0" parTransId="{FC46BED5-3240-CD42-9941-870677FC2095}" sibTransId="{A118CEF6-8FDB-144F-A9F3-F8572231F621}"/>
    <dgm:cxn modelId="{DF15732E-8A8E-1643-A315-38CCA971B2F1}" type="presOf" srcId="{3AFB713F-E6D4-5E43-891F-0CEC99173AA3}" destId="{4602D411-308C-A04C-BD15-E8E1A988C9C0}" srcOrd="0" destOrd="0" presId="urn:microsoft.com/office/officeart/2005/8/layout/hierarchy6"/>
    <dgm:cxn modelId="{A5B8D834-E209-8D41-9961-F29772DEF3E0}" type="presOf" srcId="{414CC4B5-14F8-C94B-B3CE-EC8DDDBDFB9E}" destId="{A2110837-5558-3F43-82ED-C9F39D34C8DB}" srcOrd="0" destOrd="0" presId="urn:microsoft.com/office/officeart/2005/8/layout/hierarchy6"/>
    <dgm:cxn modelId="{12DB3936-025E-9546-94E1-83B25CB65E20}" type="presOf" srcId="{3395AD44-DE29-464F-8090-A32AE0E72126}" destId="{99FBE8EC-5A40-1C4D-9EC5-4BA716768115}" srcOrd="0" destOrd="0" presId="urn:microsoft.com/office/officeart/2005/8/layout/hierarchy6"/>
    <dgm:cxn modelId="{EE557836-1812-F845-B726-25C8F64CAD16}" type="presOf" srcId="{7DA5BE91-790A-BB40-9F68-7FA49841AF42}" destId="{DC99B446-B48B-074B-BA43-1BD9746780D9}" srcOrd="0" destOrd="0" presId="urn:microsoft.com/office/officeart/2005/8/layout/hierarchy6"/>
    <dgm:cxn modelId="{13C43137-0402-8E40-85BE-582F10D20EAE}" srcId="{E9A91FC6-61CE-A746-9BC5-F8C37FB99840}" destId="{EFF8C5A0-0869-1845-A6A8-3A12C0D7BA32}" srcOrd="0" destOrd="0" parTransId="{8D58EDE8-D0CB-3C40-BF02-E05D51C9138F}" sibTransId="{FF84D591-3CFD-9A4B-B3F8-5D5CEA512009}"/>
    <dgm:cxn modelId="{8BF3CE42-C987-5841-90EE-86831BD57DFF}" srcId="{7DA5BE91-790A-BB40-9F68-7FA49841AF42}" destId="{4436717F-CD01-304A-BF31-8BF56C3A258C}" srcOrd="0" destOrd="0" parTransId="{414CC4B5-14F8-C94B-B3CE-EC8DDDBDFB9E}" sibTransId="{34E3D3D2-1A78-FC49-8A6B-42F3C347A880}"/>
    <dgm:cxn modelId="{7FE2C948-4097-AD4A-9D6A-86D59EDD64FA}" srcId="{FF5973DF-BBC4-3542-B412-5F688E2BB382}" destId="{0E9A2A62-46AA-4449-A564-45EF7D3E5BA0}" srcOrd="0" destOrd="0" parTransId="{1EA6907C-2451-DB45-B2E7-E8B4F2B49B0C}" sibTransId="{389093A5-4762-2F4B-AB8E-B021E7AB1960}"/>
    <dgm:cxn modelId="{F00A2A54-959C-C944-AA66-600A9A7093A6}" srcId="{B112E2B7-4FB6-BF4E-831E-BCB07C82BB7D}" destId="{0733C693-1A79-E741-8407-CAF37D521721}" srcOrd="0" destOrd="0" parTransId="{862F0FCA-CD44-5542-A3B8-E88237D92970}" sibTransId="{1916E312-A067-6944-9500-0BC0F6D7337E}"/>
    <dgm:cxn modelId="{D9CD5E5B-D0B8-D34E-9467-BDA7E01C803E}" srcId="{0733C693-1A79-E741-8407-CAF37D521721}" destId="{E4777773-5C4D-BA42-9E32-9010E2E85949}" srcOrd="0" destOrd="0" parTransId="{023E3DA1-03AB-9441-8873-30D1F26DFC29}" sibTransId="{C499669D-D774-E34E-B14F-53CDEEEDA592}"/>
    <dgm:cxn modelId="{F466BF5E-6A1B-A740-9D70-64BA4D4248D7}" type="presOf" srcId="{92F04FE2-8638-7B4F-B910-C855F1BEE7A7}" destId="{7CDDE187-37AB-4D4E-93C2-ADDFF6F203FB}" srcOrd="0" destOrd="0" presId="urn:microsoft.com/office/officeart/2005/8/layout/hierarchy6"/>
    <dgm:cxn modelId="{E9A6BB70-C23D-5046-B73A-64138FB1D308}" type="presOf" srcId="{4436717F-CD01-304A-BF31-8BF56C3A258C}" destId="{F1E78216-C376-334C-A1C3-74F6C1E320A2}" srcOrd="0" destOrd="0" presId="urn:microsoft.com/office/officeart/2005/8/layout/hierarchy6"/>
    <dgm:cxn modelId="{A708A974-053B-4E45-BC29-3CDE1E21BB5C}" type="presOf" srcId="{FF5973DF-BBC4-3542-B412-5F688E2BB382}" destId="{93DC2783-A107-564E-9576-480D6D8A2766}" srcOrd="0" destOrd="0" presId="urn:microsoft.com/office/officeart/2005/8/layout/hierarchy6"/>
    <dgm:cxn modelId="{ABA96176-0C79-FD45-963D-F3DFACC4F600}" type="presOf" srcId="{E9A91FC6-61CE-A746-9BC5-F8C37FB99840}" destId="{FED94200-C984-6644-8B0A-08CC5ED5A349}" srcOrd="0" destOrd="0" presId="urn:microsoft.com/office/officeart/2005/8/layout/hierarchy6"/>
    <dgm:cxn modelId="{24EA467B-0E84-3A4B-852F-B29DBC1E6C56}" srcId="{EFF8C5A0-0869-1845-A6A8-3A12C0D7BA32}" destId="{A17538C0-30D8-314F-83CB-EED960BFFB55}" srcOrd="0" destOrd="0" parTransId="{B9FEF73F-A150-4D48-BD0C-8D9351F68DDB}" sibTransId="{65532FD2-2F50-E549-BE18-1A7800A624F8}"/>
    <dgm:cxn modelId="{DEAF7B81-F1F7-8F48-9085-8BE17A3FFDB9}" type="presOf" srcId="{5DB64A56-13E3-9040-8A77-49CC311055A0}" destId="{CEA03DDE-BA24-FD44-9283-F90034B997F5}" srcOrd="0" destOrd="0" presId="urn:microsoft.com/office/officeart/2005/8/layout/hierarchy6"/>
    <dgm:cxn modelId="{88399B8A-E260-2F4E-9D63-7C1D81A5A592}" type="presOf" srcId="{A17538C0-30D8-314F-83CB-EED960BFFB55}" destId="{6074FCB1-C60E-C744-869C-43594FD30358}" srcOrd="0" destOrd="0" presId="urn:microsoft.com/office/officeart/2005/8/layout/hierarchy6"/>
    <dgm:cxn modelId="{B14A5591-E8B7-AD40-B83B-508C48E15EE6}" type="presOf" srcId="{E4777773-5C4D-BA42-9E32-9010E2E85949}" destId="{85259EF8-9325-4A46-B0D3-D455D2E64145}" srcOrd="0" destOrd="0" presId="urn:microsoft.com/office/officeart/2005/8/layout/hierarchy6"/>
    <dgm:cxn modelId="{88F0BA95-D9A2-4D46-8DEC-98FB8B806F9B}" srcId="{E03BDC2F-2B38-3748-ABAB-C49FBBB343FA}" destId="{E9A91FC6-61CE-A746-9BC5-F8C37FB99840}" srcOrd="0" destOrd="0" parTransId="{0770E8BE-30E0-214D-A4E6-CA5FFFBD7CA2}" sibTransId="{CBA52C5E-940D-4D4A-8042-F1B3D6C03531}"/>
    <dgm:cxn modelId="{5220E49A-BF23-804E-8729-D7424E30C396}" type="presOf" srcId="{EBAD2A5C-5D3A-A546-9C7B-F8E996EAFA10}" destId="{5F45766A-7297-6148-B7D8-F3155BA848BE}" srcOrd="0" destOrd="0" presId="urn:microsoft.com/office/officeart/2005/8/layout/hierarchy6"/>
    <dgm:cxn modelId="{193B369C-59F6-F34F-BFD9-CCA49F5A42CF}" type="presOf" srcId="{7BE77173-638F-FE4B-84B1-15CDEEB0B984}" destId="{99606B41-9894-D344-9AC0-C3C0AF19CCC0}" srcOrd="0" destOrd="0" presId="urn:microsoft.com/office/officeart/2005/8/layout/hierarchy6"/>
    <dgm:cxn modelId="{300C5D9F-1FB7-4F4D-BFB9-3456BEF2EC7E}" type="presOf" srcId="{56417388-2530-C248-B8AA-118B2190CE2F}" destId="{782D095F-9C68-7B4B-A3B5-5213FA2C78F0}" srcOrd="0" destOrd="0" presId="urn:microsoft.com/office/officeart/2005/8/layout/hierarchy6"/>
    <dgm:cxn modelId="{2C71D8A2-FC0D-C141-8C78-B3489325A882}" type="presOf" srcId="{DB17049D-FFF4-9F4B-9A10-4CA9F566D32C}" destId="{B7E4C0F3-0FE9-354D-9714-9DD4FC3F916D}" srcOrd="0" destOrd="0" presId="urn:microsoft.com/office/officeart/2005/8/layout/hierarchy6"/>
    <dgm:cxn modelId="{88A6B1A3-DCC2-8A48-9B30-B3921BE689B2}" srcId="{56417388-2530-C248-B8AA-118B2190CE2F}" destId="{E03BDC2F-2B38-3748-ABAB-C49FBBB343FA}" srcOrd="0" destOrd="0" parTransId="{3AFB713F-E6D4-5E43-891F-0CEC99173AA3}" sibTransId="{058AC81A-5CB9-8440-8ABF-50624C3BE856}"/>
    <dgm:cxn modelId="{AEEFAFAA-7BEF-554F-B022-C600A28D2F23}" type="presOf" srcId="{1EA6907C-2451-DB45-B2E7-E8B4F2B49B0C}" destId="{A31B585E-44F8-1545-A790-D7896919DA7C}" srcOrd="0" destOrd="0" presId="urn:microsoft.com/office/officeart/2005/8/layout/hierarchy6"/>
    <dgm:cxn modelId="{ECA862AD-B67E-1643-96D1-D5AF4DD59753}" type="presOf" srcId="{862F0FCA-CD44-5542-A3B8-E88237D92970}" destId="{B1357FE5-C7A3-0040-BD3D-17DE78E3C345}" srcOrd="0" destOrd="0" presId="urn:microsoft.com/office/officeart/2005/8/layout/hierarchy6"/>
    <dgm:cxn modelId="{C65008B3-BB21-7D4A-94D2-5893961271D9}" srcId="{7BE77173-638F-FE4B-84B1-15CDEEB0B984}" destId="{56417388-2530-C248-B8AA-118B2190CE2F}" srcOrd="0" destOrd="0" parTransId="{77E066AC-7525-654F-A301-603FFFC42E92}" sibTransId="{766DC060-8CF4-0F47-B298-8E9DCDAF7A79}"/>
    <dgm:cxn modelId="{841AB8B5-250A-5143-BD9D-8F908F786104}" type="presOf" srcId="{EFF8C5A0-0869-1845-A6A8-3A12C0D7BA32}" destId="{D630F2B3-5C5E-A544-853F-6FE67173799D}" srcOrd="0" destOrd="0" presId="urn:microsoft.com/office/officeart/2005/8/layout/hierarchy6"/>
    <dgm:cxn modelId="{C4EAFBB6-1768-4242-9124-2BE19DC65ACB}" type="presOf" srcId="{8D58EDE8-D0CB-3C40-BF02-E05D51C9138F}" destId="{2C6FCC69-33EF-BF4B-B895-DCD2CDDAFE24}" srcOrd="0" destOrd="0" presId="urn:microsoft.com/office/officeart/2005/8/layout/hierarchy6"/>
    <dgm:cxn modelId="{811D9CB9-EBCC-4444-8C16-A455BB21948D}" type="presOf" srcId="{0E9A2A62-46AA-4449-A564-45EF7D3E5BA0}" destId="{BCF691E1-A644-514A-ADA4-66BDB02190BF}" srcOrd="0" destOrd="0" presId="urn:microsoft.com/office/officeart/2005/8/layout/hierarchy6"/>
    <dgm:cxn modelId="{DE75BECD-D07E-FA40-85A8-A12309DE0AE1}" type="presOf" srcId="{78400CCD-0DDE-CF40-AE75-94A7A70A53B6}" destId="{6F6B2C91-1A31-5B44-BCAE-F15EC65D43E8}" srcOrd="0" destOrd="0" presId="urn:microsoft.com/office/officeart/2005/8/layout/hierarchy6"/>
    <dgm:cxn modelId="{79F48ADB-7EC0-A340-AE7C-4D5E36970F44}" type="presOf" srcId="{15DB791A-C432-A549-AEE6-20AA4DF39769}" destId="{EF29B65D-712F-1949-BB85-DBE76B314CBD}" srcOrd="0" destOrd="0" presId="urn:microsoft.com/office/officeart/2005/8/layout/hierarchy6"/>
    <dgm:cxn modelId="{EEE720DF-15EB-7640-8718-D3C6B2FA9942}" srcId="{EFF8C5A0-0869-1845-A6A8-3A12C0D7BA32}" destId="{5DB64A56-13E3-9040-8A77-49CC311055A0}" srcOrd="1" destOrd="0" parTransId="{22C97553-F928-C14D-86A5-568CD84BEDAB}" sibTransId="{D0C3191C-A261-A14D-8DF1-D3DBA61E47E3}"/>
    <dgm:cxn modelId="{486C86DF-B63B-B24B-8E39-716223A6081B}" srcId="{0E9A2A62-46AA-4449-A564-45EF7D3E5BA0}" destId="{B112E2B7-4FB6-BF4E-831E-BCB07C82BB7D}" srcOrd="1" destOrd="0" parTransId="{DB17049D-FFF4-9F4B-9A10-4CA9F566D32C}" sibTransId="{ED3BBAB3-D52C-284F-AF16-74ACFF9D0391}"/>
    <dgm:cxn modelId="{60F7BBEB-88E4-8E46-A2AC-2033DEF6AE80}" type="presOf" srcId="{FC46BED5-3240-CD42-9941-870677FC2095}" destId="{348645C0-6DA7-D744-84B5-ACB24AC8FE64}" srcOrd="0" destOrd="0" presId="urn:microsoft.com/office/officeart/2005/8/layout/hierarchy6"/>
    <dgm:cxn modelId="{4BF998F0-B0C7-634C-8F0E-1D2EE5877897}" srcId="{E4777773-5C4D-BA42-9E32-9010E2E85949}" destId="{7BE77173-638F-FE4B-84B1-15CDEEB0B984}" srcOrd="0" destOrd="0" parTransId="{EBAD2A5C-5D3A-A546-9C7B-F8E996EAFA10}" sibTransId="{E6A2B6C1-1ED7-1E49-BC09-5A1017427A85}"/>
    <dgm:cxn modelId="{625DE7F4-366C-8548-A297-74BC80A483DB}" type="presOf" srcId="{E03BDC2F-2B38-3748-ABAB-C49FBBB343FA}" destId="{D9D5F874-48DD-804E-9F92-7604AE8F6E86}" srcOrd="0" destOrd="0" presId="urn:microsoft.com/office/officeart/2005/8/layout/hierarchy6"/>
    <dgm:cxn modelId="{B6B021F7-8E8F-714A-AAD6-BEBBBCC7ADC9}" type="presOf" srcId="{0770E8BE-30E0-214D-A4E6-CA5FFFBD7CA2}" destId="{381BF6BD-FC55-5345-B2E0-A70B7B9B6241}" srcOrd="0" destOrd="0" presId="urn:microsoft.com/office/officeart/2005/8/layout/hierarchy6"/>
    <dgm:cxn modelId="{86625BFA-25C4-C043-908D-DD21FF94E6EB}" type="presOf" srcId="{22C97553-F928-C14D-86A5-568CD84BEDAB}" destId="{C8CB631F-2D8A-4342-88BA-E92E91820387}" srcOrd="0" destOrd="0" presId="urn:microsoft.com/office/officeart/2005/8/layout/hierarchy6"/>
    <dgm:cxn modelId="{82832AFE-31C0-0A41-BCF9-9EBAA034C5D8}" type="presOf" srcId="{023E3DA1-03AB-9441-8873-30D1F26DFC29}" destId="{93D6488C-BF85-8549-B10E-D38EAEBC684B}" srcOrd="0" destOrd="0" presId="urn:microsoft.com/office/officeart/2005/8/layout/hierarchy6"/>
    <dgm:cxn modelId="{EFA848EF-942B-7F40-BDB0-780EFAB3B8CB}" type="presParOf" srcId="{7D01FDBF-7F8C-7546-8CBF-60D66366E575}" destId="{16A35726-2D16-8841-8870-1D51059AE4DB}" srcOrd="0" destOrd="0" presId="urn:microsoft.com/office/officeart/2005/8/layout/hierarchy6"/>
    <dgm:cxn modelId="{0837EB60-DDBD-1342-930A-F3512987B785}" type="presParOf" srcId="{16A35726-2D16-8841-8870-1D51059AE4DB}" destId="{40925F24-DF1F-D249-A6CE-303ADA73CC24}" srcOrd="0" destOrd="0" presId="urn:microsoft.com/office/officeart/2005/8/layout/hierarchy6"/>
    <dgm:cxn modelId="{2A227812-CBB7-124F-866A-C1AF2CDB296D}" type="presParOf" srcId="{40925F24-DF1F-D249-A6CE-303ADA73CC24}" destId="{D8FAA0A6-5A12-674B-B511-47BA06AA96C9}" srcOrd="0" destOrd="0" presId="urn:microsoft.com/office/officeart/2005/8/layout/hierarchy6"/>
    <dgm:cxn modelId="{AE623D02-5226-5A4C-A8F2-2C7961FE9E86}" type="presParOf" srcId="{D8FAA0A6-5A12-674B-B511-47BA06AA96C9}" destId="{93DC2783-A107-564E-9576-480D6D8A2766}" srcOrd="0" destOrd="0" presId="urn:microsoft.com/office/officeart/2005/8/layout/hierarchy6"/>
    <dgm:cxn modelId="{03C44B4B-C970-AC48-A868-973833196CA7}" type="presParOf" srcId="{D8FAA0A6-5A12-674B-B511-47BA06AA96C9}" destId="{10CBBCFA-B1D4-5F42-A618-53FCF89E81D5}" srcOrd="1" destOrd="0" presId="urn:microsoft.com/office/officeart/2005/8/layout/hierarchy6"/>
    <dgm:cxn modelId="{1F8B7563-6262-904E-B3BD-8F4A110265FE}" type="presParOf" srcId="{10CBBCFA-B1D4-5F42-A618-53FCF89E81D5}" destId="{A31B585E-44F8-1545-A790-D7896919DA7C}" srcOrd="0" destOrd="0" presId="urn:microsoft.com/office/officeart/2005/8/layout/hierarchy6"/>
    <dgm:cxn modelId="{C6D9C375-A6B4-B34B-8E07-68C8A41FD0A6}" type="presParOf" srcId="{10CBBCFA-B1D4-5F42-A618-53FCF89E81D5}" destId="{A1ECCAB9-3012-CC4B-BE5A-FFACDD6B6B33}" srcOrd="1" destOrd="0" presId="urn:microsoft.com/office/officeart/2005/8/layout/hierarchy6"/>
    <dgm:cxn modelId="{A572723E-CEAD-D64D-9CED-F26DF0302F57}" type="presParOf" srcId="{A1ECCAB9-3012-CC4B-BE5A-FFACDD6B6B33}" destId="{BCF691E1-A644-514A-ADA4-66BDB02190BF}" srcOrd="0" destOrd="0" presId="urn:microsoft.com/office/officeart/2005/8/layout/hierarchy6"/>
    <dgm:cxn modelId="{16E45B23-C9A2-F44C-9D42-C4E12CFDE9F3}" type="presParOf" srcId="{A1ECCAB9-3012-CC4B-BE5A-FFACDD6B6B33}" destId="{4025695B-1A4E-5A4D-8A59-CDC6CF2EE65D}" srcOrd="1" destOrd="0" presId="urn:microsoft.com/office/officeart/2005/8/layout/hierarchy6"/>
    <dgm:cxn modelId="{8F43AA9B-F342-B94A-8FE6-71A198D8DFC4}" type="presParOf" srcId="{4025695B-1A4E-5A4D-8A59-CDC6CF2EE65D}" destId="{99FBE8EC-5A40-1C4D-9EC5-4BA716768115}" srcOrd="0" destOrd="0" presId="urn:microsoft.com/office/officeart/2005/8/layout/hierarchy6"/>
    <dgm:cxn modelId="{CE88988A-C851-FB45-8AA4-680E7BA74B47}" type="presParOf" srcId="{4025695B-1A4E-5A4D-8A59-CDC6CF2EE65D}" destId="{4E43204F-E861-E648-824B-59D88A07C4BF}" srcOrd="1" destOrd="0" presId="urn:microsoft.com/office/officeart/2005/8/layout/hierarchy6"/>
    <dgm:cxn modelId="{D06DFE71-B333-954C-A108-D477470E08EF}" type="presParOf" srcId="{4E43204F-E861-E648-824B-59D88A07C4BF}" destId="{EF29B65D-712F-1949-BB85-DBE76B314CBD}" srcOrd="0" destOrd="0" presId="urn:microsoft.com/office/officeart/2005/8/layout/hierarchy6"/>
    <dgm:cxn modelId="{53DB2594-1F84-A64F-9CD1-E1FFE5DE90BC}" type="presParOf" srcId="{4E43204F-E861-E648-824B-59D88A07C4BF}" destId="{F52A3B8B-6592-D549-A061-E4BB77D60743}" srcOrd="1" destOrd="0" presId="urn:microsoft.com/office/officeart/2005/8/layout/hierarchy6"/>
    <dgm:cxn modelId="{C75E9A1E-BF6F-6549-9E03-0E1825204FA3}" type="presParOf" srcId="{F52A3B8B-6592-D549-A061-E4BB77D60743}" destId="{7CDDE187-37AB-4D4E-93C2-ADDFF6F203FB}" srcOrd="0" destOrd="0" presId="urn:microsoft.com/office/officeart/2005/8/layout/hierarchy6"/>
    <dgm:cxn modelId="{6629E9C0-60FC-9741-8103-C59AFEB794C2}" type="presParOf" srcId="{F52A3B8B-6592-D549-A061-E4BB77D60743}" destId="{281DA90B-6435-7F44-931F-C75E090202A7}" srcOrd="1" destOrd="0" presId="urn:microsoft.com/office/officeart/2005/8/layout/hierarchy6"/>
    <dgm:cxn modelId="{6F2FB6B6-7941-6A4B-812E-BA536334976D}" type="presParOf" srcId="{281DA90B-6435-7F44-931F-C75E090202A7}" destId="{6F6B2C91-1A31-5B44-BCAE-F15EC65D43E8}" srcOrd="0" destOrd="0" presId="urn:microsoft.com/office/officeart/2005/8/layout/hierarchy6"/>
    <dgm:cxn modelId="{B5CF319B-F57A-E249-9FD4-4C2B2F688909}" type="presParOf" srcId="{281DA90B-6435-7F44-931F-C75E090202A7}" destId="{38110014-CB8C-6F47-8E76-572B8148AF71}" srcOrd="1" destOrd="0" presId="urn:microsoft.com/office/officeart/2005/8/layout/hierarchy6"/>
    <dgm:cxn modelId="{AD8A6FAE-A986-7245-B313-C88D59F1A95B}" type="presParOf" srcId="{4025695B-1A4E-5A4D-8A59-CDC6CF2EE65D}" destId="{B7E4C0F3-0FE9-354D-9714-9DD4FC3F916D}" srcOrd="2" destOrd="0" presId="urn:microsoft.com/office/officeart/2005/8/layout/hierarchy6"/>
    <dgm:cxn modelId="{D36A9779-E300-FF4E-A753-D7E0455E3B42}" type="presParOf" srcId="{4025695B-1A4E-5A4D-8A59-CDC6CF2EE65D}" destId="{FE96CFC9-373F-FC43-8173-879E3E9CA5FB}" srcOrd="3" destOrd="0" presId="urn:microsoft.com/office/officeart/2005/8/layout/hierarchy6"/>
    <dgm:cxn modelId="{0AE9F544-8B69-D443-A40E-C6663F42710C}" type="presParOf" srcId="{FE96CFC9-373F-FC43-8173-879E3E9CA5FB}" destId="{B6A11E27-0B84-3F4C-AF40-15B5E4FCB696}" srcOrd="0" destOrd="0" presId="urn:microsoft.com/office/officeart/2005/8/layout/hierarchy6"/>
    <dgm:cxn modelId="{D9852CF7-15EC-4F4F-B587-1C078B4C9A89}" type="presParOf" srcId="{FE96CFC9-373F-FC43-8173-879E3E9CA5FB}" destId="{44CA6385-2D49-7E44-84BB-D913D45FDDC0}" srcOrd="1" destOrd="0" presId="urn:microsoft.com/office/officeart/2005/8/layout/hierarchy6"/>
    <dgm:cxn modelId="{CD3C469E-356D-4A42-B554-F12EB8E928E1}" type="presParOf" srcId="{44CA6385-2D49-7E44-84BB-D913D45FDDC0}" destId="{B1357FE5-C7A3-0040-BD3D-17DE78E3C345}" srcOrd="0" destOrd="0" presId="urn:microsoft.com/office/officeart/2005/8/layout/hierarchy6"/>
    <dgm:cxn modelId="{0E761A34-F697-5F41-B8AF-F43D7F9606D1}" type="presParOf" srcId="{44CA6385-2D49-7E44-84BB-D913D45FDDC0}" destId="{ECD1CD73-4BEE-4242-82C9-B690693C6175}" srcOrd="1" destOrd="0" presId="urn:microsoft.com/office/officeart/2005/8/layout/hierarchy6"/>
    <dgm:cxn modelId="{E3B97CCD-B6BD-C245-A8BB-A3189DE15824}" type="presParOf" srcId="{ECD1CD73-4BEE-4242-82C9-B690693C6175}" destId="{71505DA7-9870-5049-B1E8-69D85ECE7569}" srcOrd="0" destOrd="0" presId="urn:microsoft.com/office/officeart/2005/8/layout/hierarchy6"/>
    <dgm:cxn modelId="{DD989463-5AF7-7740-B95D-AC246FC83B72}" type="presParOf" srcId="{ECD1CD73-4BEE-4242-82C9-B690693C6175}" destId="{C43AFAC4-E8F2-1A41-ADFB-0F448FECB900}" srcOrd="1" destOrd="0" presId="urn:microsoft.com/office/officeart/2005/8/layout/hierarchy6"/>
    <dgm:cxn modelId="{F2F94E3D-63CC-5D40-8143-0B45C27A21DE}" type="presParOf" srcId="{C43AFAC4-E8F2-1A41-ADFB-0F448FECB900}" destId="{93D6488C-BF85-8549-B10E-D38EAEBC684B}" srcOrd="0" destOrd="0" presId="urn:microsoft.com/office/officeart/2005/8/layout/hierarchy6"/>
    <dgm:cxn modelId="{A841B4A3-23D0-F345-BB80-7843F7032745}" type="presParOf" srcId="{C43AFAC4-E8F2-1A41-ADFB-0F448FECB900}" destId="{0725AD58-F4B3-7248-9E56-C300F28DE2FF}" srcOrd="1" destOrd="0" presId="urn:microsoft.com/office/officeart/2005/8/layout/hierarchy6"/>
    <dgm:cxn modelId="{8748C329-B8FC-E74A-AD88-9A5C2C84DCEE}" type="presParOf" srcId="{0725AD58-F4B3-7248-9E56-C300F28DE2FF}" destId="{85259EF8-9325-4A46-B0D3-D455D2E64145}" srcOrd="0" destOrd="0" presId="urn:microsoft.com/office/officeart/2005/8/layout/hierarchy6"/>
    <dgm:cxn modelId="{0E978301-8A3B-694D-BBD2-7750CDF1D0B4}" type="presParOf" srcId="{0725AD58-F4B3-7248-9E56-C300F28DE2FF}" destId="{9C55E420-2843-A842-A7DF-A2AE90C78796}" srcOrd="1" destOrd="0" presId="urn:microsoft.com/office/officeart/2005/8/layout/hierarchy6"/>
    <dgm:cxn modelId="{FC6B4AEA-66A7-4A4D-A68A-DB07C00A9CA7}" type="presParOf" srcId="{9C55E420-2843-A842-A7DF-A2AE90C78796}" destId="{5F45766A-7297-6148-B7D8-F3155BA848BE}" srcOrd="0" destOrd="0" presId="urn:microsoft.com/office/officeart/2005/8/layout/hierarchy6"/>
    <dgm:cxn modelId="{C76BBC76-BCF5-3B49-B710-8FB107B0FBDB}" type="presParOf" srcId="{9C55E420-2843-A842-A7DF-A2AE90C78796}" destId="{0E27E7E9-968B-544E-A0C3-3E1416D0D031}" srcOrd="1" destOrd="0" presId="urn:microsoft.com/office/officeart/2005/8/layout/hierarchy6"/>
    <dgm:cxn modelId="{EBA0FE75-5084-1345-9570-978FFE033596}" type="presParOf" srcId="{0E27E7E9-968B-544E-A0C3-3E1416D0D031}" destId="{99606B41-9894-D344-9AC0-C3C0AF19CCC0}" srcOrd="0" destOrd="0" presId="urn:microsoft.com/office/officeart/2005/8/layout/hierarchy6"/>
    <dgm:cxn modelId="{3C21F67B-7936-B943-97B8-D32C58C87F6E}" type="presParOf" srcId="{0E27E7E9-968B-544E-A0C3-3E1416D0D031}" destId="{61297323-9F68-0C4B-AF1B-BEBCCE58CAAE}" srcOrd="1" destOrd="0" presId="urn:microsoft.com/office/officeart/2005/8/layout/hierarchy6"/>
    <dgm:cxn modelId="{1A24CF4D-B3F0-314D-A3AD-7042830049C7}" type="presParOf" srcId="{61297323-9F68-0C4B-AF1B-BEBCCE58CAAE}" destId="{764582A7-4091-C54D-A3CD-084F1562EFE4}" srcOrd="0" destOrd="0" presId="urn:microsoft.com/office/officeart/2005/8/layout/hierarchy6"/>
    <dgm:cxn modelId="{6A2BD97F-F8C9-3A44-95CF-B94E519ED432}" type="presParOf" srcId="{61297323-9F68-0C4B-AF1B-BEBCCE58CAAE}" destId="{DE154E69-0BB2-7542-8B69-81F7B8703273}" srcOrd="1" destOrd="0" presId="urn:microsoft.com/office/officeart/2005/8/layout/hierarchy6"/>
    <dgm:cxn modelId="{5F30855B-857E-5540-AC7B-6858A4DF8A56}" type="presParOf" srcId="{DE154E69-0BB2-7542-8B69-81F7B8703273}" destId="{782D095F-9C68-7B4B-A3B5-5213FA2C78F0}" srcOrd="0" destOrd="0" presId="urn:microsoft.com/office/officeart/2005/8/layout/hierarchy6"/>
    <dgm:cxn modelId="{95D6999C-F66D-3A42-AB03-93988FB2EE5C}" type="presParOf" srcId="{DE154E69-0BB2-7542-8B69-81F7B8703273}" destId="{E719CC77-8D67-D346-8A2D-F097BE41E726}" srcOrd="1" destOrd="0" presId="urn:microsoft.com/office/officeart/2005/8/layout/hierarchy6"/>
    <dgm:cxn modelId="{8D37E913-F208-0040-BD96-8DBC1C528061}" type="presParOf" srcId="{E719CC77-8D67-D346-8A2D-F097BE41E726}" destId="{4602D411-308C-A04C-BD15-E8E1A988C9C0}" srcOrd="0" destOrd="0" presId="urn:microsoft.com/office/officeart/2005/8/layout/hierarchy6"/>
    <dgm:cxn modelId="{A76BD78E-22AD-894D-83C7-FFBED2531C8C}" type="presParOf" srcId="{E719CC77-8D67-D346-8A2D-F097BE41E726}" destId="{711A7457-27AD-5246-B4F6-0D5F6EE9E3E3}" srcOrd="1" destOrd="0" presId="urn:microsoft.com/office/officeart/2005/8/layout/hierarchy6"/>
    <dgm:cxn modelId="{89CF18BE-3D2E-6145-8D4B-0A73CE6DA6D8}" type="presParOf" srcId="{711A7457-27AD-5246-B4F6-0D5F6EE9E3E3}" destId="{D9D5F874-48DD-804E-9F92-7604AE8F6E86}" srcOrd="0" destOrd="0" presId="urn:microsoft.com/office/officeart/2005/8/layout/hierarchy6"/>
    <dgm:cxn modelId="{7262B5A4-BB87-1E4A-91A6-46E6694C686C}" type="presParOf" srcId="{711A7457-27AD-5246-B4F6-0D5F6EE9E3E3}" destId="{97666F2A-2F33-0148-A15B-A08DE18FDAE8}" srcOrd="1" destOrd="0" presId="urn:microsoft.com/office/officeart/2005/8/layout/hierarchy6"/>
    <dgm:cxn modelId="{FF51E15E-C3BE-E94E-A993-CD1EFD2F8F36}" type="presParOf" srcId="{97666F2A-2F33-0148-A15B-A08DE18FDAE8}" destId="{381BF6BD-FC55-5345-B2E0-A70B7B9B6241}" srcOrd="0" destOrd="0" presId="urn:microsoft.com/office/officeart/2005/8/layout/hierarchy6"/>
    <dgm:cxn modelId="{4FC9B172-2801-2A45-A953-2DD4B2C6FA7A}" type="presParOf" srcId="{97666F2A-2F33-0148-A15B-A08DE18FDAE8}" destId="{F044BAE9-358F-5348-B3E7-C35C7DAF84DF}" srcOrd="1" destOrd="0" presId="urn:microsoft.com/office/officeart/2005/8/layout/hierarchy6"/>
    <dgm:cxn modelId="{5DC8965D-0697-8D48-964E-9E9519273CB0}" type="presParOf" srcId="{F044BAE9-358F-5348-B3E7-C35C7DAF84DF}" destId="{FED94200-C984-6644-8B0A-08CC5ED5A349}" srcOrd="0" destOrd="0" presId="urn:microsoft.com/office/officeart/2005/8/layout/hierarchy6"/>
    <dgm:cxn modelId="{7A4818F9-2FFD-C849-A212-170C1C45D296}" type="presParOf" srcId="{F044BAE9-358F-5348-B3E7-C35C7DAF84DF}" destId="{CC94E939-D7E9-204F-A750-FAE92598A08E}" srcOrd="1" destOrd="0" presId="urn:microsoft.com/office/officeart/2005/8/layout/hierarchy6"/>
    <dgm:cxn modelId="{378C26D7-39BE-BB41-8579-9515F919CB3E}" type="presParOf" srcId="{CC94E939-D7E9-204F-A750-FAE92598A08E}" destId="{2C6FCC69-33EF-BF4B-B895-DCD2CDDAFE24}" srcOrd="0" destOrd="0" presId="urn:microsoft.com/office/officeart/2005/8/layout/hierarchy6"/>
    <dgm:cxn modelId="{DDC76927-7B88-9C41-94BF-B1434D073989}" type="presParOf" srcId="{CC94E939-D7E9-204F-A750-FAE92598A08E}" destId="{B1D1E8F9-61E4-2047-974C-9BC970A1C0DE}" srcOrd="1" destOrd="0" presId="urn:microsoft.com/office/officeart/2005/8/layout/hierarchy6"/>
    <dgm:cxn modelId="{82564777-CE99-2344-B83A-163CE777416B}" type="presParOf" srcId="{B1D1E8F9-61E4-2047-974C-9BC970A1C0DE}" destId="{D630F2B3-5C5E-A544-853F-6FE67173799D}" srcOrd="0" destOrd="0" presId="urn:microsoft.com/office/officeart/2005/8/layout/hierarchy6"/>
    <dgm:cxn modelId="{852E16E6-0DF0-D543-970E-55DF9ABA0D7F}" type="presParOf" srcId="{B1D1E8F9-61E4-2047-974C-9BC970A1C0DE}" destId="{2DA22103-C7EB-3D49-9293-D0115EDA492C}" srcOrd="1" destOrd="0" presId="urn:microsoft.com/office/officeart/2005/8/layout/hierarchy6"/>
    <dgm:cxn modelId="{5F0F6FA5-DFF2-0A4F-9A3A-974700756533}" type="presParOf" srcId="{2DA22103-C7EB-3D49-9293-D0115EDA492C}" destId="{AEDEE852-C999-314C-B957-D129A087611D}" srcOrd="0" destOrd="0" presId="urn:microsoft.com/office/officeart/2005/8/layout/hierarchy6"/>
    <dgm:cxn modelId="{25F8037D-82F9-644B-8F4D-11136CA09655}" type="presParOf" srcId="{2DA22103-C7EB-3D49-9293-D0115EDA492C}" destId="{9A1C65BC-5646-EF42-9919-376D9BF910F5}" srcOrd="1" destOrd="0" presId="urn:microsoft.com/office/officeart/2005/8/layout/hierarchy6"/>
    <dgm:cxn modelId="{4036CE2F-DE03-C049-937E-8E178D6A32C9}" type="presParOf" srcId="{9A1C65BC-5646-EF42-9919-376D9BF910F5}" destId="{6074FCB1-C60E-C744-869C-43594FD30358}" srcOrd="0" destOrd="0" presId="urn:microsoft.com/office/officeart/2005/8/layout/hierarchy6"/>
    <dgm:cxn modelId="{D95141A2-16F7-BD4F-8B0A-495E2336D872}" type="presParOf" srcId="{9A1C65BC-5646-EF42-9919-376D9BF910F5}" destId="{46F32189-5E6F-6B40-8D98-C3E8B0932879}" srcOrd="1" destOrd="0" presId="urn:microsoft.com/office/officeart/2005/8/layout/hierarchy6"/>
    <dgm:cxn modelId="{F858AAB5-0D9B-AB4D-B8D0-ADBA42ACCA79}" type="presParOf" srcId="{2DA22103-C7EB-3D49-9293-D0115EDA492C}" destId="{C8CB631F-2D8A-4342-88BA-E92E91820387}" srcOrd="2" destOrd="0" presId="urn:microsoft.com/office/officeart/2005/8/layout/hierarchy6"/>
    <dgm:cxn modelId="{E2CD39F9-5344-7446-BD6D-491F4576D5EF}" type="presParOf" srcId="{2DA22103-C7EB-3D49-9293-D0115EDA492C}" destId="{7C454A77-658C-2449-82CF-E707E5A34F30}" srcOrd="3" destOrd="0" presId="urn:microsoft.com/office/officeart/2005/8/layout/hierarchy6"/>
    <dgm:cxn modelId="{F40FB22B-1D8D-B847-80BE-8042E330845B}" type="presParOf" srcId="{7C454A77-658C-2449-82CF-E707E5A34F30}" destId="{CEA03DDE-BA24-FD44-9283-F90034B997F5}" srcOrd="0" destOrd="0" presId="urn:microsoft.com/office/officeart/2005/8/layout/hierarchy6"/>
    <dgm:cxn modelId="{254AE933-6985-0743-803F-1D8E1E596C32}" type="presParOf" srcId="{7C454A77-658C-2449-82CF-E707E5A34F30}" destId="{46020F4F-BD35-8B4D-97CF-439E127ADA74}" srcOrd="1" destOrd="0" presId="urn:microsoft.com/office/officeart/2005/8/layout/hierarchy6"/>
    <dgm:cxn modelId="{3B83ADB7-95C6-3E42-A995-3BEEFC7AE3C2}" type="presParOf" srcId="{4025695B-1A4E-5A4D-8A59-CDC6CF2EE65D}" destId="{348645C0-6DA7-D744-84B5-ACB24AC8FE64}" srcOrd="4" destOrd="0" presId="urn:microsoft.com/office/officeart/2005/8/layout/hierarchy6"/>
    <dgm:cxn modelId="{5E55E80B-3B55-D245-967F-C515935C2F15}" type="presParOf" srcId="{4025695B-1A4E-5A4D-8A59-CDC6CF2EE65D}" destId="{B0373FA8-C95B-3A41-92A0-4354E5D868CE}" srcOrd="5" destOrd="0" presId="urn:microsoft.com/office/officeart/2005/8/layout/hierarchy6"/>
    <dgm:cxn modelId="{CD88DCE9-E6BF-B541-A12D-2FAF248C8150}" type="presParOf" srcId="{B0373FA8-C95B-3A41-92A0-4354E5D868CE}" destId="{DC99B446-B48B-074B-BA43-1BD9746780D9}" srcOrd="0" destOrd="0" presId="urn:microsoft.com/office/officeart/2005/8/layout/hierarchy6"/>
    <dgm:cxn modelId="{51BF6C9A-DF8D-D34B-BCF2-715D10DB5290}" type="presParOf" srcId="{B0373FA8-C95B-3A41-92A0-4354E5D868CE}" destId="{68C71025-E80A-C54B-BE33-D98B7AF598C8}" srcOrd="1" destOrd="0" presId="urn:microsoft.com/office/officeart/2005/8/layout/hierarchy6"/>
    <dgm:cxn modelId="{F0C9EC6F-DFC1-124A-8A85-4FE5DDB39A2F}" type="presParOf" srcId="{68C71025-E80A-C54B-BE33-D98B7AF598C8}" destId="{A2110837-5558-3F43-82ED-C9F39D34C8DB}" srcOrd="0" destOrd="0" presId="urn:microsoft.com/office/officeart/2005/8/layout/hierarchy6"/>
    <dgm:cxn modelId="{24E498E3-5301-A04A-AC86-10526C1F60D7}" type="presParOf" srcId="{68C71025-E80A-C54B-BE33-D98B7AF598C8}" destId="{62DE7B61-B0D9-1F4F-ABD8-57F8FDFEA369}" srcOrd="1" destOrd="0" presId="urn:microsoft.com/office/officeart/2005/8/layout/hierarchy6"/>
    <dgm:cxn modelId="{63FAEC8C-4459-B24F-9951-06C977844FD3}" type="presParOf" srcId="{62DE7B61-B0D9-1F4F-ABD8-57F8FDFEA369}" destId="{F1E78216-C376-334C-A1C3-74F6C1E320A2}" srcOrd="0" destOrd="0" presId="urn:microsoft.com/office/officeart/2005/8/layout/hierarchy6"/>
    <dgm:cxn modelId="{E7D82133-2273-174A-8BD7-EE7A21438A9A}" type="presParOf" srcId="{62DE7B61-B0D9-1F4F-ABD8-57F8FDFEA369}" destId="{F2A64C6A-017E-4342-ABA1-ADA2015E106F}" srcOrd="1" destOrd="0" presId="urn:microsoft.com/office/officeart/2005/8/layout/hierarchy6"/>
    <dgm:cxn modelId="{2796D550-DF3D-AC4A-B93C-695D6D652859}" type="presParOf" srcId="{7D01FDBF-7F8C-7546-8CBF-60D66366E575}" destId="{E6DC99E0-7AD2-8548-A95E-618E48EDEEA3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8F09DF-6A59-B843-9DC9-42E185AB507D}">
      <dsp:nvSpPr>
        <dsp:cNvPr id="0" name=""/>
        <dsp:cNvSpPr/>
      </dsp:nvSpPr>
      <dsp:spPr>
        <a:xfrm>
          <a:off x="-5625178" y="-867773"/>
          <a:ext cx="6749343" cy="6749343"/>
        </a:xfrm>
        <a:prstGeom prst="blockArc">
          <a:avLst>
            <a:gd name="adj1" fmla="val 18900000"/>
            <a:gd name="adj2" fmla="val 2700000"/>
            <a:gd name="adj3" fmla="val 320"/>
          </a:avLst>
        </a:prstGeom>
        <a:noFill/>
        <a:ln w="25400" cap="flat" cmpd="sng" algn="ctr">
          <a:solidFill>
            <a:schemeClr val="accent1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E2EF1C2-5D9A-064A-9EBC-B82F38677321}">
      <dsp:nvSpPr>
        <dsp:cNvPr id="0" name=""/>
        <dsp:cNvSpPr/>
      </dsp:nvSpPr>
      <dsp:spPr>
        <a:xfrm>
          <a:off x="921661" y="716271"/>
          <a:ext cx="10310738" cy="1432341"/>
        </a:xfrm>
        <a:prstGeom prst="rect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6921" tIns="58420" rIns="58420" bIns="5842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300" kern="1200" dirty="0"/>
            <a:t>Hay tres macro procesos para el egreso de medios de transportes (MT) 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800" kern="1200" dirty="0"/>
            <a:t>Medio de transporte que no requiere inspección cuarentenaria o aduanera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800" kern="1200" dirty="0"/>
            <a:t>Medio de transporte que requiere inspección cuarentenaria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800" kern="1200" dirty="0"/>
            <a:t>Medio de transporte que requiere inspección aduanera</a:t>
          </a:r>
        </a:p>
      </dsp:txBody>
      <dsp:txXfrm>
        <a:off x="921661" y="716271"/>
        <a:ext cx="10310738" cy="1432341"/>
      </dsp:txXfrm>
    </dsp:sp>
    <dsp:sp modelId="{C2DC04C4-C513-4D4A-86D6-D775C8BD8132}">
      <dsp:nvSpPr>
        <dsp:cNvPr id="0" name=""/>
        <dsp:cNvSpPr/>
      </dsp:nvSpPr>
      <dsp:spPr>
        <a:xfrm>
          <a:off x="26447" y="537228"/>
          <a:ext cx="1790426" cy="179042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E59FC06-29C5-324D-8B56-C5ECFE51E3ED}">
      <dsp:nvSpPr>
        <dsp:cNvPr id="0" name=""/>
        <dsp:cNvSpPr/>
      </dsp:nvSpPr>
      <dsp:spPr>
        <a:xfrm>
          <a:off x="921661" y="2865184"/>
          <a:ext cx="10310738" cy="1432341"/>
        </a:xfrm>
        <a:prstGeom prst="rect">
          <a:avLst/>
        </a:prstGeom>
        <a:solidFill>
          <a:schemeClr val="accent1">
            <a:shade val="80000"/>
            <a:hueOff val="306246"/>
            <a:satOff val="-4392"/>
            <a:lumOff val="2561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6921" tIns="58420" rIns="58420" bIns="5842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300" kern="1200" dirty="0"/>
            <a:t>El estudio de colas se enfoca únicamente en MT que no requieren inspección cuarentenaria o aduanera</a:t>
          </a:r>
        </a:p>
      </dsp:txBody>
      <dsp:txXfrm>
        <a:off x="921661" y="2865184"/>
        <a:ext cx="10310738" cy="1432341"/>
      </dsp:txXfrm>
    </dsp:sp>
    <dsp:sp modelId="{54B2BBC6-6C94-9B48-B51E-5B3285B68175}">
      <dsp:nvSpPr>
        <dsp:cNvPr id="0" name=""/>
        <dsp:cNvSpPr/>
      </dsp:nvSpPr>
      <dsp:spPr>
        <a:xfrm>
          <a:off x="26447" y="2686141"/>
          <a:ext cx="1790426" cy="179042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306246"/>
              <a:satOff val="-4392"/>
              <a:lumOff val="2561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DC2783-A107-564E-9576-480D6D8A2766}">
      <dsp:nvSpPr>
        <dsp:cNvPr id="0" name=""/>
        <dsp:cNvSpPr/>
      </dsp:nvSpPr>
      <dsp:spPr>
        <a:xfrm>
          <a:off x="2588402" y="1209"/>
          <a:ext cx="1376395" cy="45703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/>
            <a:t>Cola </a:t>
          </a:r>
          <a:r>
            <a:rPr lang="es-ES" sz="1200" kern="1200"/>
            <a:t>a migración</a:t>
          </a:r>
          <a:endParaRPr lang="es-ES" sz="1200" kern="1200" dirty="0"/>
        </a:p>
      </dsp:txBody>
      <dsp:txXfrm>
        <a:off x="2601788" y="14595"/>
        <a:ext cx="1349623" cy="430266"/>
      </dsp:txXfrm>
    </dsp:sp>
    <dsp:sp modelId="{A31B585E-44F8-1545-A790-D7896919DA7C}">
      <dsp:nvSpPr>
        <dsp:cNvPr id="0" name=""/>
        <dsp:cNvSpPr/>
      </dsp:nvSpPr>
      <dsp:spPr>
        <a:xfrm>
          <a:off x="3230879" y="458247"/>
          <a:ext cx="91440" cy="18281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82815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CF691E1-A644-514A-ADA4-66BDB02190BF}">
      <dsp:nvSpPr>
        <dsp:cNvPr id="0" name=""/>
        <dsp:cNvSpPr/>
      </dsp:nvSpPr>
      <dsp:spPr>
        <a:xfrm>
          <a:off x="2593760" y="641063"/>
          <a:ext cx="1365679" cy="45703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/>
            <a:t>Trámite de migración</a:t>
          </a:r>
        </a:p>
      </dsp:txBody>
      <dsp:txXfrm>
        <a:off x="2607146" y="654449"/>
        <a:ext cx="1338907" cy="430266"/>
      </dsp:txXfrm>
    </dsp:sp>
    <dsp:sp modelId="{99FBE8EC-5A40-1C4D-9EC5-4BA716768115}">
      <dsp:nvSpPr>
        <dsp:cNvPr id="0" name=""/>
        <dsp:cNvSpPr/>
      </dsp:nvSpPr>
      <dsp:spPr>
        <a:xfrm>
          <a:off x="1299021" y="1098102"/>
          <a:ext cx="1977578" cy="182815"/>
        </a:xfrm>
        <a:custGeom>
          <a:avLst/>
          <a:gdLst/>
          <a:ahLst/>
          <a:cxnLst/>
          <a:rect l="0" t="0" r="0" b="0"/>
          <a:pathLst>
            <a:path>
              <a:moveTo>
                <a:pt x="1977578" y="0"/>
              </a:moveTo>
              <a:lnTo>
                <a:pt x="1977578" y="91407"/>
              </a:lnTo>
              <a:lnTo>
                <a:pt x="0" y="91407"/>
              </a:lnTo>
              <a:lnTo>
                <a:pt x="0" y="182815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F29B65D-712F-1949-BB85-DBE76B314CBD}">
      <dsp:nvSpPr>
        <dsp:cNvPr id="0" name=""/>
        <dsp:cNvSpPr/>
      </dsp:nvSpPr>
      <dsp:spPr>
        <a:xfrm>
          <a:off x="610824" y="1280917"/>
          <a:ext cx="1376395" cy="457038"/>
        </a:xfrm>
        <a:prstGeom prst="roundRect">
          <a:avLst>
            <a:gd name="adj" fmla="val 10000"/>
          </a:avLst>
        </a:prstGeom>
        <a:solidFill>
          <a:schemeClr val="accent6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/>
            <a:t>Cola a aduanas</a:t>
          </a:r>
        </a:p>
      </dsp:txBody>
      <dsp:txXfrm>
        <a:off x="624210" y="1294303"/>
        <a:ext cx="1349623" cy="430266"/>
      </dsp:txXfrm>
    </dsp:sp>
    <dsp:sp modelId="{7CDDE187-37AB-4D4E-93C2-ADDFF6F203FB}">
      <dsp:nvSpPr>
        <dsp:cNvPr id="0" name=""/>
        <dsp:cNvSpPr/>
      </dsp:nvSpPr>
      <dsp:spPr>
        <a:xfrm>
          <a:off x="1253301" y="1737956"/>
          <a:ext cx="91440" cy="18281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82815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F6B2C91-1A31-5B44-BCAE-F15EC65D43E8}">
      <dsp:nvSpPr>
        <dsp:cNvPr id="0" name=""/>
        <dsp:cNvSpPr/>
      </dsp:nvSpPr>
      <dsp:spPr>
        <a:xfrm>
          <a:off x="610824" y="1920772"/>
          <a:ext cx="1376395" cy="457038"/>
        </a:xfrm>
        <a:prstGeom prst="roundRect">
          <a:avLst>
            <a:gd name="adj" fmla="val 10000"/>
          </a:avLst>
        </a:prstGeom>
        <a:solidFill>
          <a:schemeClr val="accent6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/>
            <a:t>Trámite de aduanas</a:t>
          </a:r>
        </a:p>
      </dsp:txBody>
      <dsp:txXfrm>
        <a:off x="624210" y="1934158"/>
        <a:ext cx="1349623" cy="430266"/>
      </dsp:txXfrm>
    </dsp:sp>
    <dsp:sp modelId="{B7E4C0F3-0FE9-354D-9714-9DD4FC3F916D}">
      <dsp:nvSpPr>
        <dsp:cNvPr id="0" name=""/>
        <dsp:cNvSpPr/>
      </dsp:nvSpPr>
      <dsp:spPr>
        <a:xfrm>
          <a:off x="3199450" y="1098102"/>
          <a:ext cx="91440" cy="182815"/>
        </a:xfrm>
        <a:custGeom>
          <a:avLst/>
          <a:gdLst/>
          <a:ahLst/>
          <a:cxnLst/>
          <a:rect l="0" t="0" r="0" b="0"/>
          <a:pathLst>
            <a:path>
              <a:moveTo>
                <a:pt x="77149" y="0"/>
              </a:moveTo>
              <a:lnTo>
                <a:pt x="77149" y="91407"/>
              </a:lnTo>
              <a:lnTo>
                <a:pt x="45720" y="91407"/>
              </a:lnTo>
              <a:lnTo>
                <a:pt x="45720" y="182815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6A11E27-0B84-3F4C-AF40-15B5E4FCB696}">
      <dsp:nvSpPr>
        <dsp:cNvPr id="0" name=""/>
        <dsp:cNvSpPr/>
      </dsp:nvSpPr>
      <dsp:spPr>
        <a:xfrm>
          <a:off x="2556973" y="1280917"/>
          <a:ext cx="1376395" cy="457038"/>
        </a:xfrm>
        <a:prstGeom prst="roundRect">
          <a:avLst>
            <a:gd name="adj" fmla="val 10000"/>
          </a:avLst>
        </a:prstGeom>
        <a:solidFill>
          <a:schemeClr val="accent6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/>
            <a:t>Cola a aduanas</a:t>
          </a:r>
        </a:p>
      </dsp:txBody>
      <dsp:txXfrm>
        <a:off x="2570359" y="1294303"/>
        <a:ext cx="1349623" cy="430266"/>
      </dsp:txXfrm>
    </dsp:sp>
    <dsp:sp modelId="{B1357FE5-C7A3-0040-BD3D-17DE78E3C345}">
      <dsp:nvSpPr>
        <dsp:cNvPr id="0" name=""/>
        <dsp:cNvSpPr/>
      </dsp:nvSpPr>
      <dsp:spPr>
        <a:xfrm>
          <a:off x="3199450" y="1737956"/>
          <a:ext cx="91440" cy="18281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82815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1505DA7-9870-5049-B1E8-69D85ECE7569}">
      <dsp:nvSpPr>
        <dsp:cNvPr id="0" name=""/>
        <dsp:cNvSpPr/>
      </dsp:nvSpPr>
      <dsp:spPr>
        <a:xfrm>
          <a:off x="2556973" y="1920772"/>
          <a:ext cx="1376395" cy="457038"/>
        </a:xfrm>
        <a:prstGeom prst="roundRect">
          <a:avLst>
            <a:gd name="adj" fmla="val 10000"/>
          </a:avLst>
        </a:prstGeom>
        <a:solidFill>
          <a:schemeClr val="accent6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/>
            <a:t>Trámite de aduanas</a:t>
          </a:r>
        </a:p>
      </dsp:txBody>
      <dsp:txXfrm>
        <a:off x="2570359" y="1934158"/>
        <a:ext cx="1349623" cy="430266"/>
      </dsp:txXfrm>
    </dsp:sp>
    <dsp:sp modelId="{93D6488C-BF85-8549-B10E-D38EAEBC684B}">
      <dsp:nvSpPr>
        <dsp:cNvPr id="0" name=""/>
        <dsp:cNvSpPr/>
      </dsp:nvSpPr>
      <dsp:spPr>
        <a:xfrm>
          <a:off x="3199450" y="2377810"/>
          <a:ext cx="91440" cy="18281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82815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5259EF8-9325-4A46-B0D3-D455D2E64145}">
      <dsp:nvSpPr>
        <dsp:cNvPr id="0" name=""/>
        <dsp:cNvSpPr/>
      </dsp:nvSpPr>
      <dsp:spPr>
        <a:xfrm>
          <a:off x="2556973" y="2560626"/>
          <a:ext cx="1376395" cy="45703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/>
            <a:t>Cola a PCD</a:t>
          </a:r>
        </a:p>
      </dsp:txBody>
      <dsp:txXfrm>
        <a:off x="2570359" y="2574012"/>
        <a:ext cx="1349623" cy="430266"/>
      </dsp:txXfrm>
    </dsp:sp>
    <dsp:sp modelId="{5F45766A-7297-6148-B7D8-F3155BA848BE}">
      <dsp:nvSpPr>
        <dsp:cNvPr id="0" name=""/>
        <dsp:cNvSpPr/>
      </dsp:nvSpPr>
      <dsp:spPr>
        <a:xfrm>
          <a:off x="3199450" y="3017665"/>
          <a:ext cx="91440" cy="18281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82815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9606B41-9894-D344-9AC0-C3C0AF19CCC0}">
      <dsp:nvSpPr>
        <dsp:cNvPr id="0" name=""/>
        <dsp:cNvSpPr/>
      </dsp:nvSpPr>
      <dsp:spPr>
        <a:xfrm>
          <a:off x="2556973" y="3200480"/>
          <a:ext cx="1376395" cy="457038"/>
        </a:xfrm>
        <a:prstGeom prst="roundRect">
          <a:avLst>
            <a:gd name="adj" fmla="val 10000"/>
          </a:avLst>
        </a:prstGeom>
        <a:solidFill>
          <a:schemeClr val="accent6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/>
            <a:t>Inspección de PCD</a:t>
          </a:r>
        </a:p>
      </dsp:txBody>
      <dsp:txXfrm>
        <a:off x="2570359" y="3213866"/>
        <a:ext cx="1349623" cy="430266"/>
      </dsp:txXfrm>
    </dsp:sp>
    <dsp:sp modelId="{764582A7-4091-C54D-A3CD-084F1562EFE4}">
      <dsp:nvSpPr>
        <dsp:cNvPr id="0" name=""/>
        <dsp:cNvSpPr/>
      </dsp:nvSpPr>
      <dsp:spPr>
        <a:xfrm>
          <a:off x="3199450" y="3657519"/>
          <a:ext cx="91440" cy="18281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82815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82D095F-9C68-7B4B-A3B5-5213FA2C78F0}">
      <dsp:nvSpPr>
        <dsp:cNvPr id="0" name=""/>
        <dsp:cNvSpPr/>
      </dsp:nvSpPr>
      <dsp:spPr>
        <a:xfrm>
          <a:off x="2556973" y="3840334"/>
          <a:ext cx="1376395" cy="45703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/>
            <a:t>Cola a aguja norte</a:t>
          </a:r>
        </a:p>
      </dsp:txBody>
      <dsp:txXfrm>
        <a:off x="2570359" y="3853720"/>
        <a:ext cx="1349623" cy="430266"/>
      </dsp:txXfrm>
    </dsp:sp>
    <dsp:sp modelId="{4602D411-308C-A04C-BD15-E8E1A988C9C0}">
      <dsp:nvSpPr>
        <dsp:cNvPr id="0" name=""/>
        <dsp:cNvSpPr/>
      </dsp:nvSpPr>
      <dsp:spPr>
        <a:xfrm>
          <a:off x="3199450" y="4297373"/>
          <a:ext cx="91440" cy="18281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82815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9D5F874-48DD-804E-9F92-7604AE8F6E86}">
      <dsp:nvSpPr>
        <dsp:cNvPr id="0" name=""/>
        <dsp:cNvSpPr/>
      </dsp:nvSpPr>
      <dsp:spPr>
        <a:xfrm>
          <a:off x="2556973" y="4480189"/>
          <a:ext cx="1376395" cy="45703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/>
            <a:t>Trámite aguja norte</a:t>
          </a:r>
        </a:p>
      </dsp:txBody>
      <dsp:txXfrm>
        <a:off x="2570359" y="4493575"/>
        <a:ext cx="1349623" cy="430266"/>
      </dsp:txXfrm>
    </dsp:sp>
    <dsp:sp modelId="{381BF6BD-FC55-5345-B2E0-A70B7B9B6241}">
      <dsp:nvSpPr>
        <dsp:cNvPr id="0" name=""/>
        <dsp:cNvSpPr/>
      </dsp:nvSpPr>
      <dsp:spPr>
        <a:xfrm>
          <a:off x="3199450" y="4937227"/>
          <a:ext cx="91440" cy="18281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82815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ED94200-C984-6644-8B0A-08CC5ED5A349}">
      <dsp:nvSpPr>
        <dsp:cNvPr id="0" name=""/>
        <dsp:cNvSpPr/>
      </dsp:nvSpPr>
      <dsp:spPr>
        <a:xfrm>
          <a:off x="2556973" y="5120043"/>
          <a:ext cx="1376395" cy="45703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/>
            <a:t>Cola ingreso a NI</a:t>
          </a:r>
        </a:p>
      </dsp:txBody>
      <dsp:txXfrm>
        <a:off x="2570359" y="5133429"/>
        <a:ext cx="1349623" cy="430266"/>
      </dsp:txXfrm>
    </dsp:sp>
    <dsp:sp modelId="{2C6FCC69-33EF-BF4B-B895-DCD2CDDAFE24}">
      <dsp:nvSpPr>
        <dsp:cNvPr id="0" name=""/>
        <dsp:cNvSpPr/>
      </dsp:nvSpPr>
      <dsp:spPr>
        <a:xfrm>
          <a:off x="3199450" y="5577082"/>
          <a:ext cx="91440" cy="18281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82815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630F2B3-5C5E-A544-853F-6FE67173799D}">
      <dsp:nvSpPr>
        <dsp:cNvPr id="0" name=""/>
        <dsp:cNvSpPr/>
      </dsp:nvSpPr>
      <dsp:spPr>
        <a:xfrm>
          <a:off x="2556973" y="5759897"/>
          <a:ext cx="1376395" cy="45703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/>
            <a:t>Ingreso a NI</a:t>
          </a:r>
        </a:p>
      </dsp:txBody>
      <dsp:txXfrm>
        <a:off x="2570359" y="5773283"/>
        <a:ext cx="1349623" cy="430266"/>
      </dsp:txXfrm>
    </dsp:sp>
    <dsp:sp modelId="{AEDEE852-C999-314C-B957-D129A087611D}">
      <dsp:nvSpPr>
        <dsp:cNvPr id="0" name=""/>
        <dsp:cNvSpPr/>
      </dsp:nvSpPr>
      <dsp:spPr>
        <a:xfrm>
          <a:off x="2454139" y="6216936"/>
          <a:ext cx="791031" cy="182815"/>
        </a:xfrm>
        <a:custGeom>
          <a:avLst/>
          <a:gdLst/>
          <a:ahLst/>
          <a:cxnLst/>
          <a:rect l="0" t="0" r="0" b="0"/>
          <a:pathLst>
            <a:path>
              <a:moveTo>
                <a:pt x="791031" y="0"/>
              </a:moveTo>
              <a:lnTo>
                <a:pt x="791031" y="91407"/>
              </a:lnTo>
              <a:lnTo>
                <a:pt x="0" y="91407"/>
              </a:lnTo>
              <a:lnTo>
                <a:pt x="0" y="182815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074FCB1-C60E-C744-869C-43594FD30358}">
      <dsp:nvSpPr>
        <dsp:cNvPr id="0" name=""/>
        <dsp:cNvSpPr/>
      </dsp:nvSpPr>
      <dsp:spPr>
        <a:xfrm>
          <a:off x="1765941" y="6399752"/>
          <a:ext cx="1376395" cy="457038"/>
        </a:xfrm>
        <a:prstGeom prst="roundRect">
          <a:avLst>
            <a:gd name="adj" fmla="val 10000"/>
          </a:avLst>
        </a:prstGeom>
        <a:solidFill>
          <a:schemeClr val="accent6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/>
            <a:t>Caseta NI</a:t>
          </a:r>
        </a:p>
      </dsp:txBody>
      <dsp:txXfrm>
        <a:off x="1779327" y="6413138"/>
        <a:ext cx="1349623" cy="430266"/>
      </dsp:txXfrm>
    </dsp:sp>
    <dsp:sp modelId="{C8CB631F-2D8A-4342-88BA-E92E91820387}">
      <dsp:nvSpPr>
        <dsp:cNvPr id="0" name=""/>
        <dsp:cNvSpPr/>
      </dsp:nvSpPr>
      <dsp:spPr>
        <a:xfrm>
          <a:off x="3245170" y="6216936"/>
          <a:ext cx="791031" cy="18281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1407"/>
              </a:lnTo>
              <a:lnTo>
                <a:pt x="791031" y="91407"/>
              </a:lnTo>
              <a:lnTo>
                <a:pt x="791031" y="182815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EA03DDE-BA24-FD44-9283-F90034B997F5}">
      <dsp:nvSpPr>
        <dsp:cNvPr id="0" name=""/>
        <dsp:cNvSpPr/>
      </dsp:nvSpPr>
      <dsp:spPr>
        <a:xfrm>
          <a:off x="3348004" y="6399752"/>
          <a:ext cx="1376395" cy="457038"/>
        </a:xfrm>
        <a:prstGeom prst="roundRect">
          <a:avLst>
            <a:gd name="adj" fmla="val 10000"/>
          </a:avLst>
        </a:prstGeom>
        <a:solidFill>
          <a:schemeClr val="accent6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/>
            <a:t>Caseta NI</a:t>
          </a:r>
        </a:p>
      </dsp:txBody>
      <dsp:txXfrm>
        <a:off x="3361390" y="6413138"/>
        <a:ext cx="1349623" cy="430266"/>
      </dsp:txXfrm>
    </dsp:sp>
    <dsp:sp modelId="{348645C0-6DA7-D744-84B5-ACB24AC8FE64}">
      <dsp:nvSpPr>
        <dsp:cNvPr id="0" name=""/>
        <dsp:cNvSpPr/>
      </dsp:nvSpPr>
      <dsp:spPr>
        <a:xfrm>
          <a:off x="3276600" y="1098102"/>
          <a:ext cx="1977578" cy="18281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1407"/>
              </a:lnTo>
              <a:lnTo>
                <a:pt x="1977578" y="91407"/>
              </a:lnTo>
              <a:lnTo>
                <a:pt x="1977578" y="182815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C99B446-B48B-074B-BA43-1BD9746780D9}">
      <dsp:nvSpPr>
        <dsp:cNvPr id="0" name=""/>
        <dsp:cNvSpPr/>
      </dsp:nvSpPr>
      <dsp:spPr>
        <a:xfrm>
          <a:off x="4565980" y="1280917"/>
          <a:ext cx="1376395" cy="457038"/>
        </a:xfrm>
        <a:prstGeom prst="roundRect">
          <a:avLst>
            <a:gd name="adj" fmla="val 10000"/>
          </a:avLst>
        </a:prstGeom>
        <a:solidFill>
          <a:schemeClr val="accent6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/>
            <a:t>Cola a aduanas</a:t>
          </a:r>
        </a:p>
      </dsp:txBody>
      <dsp:txXfrm>
        <a:off x="4579366" y="1294303"/>
        <a:ext cx="1349623" cy="430266"/>
      </dsp:txXfrm>
    </dsp:sp>
    <dsp:sp modelId="{A2110837-5558-3F43-82ED-C9F39D34C8DB}">
      <dsp:nvSpPr>
        <dsp:cNvPr id="0" name=""/>
        <dsp:cNvSpPr/>
      </dsp:nvSpPr>
      <dsp:spPr>
        <a:xfrm>
          <a:off x="5208458" y="1737956"/>
          <a:ext cx="91440" cy="18281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82815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1E78216-C376-334C-A1C3-74F6C1E320A2}">
      <dsp:nvSpPr>
        <dsp:cNvPr id="0" name=""/>
        <dsp:cNvSpPr/>
      </dsp:nvSpPr>
      <dsp:spPr>
        <a:xfrm>
          <a:off x="4565980" y="1920772"/>
          <a:ext cx="1376395" cy="457038"/>
        </a:xfrm>
        <a:prstGeom prst="roundRect">
          <a:avLst>
            <a:gd name="adj" fmla="val 10000"/>
          </a:avLst>
        </a:prstGeom>
        <a:solidFill>
          <a:schemeClr val="accent6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/>
            <a:t>Trámite de aduanas</a:t>
          </a:r>
        </a:p>
      </dsp:txBody>
      <dsp:txXfrm>
        <a:off x="4579366" y="1934158"/>
        <a:ext cx="1349623" cy="430266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DC2783-A107-564E-9576-480D6D8A2766}">
      <dsp:nvSpPr>
        <dsp:cNvPr id="0" name=""/>
        <dsp:cNvSpPr/>
      </dsp:nvSpPr>
      <dsp:spPr>
        <a:xfrm>
          <a:off x="2588402" y="1209"/>
          <a:ext cx="1376395" cy="45703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/>
            <a:t>Cola </a:t>
          </a:r>
          <a:r>
            <a:rPr lang="es-ES" sz="1200" kern="1200"/>
            <a:t>a migración</a:t>
          </a:r>
          <a:endParaRPr lang="es-ES" sz="1200" kern="1200" dirty="0"/>
        </a:p>
      </dsp:txBody>
      <dsp:txXfrm>
        <a:off x="2601788" y="14595"/>
        <a:ext cx="1349623" cy="430266"/>
      </dsp:txXfrm>
    </dsp:sp>
    <dsp:sp modelId="{A31B585E-44F8-1545-A790-D7896919DA7C}">
      <dsp:nvSpPr>
        <dsp:cNvPr id="0" name=""/>
        <dsp:cNvSpPr/>
      </dsp:nvSpPr>
      <dsp:spPr>
        <a:xfrm>
          <a:off x="3230879" y="458247"/>
          <a:ext cx="91440" cy="18281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82815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CF691E1-A644-514A-ADA4-66BDB02190BF}">
      <dsp:nvSpPr>
        <dsp:cNvPr id="0" name=""/>
        <dsp:cNvSpPr/>
      </dsp:nvSpPr>
      <dsp:spPr>
        <a:xfrm>
          <a:off x="2593760" y="641063"/>
          <a:ext cx="1365679" cy="45703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/>
            <a:t>Trámite de migración</a:t>
          </a:r>
        </a:p>
      </dsp:txBody>
      <dsp:txXfrm>
        <a:off x="2607146" y="654449"/>
        <a:ext cx="1338907" cy="430266"/>
      </dsp:txXfrm>
    </dsp:sp>
    <dsp:sp modelId="{99FBE8EC-5A40-1C4D-9EC5-4BA716768115}">
      <dsp:nvSpPr>
        <dsp:cNvPr id="0" name=""/>
        <dsp:cNvSpPr/>
      </dsp:nvSpPr>
      <dsp:spPr>
        <a:xfrm>
          <a:off x="1299021" y="1098102"/>
          <a:ext cx="1977578" cy="182815"/>
        </a:xfrm>
        <a:custGeom>
          <a:avLst/>
          <a:gdLst/>
          <a:ahLst/>
          <a:cxnLst/>
          <a:rect l="0" t="0" r="0" b="0"/>
          <a:pathLst>
            <a:path>
              <a:moveTo>
                <a:pt x="1977578" y="0"/>
              </a:moveTo>
              <a:lnTo>
                <a:pt x="1977578" y="91407"/>
              </a:lnTo>
              <a:lnTo>
                <a:pt x="0" y="91407"/>
              </a:lnTo>
              <a:lnTo>
                <a:pt x="0" y="182815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F29B65D-712F-1949-BB85-DBE76B314CBD}">
      <dsp:nvSpPr>
        <dsp:cNvPr id="0" name=""/>
        <dsp:cNvSpPr/>
      </dsp:nvSpPr>
      <dsp:spPr>
        <a:xfrm>
          <a:off x="610824" y="1280917"/>
          <a:ext cx="1376395" cy="457038"/>
        </a:xfrm>
        <a:prstGeom prst="roundRect">
          <a:avLst>
            <a:gd name="adj" fmla="val 10000"/>
          </a:avLst>
        </a:prstGeom>
        <a:solidFill>
          <a:schemeClr val="accent6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/>
            <a:t>Cola a aduanas</a:t>
          </a:r>
        </a:p>
      </dsp:txBody>
      <dsp:txXfrm>
        <a:off x="624210" y="1294303"/>
        <a:ext cx="1349623" cy="430266"/>
      </dsp:txXfrm>
    </dsp:sp>
    <dsp:sp modelId="{7CDDE187-37AB-4D4E-93C2-ADDFF6F203FB}">
      <dsp:nvSpPr>
        <dsp:cNvPr id="0" name=""/>
        <dsp:cNvSpPr/>
      </dsp:nvSpPr>
      <dsp:spPr>
        <a:xfrm>
          <a:off x="1253301" y="1737956"/>
          <a:ext cx="91440" cy="18281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82815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F6B2C91-1A31-5B44-BCAE-F15EC65D43E8}">
      <dsp:nvSpPr>
        <dsp:cNvPr id="0" name=""/>
        <dsp:cNvSpPr/>
      </dsp:nvSpPr>
      <dsp:spPr>
        <a:xfrm>
          <a:off x="610824" y="1920772"/>
          <a:ext cx="1376395" cy="457038"/>
        </a:xfrm>
        <a:prstGeom prst="roundRect">
          <a:avLst>
            <a:gd name="adj" fmla="val 10000"/>
          </a:avLst>
        </a:prstGeom>
        <a:solidFill>
          <a:schemeClr val="accent6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/>
            <a:t>Trámite de aduanas</a:t>
          </a:r>
        </a:p>
      </dsp:txBody>
      <dsp:txXfrm>
        <a:off x="624210" y="1934158"/>
        <a:ext cx="1349623" cy="430266"/>
      </dsp:txXfrm>
    </dsp:sp>
    <dsp:sp modelId="{B7E4C0F3-0FE9-354D-9714-9DD4FC3F916D}">
      <dsp:nvSpPr>
        <dsp:cNvPr id="0" name=""/>
        <dsp:cNvSpPr/>
      </dsp:nvSpPr>
      <dsp:spPr>
        <a:xfrm>
          <a:off x="3199450" y="1098102"/>
          <a:ext cx="91440" cy="182815"/>
        </a:xfrm>
        <a:custGeom>
          <a:avLst/>
          <a:gdLst/>
          <a:ahLst/>
          <a:cxnLst/>
          <a:rect l="0" t="0" r="0" b="0"/>
          <a:pathLst>
            <a:path>
              <a:moveTo>
                <a:pt x="77149" y="0"/>
              </a:moveTo>
              <a:lnTo>
                <a:pt x="77149" y="91407"/>
              </a:lnTo>
              <a:lnTo>
                <a:pt x="45720" y="91407"/>
              </a:lnTo>
              <a:lnTo>
                <a:pt x="45720" y="182815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6A11E27-0B84-3F4C-AF40-15B5E4FCB696}">
      <dsp:nvSpPr>
        <dsp:cNvPr id="0" name=""/>
        <dsp:cNvSpPr/>
      </dsp:nvSpPr>
      <dsp:spPr>
        <a:xfrm>
          <a:off x="2556973" y="1280917"/>
          <a:ext cx="1376395" cy="457038"/>
        </a:xfrm>
        <a:prstGeom prst="roundRect">
          <a:avLst>
            <a:gd name="adj" fmla="val 10000"/>
          </a:avLst>
        </a:prstGeom>
        <a:solidFill>
          <a:schemeClr val="accent6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/>
            <a:t>Cola a aduanas</a:t>
          </a:r>
        </a:p>
      </dsp:txBody>
      <dsp:txXfrm>
        <a:off x="2570359" y="1294303"/>
        <a:ext cx="1349623" cy="430266"/>
      </dsp:txXfrm>
    </dsp:sp>
    <dsp:sp modelId="{B1357FE5-C7A3-0040-BD3D-17DE78E3C345}">
      <dsp:nvSpPr>
        <dsp:cNvPr id="0" name=""/>
        <dsp:cNvSpPr/>
      </dsp:nvSpPr>
      <dsp:spPr>
        <a:xfrm>
          <a:off x="3199450" y="1737956"/>
          <a:ext cx="91440" cy="18281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82815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1505DA7-9870-5049-B1E8-69D85ECE7569}">
      <dsp:nvSpPr>
        <dsp:cNvPr id="0" name=""/>
        <dsp:cNvSpPr/>
      </dsp:nvSpPr>
      <dsp:spPr>
        <a:xfrm>
          <a:off x="2556973" y="1920772"/>
          <a:ext cx="1376395" cy="457038"/>
        </a:xfrm>
        <a:prstGeom prst="roundRect">
          <a:avLst>
            <a:gd name="adj" fmla="val 10000"/>
          </a:avLst>
        </a:prstGeom>
        <a:solidFill>
          <a:schemeClr val="accent6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/>
            <a:t>Trámite de aduanas</a:t>
          </a:r>
        </a:p>
      </dsp:txBody>
      <dsp:txXfrm>
        <a:off x="2570359" y="1934158"/>
        <a:ext cx="1349623" cy="430266"/>
      </dsp:txXfrm>
    </dsp:sp>
    <dsp:sp modelId="{93D6488C-BF85-8549-B10E-D38EAEBC684B}">
      <dsp:nvSpPr>
        <dsp:cNvPr id="0" name=""/>
        <dsp:cNvSpPr/>
      </dsp:nvSpPr>
      <dsp:spPr>
        <a:xfrm>
          <a:off x="3199450" y="2377810"/>
          <a:ext cx="91440" cy="18281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82815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5259EF8-9325-4A46-B0D3-D455D2E64145}">
      <dsp:nvSpPr>
        <dsp:cNvPr id="0" name=""/>
        <dsp:cNvSpPr/>
      </dsp:nvSpPr>
      <dsp:spPr>
        <a:xfrm>
          <a:off x="2556973" y="2560626"/>
          <a:ext cx="1376395" cy="45703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/>
            <a:t>Cola a PCD</a:t>
          </a:r>
        </a:p>
      </dsp:txBody>
      <dsp:txXfrm>
        <a:off x="2570359" y="2574012"/>
        <a:ext cx="1349623" cy="430266"/>
      </dsp:txXfrm>
    </dsp:sp>
    <dsp:sp modelId="{5F45766A-7297-6148-B7D8-F3155BA848BE}">
      <dsp:nvSpPr>
        <dsp:cNvPr id="0" name=""/>
        <dsp:cNvSpPr/>
      </dsp:nvSpPr>
      <dsp:spPr>
        <a:xfrm>
          <a:off x="3199450" y="3017665"/>
          <a:ext cx="91440" cy="18281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82815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9606B41-9894-D344-9AC0-C3C0AF19CCC0}">
      <dsp:nvSpPr>
        <dsp:cNvPr id="0" name=""/>
        <dsp:cNvSpPr/>
      </dsp:nvSpPr>
      <dsp:spPr>
        <a:xfrm>
          <a:off x="2556973" y="3200480"/>
          <a:ext cx="1376395" cy="457038"/>
        </a:xfrm>
        <a:prstGeom prst="roundRect">
          <a:avLst>
            <a:gd name="adj" fmla="val 10000"/>
          </a:avLst>
        </a:prstGeom>
        <a:solidFill>
          <a:schemeClr val="accent6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/>
            <a:t>Inspección de PCD</a:t>
          </a:r>
        </a:p>
      </dsp:txBody>
      <dsp:txXfrm>
        <a:off x="2570359" y="3213866"/>
        <a:ext cx="1349623" cy="430266"/>
      </dsp:txXfrm>
    </dsp:sp>
    <dsp:sp modelId="{764582A7-4091-C54D-A3CD-084F1562EFE4}">
      <dsp:nvSpPr>
        <dsp:cNvPr id="0" name=""/>
        <dsp:cNvSpPr/>
      </dsp:nvSpPr>
      <dsp:spPr>
        <a:xfrm>
          <a:off x="3199450" y="3657519"/>
          <a:ext cx="91440" cy="18281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82815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82D095F-9C68-7B4B-A3B5-5213FA2C78F0}">
      <dsp:nvSpPr>
        <dsp:cNvPr id="0" name=""/>
        <dsp:cNvSpPr/>
      </dsp:nvSpPr>
      <dsp:spPr>
        <a:xfrm>
          <a:off x="2556973" y="3840334"/>
          <a:ext cx="1376395" cy="45703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/>
            <a:t>Cola a aguja norte</a:t>
          </a:r>
        </a:p>
      </dsp:txBody>
      <dsp:txXfrm>
        <a:off x="2570359" y="3853720"/>
        <a:ext cx="1349623" cy="430266"/>
      </dsp:txXfrm>
    </dsp:sp>
    <dsp:sp modelId="{4602D411-308C-A04C-BD15-E8E1A988C9C0}">
      <dsp:nvSpPr>
        <dsp:cNvPr id="0" name=""/>
        <dsp:cNvSpPr/>
      </dsp:nvSpPr>
      <dsp:spPr>
        <a:xfrm>
          <a:off x="3199450" y="4297373"/>
          <a:ext cx="91440" cy="18281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82815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9D5F874-48DD-804E-9F92-7604AE8F6E86}">
      <dsp:nvSpPr>
        <dsp:cNvPr id="0" name=""/>
        <dsp:cNvSpPr/>
      </dsp:nvSpPr>
      <dsp:spPr>
        <a:xfrm>
          <a:off x="2556973" y="4480189"/>
          <a:ext cx="1376395" cy="45703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/>
            <a:t>Trámite aguja norte</a:t>
          </a:r>
        </a:p>
      </dsp:txBody>
      <dsp:txXfrm>
        <a:off x="2570359" y="4493575"/>
        <a:ext cx="1349623" cy="430266"/>
      </dsp:txXfrm>
    </dsp:sp>
    <dsp:sp modelId="{381BF6BD-FC55-5345-B2E0-A70B7B9B6241}">
      <dsp:nvSpPr>
        <dsp:cNvPr id="0" name=""/>
        <dsp:cNvSpPr/>
      </dsp:nvSpPr>
      <dsp:spPr>
        <a:xfrm>
          <a:off x="3199450" y="4937227"/>
          <a:ext cx="91440" cy="18281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82815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ED94200-C984-6644-8B0A-08CC5ED5A349}">
      <dsp:nvSpPr>
        <dsp:cNvPr id="0" name=""/>
        <dsp:cNvSpPr/>
      </dsp:nvSpPr>
      <dsp:spPr>
        <a:xfrm>
          <a:off x="2556973" y="5120043"/>
          <a:ext cx="1376395" cy="45703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/>
            <a:t>Cola ingreso a NI</a:t>
          </a:r>
        </a:p>
      </dsp:txBody>
      <dsp:txXfrm>
        <a:off x="2570359" y="5133429"/>
        <a:ext cx="1349623" cy="430266"/>
      </dsp:txXfrm>
    </dsp:sp>
    <dsp:sp modelId="{2C6FCC69-33EF-BF4B-B895-DCD2CDDAFE24}">
      <dsp:nvSpPr>
        <dsp:cNvPr id="0" name=""/>
        <dsp:cNvSpPr/>
      </dsp:nvSpPr>
      <dsp:spPr>
        <a:xfrm>
          <a:off x="3199450" y="5577082"/>
          <a:ext cx="91440" cy="18281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82815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630F2B3-5C5E-A544-853F-6FE67173799D}">
      <dsp:nvSpPr>
        <dsp:cNvPr id="0" name=""/>
        <dsp:cNvSpPr/>
      </dsp:nvSpPr>
      <dsp:spPr>
        <a:xfrm>
          <a:off x="2556973" y="5759897"/>
          <a:ext cx="1376395" cy="45703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/>
            <a:t>Ingreso a NI</a:t>
          </a:r>
        </a:p>
      </dsp:txBody>
      <dsp:txXfrm>
        <a:off x="2570359" y="5773283"/>
        <a:ext cx="1349623" cy="430266"/>
      </dsp:txXfrm>
    </dsp:sp>
    <dsp:sp modelId="{AEDEE852-C999-314C-B957-D129A087611D}">
      <dsp:nvSpPr>
        <dsp:cNvPr id="0" name=""/>
        <dsp:cNvSpPr/>
      </dsp:nvSpPr>
      <dsp:spPr>
        <a:xfrm>
          <a:off x="2454139" y="6216936"/>
          <a:ext cx="791031" cy="182815"/>
        </a:xfrm>
        <a:custGeom>
          <a:avLst/>
          <a:gdLst/>
          <a:ahLst/>
          <a:cxnLst/>
          <a:rect l="0" t="0" r="0" b="0"/>
          <a:pathLst>
            <a:path>
              <a:moveTo>
                <a:pt x="791031" y="0"/>
              </a:moveTo>
              <a:lnTo>
                <a:pt x="791031" y="91407"/>
              </a:lnTo>
              <a:lnTo>
                <a:pt x="0" y="91407"/>
              </a:lnTo>
              <a:lnTo>
                <a:pt x="0" y="182815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074FCB1-C60E-C744-869C-43594FD30358}">
      <dsp:nvSpPr>
        <dsp:cNvPr id="0" name=""/>
        <dsp:cNvSpPr/>
      </dsp:nvSpPr>
      <dsp:spPr>
        <a:xfrm>
          <a:off x="1765941" y="6399752"/>
          <a:ext cx="1376395" cy="457038"/>
        </a:xfrm>
        <a:prstGeom prst="roundRect">
          <a:avLst>
            <a:gd name="adj" fmla="val 10000"/>
          </a:avLst>
        </a:prstGeom>
        <a:solidFill>
          <a:schemeClr val="accent6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/>
            <a:t>Caseta NI</a:t>
          </a:r>
        </a:p>
      </dsp:txBody>
      <dsp:txXfrm>
        <a:off x="1779327" y="6413138"/>
        <a:ext cx="1349623" cy="430266"/>
      </dsp:txXfrm>
    </dsp:sp>
    <dsp:sp modelId="{C8CB631F-2D8A-4342-88BA-E92E91820387}">
      <dsp:nvSpPr>
        <dsp:cNvPr id="0" name=""/>
        <dsp:cNvSpPr/>
      </dsp:nvSpPr>
      <dsp:spPr>
        <a:xfrm>
          <a:off x="3245170" y="6216936"/>
          <a:ext cx="791031" cy="18281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1407"/>
              </a:lnTo>
              <a:lnTo>
                <a:pt x="791031" y="91407"/>
              </a:lnTo>
              <a:lnTo>
                <a:pt x="791031" y="182815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EA03DDE-BA24-FD44-9283-F90034B997F5}">
      <dsp:nvSpPr>
        <dsp:cNvPr id="0" name=""/>
        <dsp:cNvSpPr/>
      </dsp:nvSpPr>
      <dsp:spPr>
        <a:xfrm>
          <a:off x="3348004" y="6399752"/>
          <a:ext cx="1376395" cy="457038"/>
        </a:xfrm>
        <a:prstGeom prst="roundRect">
          <a:avLst>
            <a:gd name="adj" fmla="val 10000"/>
          </a:avLst>
        </a:prstGeom>
        <a:solidFill>
          <a:schemeClr val="accent6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/>
            <a:t>Caseta NI</a:t>
          </a:r>
        </a:p>
      </dsp:txBody>
      <dsp:txXfrm>
        <a:off x="3361390" y="6413138"/>
        <a:ext cx="1349623" cy="430266"/>
      </dsp:txXfrm>
    </dsp:sp>
    <dsp:sp modelId="{348645C0-6DA7-D744-84B5-ACB24AC8FE64}">
      <dsp:nvSpPr>
        <dsp:cNvPr id="0" name=""/>
        <dsp:cNvSpPr/>
      </dsp:nvSpPr>
      <dsp:spPr>
        <a:xfrm>
          <a:off x="3276600" y="1098102"/>
          <a:ext cx="1977578" cy="18281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1407"/>
              </a:lnTo>
              <a:lnTo>
                <a:pt x="1977578" y="91407"/>
              </a:lnTo>
              <a:lnTo>
                <a:pt x="1977578" y="182815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C99B446-B48B-074B-BA43-1BD9746780D9}">
      <dsp:nvSpPr>
        <dsp:cNvPr id="0" name=""/>
        <dsp:cNvSpPr/>
      </dsp:nvSpPr>
      <dsp:spPr>
        <a:xfrm>
          <a:off x="4565980" y="1280917"/>
          <a:ext cx="1376395" cy="457038"/>
        </a:xfrm>
        <a:prstGeom prst="roundRect">
          <a:avLst>
            <a:gd name="adj" fmla="val 10000"/>
          </a:avLst>
        </a:prstGeom>
        <a:solidFill>
          <a:schemeClr val="accent6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/>
            <a:t>Cola a aduanas</a:t>
          </a:r>
        </a:p>
      </dsp:txBody>
      <dsp:txXfrm>
        <a:off x="4579366" y="1294303"/>
        <a:ext cx="1349623" cy="430266"/>
      </dsp:txXfrm>
    </dsp:sp>
    <dsp:sp modelId="{A2110837-5558-3F43-82ED-C9F39D34C8DB}">
      <dsp:nvSpPr>
        <dsp:cNvPr id="0" name=""/>
        <dsp:cNvSpPr/>
      </dsp:nvSpPr>
      <dsp:spPr>
        <a:xfrm>
          <a:off x="5208458" y="1737956"/>
          <a:ext cx="91440" cy="18281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82815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1E78216-C376-334C-A1C3-74F6C1E320A2}">
      <dsp:nvSpPr>
        <dsp:cNvPr id="0" name=""/>
        <dsp:cNvSpPr/>
      </dsp:nvSpPr>
      <dsp:spPr>
        <a:xfrm>
          <a:off x="4565980" y="1920772"/>
          <a:ext cx="1376395" cy="457038"/>
        </a:xfrm>
        <a:prstGeom prst="roundRect">
          <a:avLst>
            <a:gd name="adj" fmla="val 10000"/>
          </a:avLst>
        </a:prstGeom>
        <a:solidFill>
          <a:schemeClr val="accent6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/>
            <a:t>Trámite de aduanas</a:t>
          </a:r>
        </a:p>
      </dsp:txBody>
      <dsp:txXfrm>
        <a:off x="4579366" y="1934158"/>
        <a:ext cx="1349623" cy="430266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DC2783-A107-564E-9576-480D6D8A2766}">
      <dsp:nvSpPr>
        <dsp:cNvPr id="0" name=""/>
        <dsp:cNvSpPr/>
      </dsp:nvSpPr>
      <dsp:spPr>
        <a:xfrm>
          <a:off x="2588402" y="1209"/>
          <a:ext cx="1376395" cy="45703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/>
            <a:t>Cola </a:t>
          </a:r>
          <a:r>
            <a:rPr lang="es-ES" sz="1200" kern="1200"/>
            <a:t>a migración</a:t>
          </a:r>
          <a:endParaRPr lang="es-ES" sz="1200" kern="1200" dirty="0"/>
        </a:p>
      </dsp:txBody>
      <dsp:txXfrm>
        <a:off x="2601788" y="14595"/>
        <a:ext cx="1349623" cy="430266"/>
      </dsp:txXfrm>
    </dsp:sp>
    <dsp:sp modelId="{A31B585E-44F8-1545-A790-D7896919DA7C}">
      <dsp:nvSpPr>
        <dsp:cNvPr id="0" name=""/>
        <dsp:cNvSpPr/>
      </dsp:nvSpPr>
      <dsp:spPr>
        <a:xfrm>
          <a:off x="3230879" y="458247"/>
          <a:ext cx="91440" cy="18281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82815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CF691E1-A644-514A-ADA4-66BDB02190BF}">
      <dsp:nvSpPr>
        <dsp:cNvPr id="0" name=""/>
        <dsp:cNvSpPr/>
      </dsp:nvSpPr>
      <dsp:spPr>
        <a:xfrm>
          <a:off x="2593760" y="641063"/>
          <a:ext cx="1365679" cy="45703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/>
            <a:t>Trámite de migración</a:t>
          </a:r>
        </a:p>
      </dsp:txBody>
      <dsp:txXfrm>
        <a:off x="2607146" y="654449"/>
        <a:ext cx="1338907" cy="430266"/>
      </dsp:txXfrm>
    </dsp:sp>
    <dsp:sp modelId="{99FBE8EC-5A40-1C4D-9EC5-4BA716768115}">
      <dsp:nvSpPr>
        <dsp:cNvPr id="0" name=""/>
        <dsp:cNvSpPr/>
      </dsp:nvSpPr>
      <dsp:spPr>
        <a:xfrm>
          <a:off x="1299021" y="1098102"/>
          <a:ext cx="1977578" cy="182815"/>
        </a:xfrm>
        <a:custGeom>
          <a:avLst/>
          <a:gdLst/>
          <a:ahLst/>
          <a:cxnLst/>
          <a:rect l="0" t="0" r="0" b="0"/>
          <a:pathLst>
            <a:path>
              <a:moveTo>
                <a:pt x="1977578" y="0"/>
              </a:moveTo>
              <a:lnTo>
                <a:pt x="1977578" y="91407"/>
              </a:lnTo>
              <a:lnTo>
                <a:pt x="0" y="91407"/>
              </a:lnTo>
              <a:lnTo>
                <a:pt x="0" y="182815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F29B65D-712F-1949-BB85-DBE76B314CBD}">
      <dsp:nvSpPr>
        <dsp:cNvPr id="0" name=""/>
        <dsp:cNvSpPr/>
      </dsp:nvSpPr>
      <dsp:spPr>
        <a:xfrm>
          <a:off x="610824" y="1280917"/>
          <a:ext cx="1376395" cy="457038"/>
        </a:xfrm>
        <a:prstGeom prst="roundRect">
          <a:avLst>
            <a:gd name="adj" fmla="val 10000"/>
          </a:avLst>
        </a:prstGeom>
        <a:solidFill>
          <a:schemeClr val="accent6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/>
            <a:t>Cola a aduanas</a:t>
          </a:r>
        </a:p>
      </dsp:txBody>
      <dsp:txXfrm>
        <a:off x="624210" y="1294303"/>
        <a:ext cx="1349623" cy="430266"/>
      </dsp:txXfrm>
    </dsp:sp>
    <dsp:sp modelId="{7CDDE187-37AB-4D4E-93C2-ADDFF6F203FB}">
      <dsp:nvSpPr>
        <dsp:cNvPr id="0" name=""/>
        <dsp:cNvSpPr/>
      </dsp:nvSpPr>
      <dsp:spPr>
        <a:xfrm>
          <a:off x="1253301" y="1737956"/>
          <a:ext cx="91440" cy="18281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82815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F6B2C91-1A31-5B44-BCAE-F15EC65D43E8}">
      <dsp:nvSpPr>
        <dsp:cNvPr id="0" name=""/>
        <dsp:cNvSpPr/>
      </dsp:nvSpPr>
      <dsp:spPr>
        <a:xfrm>
          <a:off x="610824" y="1920772"/>
          <a:ext cx="1376395" cy="457038"/>
        </a:xfrm>
        <a:prstGeom prst="roundRect">
          <a:avLst>
            <a:gd name="adj" fmla="val 10000"/>
          </a:avLst>
        </a:prstGeom>
        <a:solidFill>
          <a:schemeClr val="accent6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/>
            <a:t>Trámite de aduanas</a:t>
          </a:r>
        </a:p>
      </dsp:txBody>
      <dsp:txXfrm>
        <a:off x="624210" y="1934158"/>
        <a:ext cx="1349623" cy="430266"/>
      </dsp:txXfrm>
    </dsp:sp>
    <dsp:sp modelId="{B7E4C0F3-0FE9-354D-9714-9DD4FC3F916D}">
      <dsp:nvSpPr>
        <dsp:cNvPr id="0" name=""/>
        <dsp:cNvSpPr/>
      </dsp:nvSpPr>
      <dsp:spPr>
        <a:xfrm>
          <a:off x="3199450" y="1098102"/>
          <a:ext cx="91440" cy="182815"/>
        </a:xfrm>
        <a:custGeom>
          <a:avLst/>
          <a:gdLst/>
          <a:ahLst/>
          <a:cxnLst/>
          <a:rect l="0" t="0" r="0" b="0"/>
          <a:pathLst>
            <a:path>
              <a:moveTo>
                <a:pt x="77149" y="0"/>
              </a:moveTo>
              <a:lnTo>
                <a:pt x="77149" y="91407"/>
              </a:lnTo>
              <a:lnTo>
                <a:pt x="45720" y="91407"/>
              </a:lnTo>
              <a:lnTo>
                <a:pt x="45720" y="182815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6A11E27-0B84-3F4C-AF40-15B5E4FCB696}">
      <dsp:nvSpPr>
        <dsp:cNvPr id="0" name=""/>
        <dsp:cNvSpPr/>
      </dsp:nvSpPr>
      <dsp:spPr>
        <a:xfrm>
          <a:off x="2556973" y="1280917"/>
          <a:ext cx="1376395" cy="457038"/>
        </a:xfrm>
        <a:prstGeom prst="roundRect">
          <a:avLst>
            <a:gd name="adj" fmla="val 10000"/>
          </a:avLst>
        </a:prstGeom>
        <a:solidFill>
          <a:schemeClr val="accent6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/>
            <a:t>Cola a aduanas</a:t>
          </a:r>
        </a:p>
      </dsp:txBody>
      <dsp:txXfrm>
        <a:off x="2570359" y="1294303"/>
        <a:ext cx="1349623" cy="430266"/>
      </dsp:txXfrm>
    </dsp:sp>
    <dsp:sp modelId="{B1357FE5-C7A3-0040-BD3D-17DE78E3C345}">
      <dsp:nvSpPr>
        <dsp:cNvPr id="0" name=""/>
        <dsp:cNvSpPr/>
      </dsp:nvSpPr>
      <dsp:spPr>
        <a:xfrm>
          <a:off x="3199450" y="1737956"/>
          <a:ext cx="91440" cy="18281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82815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1505DA7-9870-5049-B1E8-69D85ECE7569}">
      <dsp:nvSpPr>
        <dsp:cNvPr id="0" name=""/>
        <dsp:cNvSpPr/>
      </dsp:nvSpPr>
      <dsp:spPr>
        <a:xfrm>
          <a:off x="2556973" y="1920772"/>
          <a:ext cx="1376395" cy="457038"/>
        </a:xfrm>
        <a:prstGeom prst="roundRect">
          <a:avLst>
            <a:gd name="adj" fmla="val 10000"/>
          </a:avLst>
        </a:prstGeom>
        <a:solidFill>
          <a:schemeClr val="accent6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/>
            <a:t>Trámite de aduanas</a:t>
          </a:r>
        </a:p>
      </dsp:txBody>
      <dsp:txXfrm>
        <a:off x="2570359" y="1934158"/>
        <a:ext cx="1349623" cy="430266"/>
      </dsp:txXfrm>
    </dsp:sp>
    <dsp:sp modelId="{93D6488C-BF85-8549-B10E-D38EAEBC684B}">
      <dsp:nvSpPr>
        <dsp:cNvPr id="0" name=""/>
        <dsp:cNvSpPr/>
      </dsp:nvSpPr>
      <dsp:spPr>
        <a:xfrm>
          <a:off x="3199450" y="2377810"/>
          <a:ext cx="91440" cy="18281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82815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5259EF8-9325-4A46-B0D3-D455D2E64145}">
      <dsp:nvSpPr>
        <dsp:cNvPr id="0" name=""/>
        <dsp:cNvSpPr/>
      </dsp:nvSpPr>
      <dsp:spPr>
        <a:xfrm>
          <a:off x="2556973" y="2560626"/>
          <a:ext cx="1376395" cy="45703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/>
            <a:t>Cola a PCD</a:t>
          </a:r>
        </a:p>
      </dsp:txBody>
      <dsp:txXfrm>
        <a:off x="2570359" y="2574012"/>
        <a:ext cx="1349623" cy="430266"/>
      </dsp:txXfrm>
    </dsp:sp>
    <dsp:sp modelId="{5F45766A-7297-6148-B7D8-F3155BA848BE}">
      <dsp:nvSpPr>
        <dsp:cNvPr id="0" name=""/>
        <dsp:cNvSpPr/>
      </dsp:nvSpPr>
      <dsp:spPr>
        <a:xfrm>
          <a:off x="3199450" y="3017665"/>
          <a:ext cx="91440" cy="18281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82815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9606B41-9894-D344-9AC0-C3C0AF19CCC0}">
      <dsp:nvSpPr>
        <dsp:cNvPr id="0" name=""/>
        <dsp:cNvSpPr/>
      </dsp:nvSpPr>
      <dsp:spPr>
        <a:xfrm>
          <a:off x="2556973" y="3200480"/>
          <a:ext cx="1376395" cy="457038"/>
        </a:xfrm>
        <a:prstGeom prst="roundRect">
          <a:avLst>
            <a:gd name="adj" fmla="val 10000"/>
          </a:avLst>
        </a:prstGeom>
        <a:solidFill>
          <a:schemeClr val="accent6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/>
            <a:t>Inspección de PCD</a:t>
          </a:r>
        </a:p>
      </dsp:txBody>
      <dsp:txXfrm>
        <a:off x="2570359" y="3213866"/>
        <a:ext cx="1349623" cy="430266"/>
      </dsp:txXfrm>
    </dsp:sp>
    <dsp:sp modelId="{764582A7-4091-C54D-A3CD-084F1562EFE4}">
      <dsp:nvSpPr>
        <dsp:cNvPr id="0" name=""/>
        <dsp:cNvSpPr/>
      </dsp:nvSpPr>
      <dsp:spPr>
        <a:xfrm>
          <a:off x="3199450" y="3657519"/>
          <a:ext cx="91440" cy="18281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82815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82D095F-9C68-7B4B-A3B5-5213FA2C78F0}">
      <dsp:nvSpPr>
        <dsp:cNvPr id="0" name=""/>
        <dsp:cNvSpPr/>
      </dsp:nvSpPr>
      <dsp:spPr>
        <a:xfrm>
          <a:off x="2556973" y="3840334"/>
          <a:ext cx="1376395" cy="45703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/>
            <a:t>Cola a aguja norte</a:t>
          </a:r>
        </a:p>
      </dsp:txBody>
      <dsp:txXfrm>
        <a:off x="2570359" y="3853720"/>
        <a:ext cx="1349623" cy="430266"/>
      </dsp:txXfrm>
    </dsp:sp>
    <dsp:sp modelId="{4602D411-308C-A04C-BD15-E8E1A988C9C0}">
      <dsp:nvSpPr>
        <dsp:cNvPr id="0" name=""/>
        <dsp:cNvSpPr/>
      </dsp:nvSpPr>
      <dsp:spPr>
        <a:xfrm>
          <a:off x="3199450" y="4297373"/>
          <a:ext cx="91440" cy="18281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82815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9D5F874-48DD-804E-9F92-7604AE8F6E86}">
      <dsp:nvSpPr>
        <dsp:cNvPr id="0" name=""/>
        <dsp:cNvSpPr/>
      </dsp:nvSpPr>
      <dsp:spPr>
        <a:xfrm>
          <a:off x="2556973" y="4480189"/>
          <a:ext cx="1376395" cy="45703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/>
            <a:t>Trámite aguja norte</a:t>
          </a:r>
        </a:p>
      </dsp:txBody>
      <dsp:txXfrm>
        <a:off x="2570359" y="4493575"/>
        <a:ext cx="1349623" cy="430266"/>
      </dsp:txXfrm>
    </dsp:sp>
    <dsp:sp modelId="{381BF6BD-FC55-5345-B2E0-A70B7B9B6241}">
      <dsp:nvSpPr>
        <dsp:cNvPr id="0" name=""/>
        <dsp:cNvSpPr/>
      </dsp:nvSpPr>
      <dsp:spPr>
        <a:xfrm>
          <a:off x="3199450" y="4937227"/>
          <a:ext cx="91440" cy="18281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82815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ED94200-C984-6644-8B0A-08CC5ED5A349}">
      <dsp:nvSpPr>
        <dsp:cNvPr id="0" name=""/>
        <dsp:cNvSpPr/>
      </dsp:nvSpPr>
      <dsp:spPr>
        <a:xfrm>
          <a:off x="2556973" y="5120043"/>
          <a:ext cx="1376395" cy="45703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/>
            <a:t>Cola ingreso a NI</a:t>
          </a:r>
        </a:p>
      </dsp:txBody>
      <dsp:txXfrm>
        <a:off x="2570359" y="5133429"/>
        <a:ext cx="1349623" cy="430266"/>
      </dsp:txXfrm>
    </dsp:sp>
    <dsp:sp modelId="{2C6FCC69-33EF-BF4B-B895-DCD2CDDAFE24}">
      <dsp:nvSpPr>
        <dsp:cNvPr id="0" name=""/>
        <dsp:cNvSpPr/>
      </dsp:nvSpPr>
      <dsp:spPr>
        <a:xfrm>
          <a:off x="3199450" y="5577082"/>
          <a:ext cx="91440" cy="18281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82815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630F2B3-5C5E-A544-853F-6FE67173799D}">
      <dsp:nvSpPr>
        <dsp:cNvPr id="0" name=""/>
        <dsp:cNvSpPr/>
      </dsp:nvSpPr>
      <dsp:spPr>
        <a:xfrm>
          <a:off x="2556973" y="5759897"/>
          <a:ext cx="1376395" cy="45703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/>
            <a:t>Ingreso a NI</a:t>
          </a:r>
        </a:p>
      </dsp:txBody>
      <dsp:txXfrm>
        <a:off x="2570359" y="5773283"/>
        <a:ext cx="1349623" cy="430266"/>
      </dsp:txXfrm>
    </dsp:sp>
    <dsp:sp modelId="{AEDEE852-C999-314C-B957-D129A087611D}">
      <dsp:nvSpPr>
        <dsp:cNvPr id="0" name=""/>
        <dsp:cNvSpPr/>
      </dsp:nvSpPr>
      <dsp:spPr>
        <a:xfrm>
          <a:off x="2454139" y="6216936"/>
          <a:ext cx="791031" cy="182815"/>
        </a:xfrm>
        <a:custGeom>
          <a:avLst/>
          <a:gdLst/>
          <a:ahLst/>
          <a:cxnLst/>
          <a:rect l="0" t="0" r="0" b="0"/>
          <a:pathLst>
            <a:path>
              <a:moveTo>
                <a:pt x="791031" y="0"/>
              </a:moveTo>
              <a:lnTo>
                <a:pt x="791031" y="91407"/>
              </a:lnTo>
              <a:lnTo>
                <a:pt x="0" y="91407"/>
              </a:lnTo>
              <a:lnTo>
                <a:pt x="0" y="182815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074FCB1-C60E-C744-869C-43594FD30358}">
      <dsp:nvSpPr>
        <dsp:cNvPr id="0" name=""/>
        <dsp:cNvSpPr/>
      </dsp:nvSpPr>
      <dsp:spPr>
        <a:xfrm>
          <a:off x="1765941" y="6399752"/>
          <a:ext cx="1376395" cy="457038"/>
        </a:xfrm>
        <a:prstGeom prst="roundRect">
          <a:avLst>
            <a:gd name="adj" fmla="val 10000"/>
          </a:avLst>
        </a:prstGeom>
        <a:solidFill>
          <a:schemeClr val="accent6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/>
            <a:t>Caseta NI</a:t>
          </a:r>
        </a:p>
      </dsp:txBody>
      <dsp:txXfrm>
        <a:off x="1779327" y="6413138"/>
        <a:ext cx="1349623" cy="430266"/>
      </dsp:txXfrm>
    </dsp:sp>
    <dsp:sp modelId="{C8CB631F-2D8A-4342-88BA-E92E91820387}">
      <dsp:nvSpPr>
        <dsp:cNvPr id="0" name=""/>
        <dsp:cNvSpPr/>
      </dsp:nvSpPr>
      <dsp:spPr>
        <a:xfrm>
          <a:off x="3245170" y="6216936"/>
          <a:ext cx="791031" cy="18281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1407"/>
              </a:lnTo>
              <a:lnTo>
                <a:pt x="791031" y="91407"/>
              </a:lnTo>
              <a:lnTo>
                <a:pt x="791031" y="182815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EA03DDE-BA24-FD44-9283-F90034B997F5}">
      <dsp:nvSpPr>
        <dsp:cNvPr id="0" name=""/>
        <dsp:cNvSpPr/>
      </dsp:nvSpPr>
      <dsp:spPr>
        <a:xfrm>
          <a:off x="3348004" y="6399752"/>
          <a:ext cx="1376395" cy="457038"/>
        </a:xfrm>
        <a:prstGeom prst="roundRect">
          <a:avLst>
            <a:gd name="adj" fmla="val 10000"/>
          </a:avLst>
        </a:prstGeom>
        <a:solidFill>
          <a:schemeClr val="accent6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/>
            <a:t>Caseta NI</a:t>
          </a:r>
        </a:p>
      </dsp:txBody>
      <dsp:txXfrm>
        <a:off x="3361390" y="6413138"/>
        <a:ext cx="1349623" cy="430266"/>
      </dsp:txXfrm>
    </dsp:sp>
    <dsp:sp modelId="{348645C0-6DA7-D744-84B5-ACB24AC8FE64}">
      <dsp:nvSpPr>
        <dsp:cNvPr id="0" name=""/>
        <dsp:cNvSpPr/>
      </dsp:nvSpPr>
      <dsp:spPr>
        <a:xfrm>
          <a:off x="3276600" y="1098102"/>
          <a:ext cx="1977578" cy="18281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1407"/>
              </a:lnTo>
              <a:lnTo>
                <a:pt x="1977578" y="91407"/>
              </a:lnTo>
              <a:lnTo>
                <a:pt x="1977578" y="182815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C99B446-B48B-074B-BA43-1BD9746780D9}">
      <dsp:nvSpPr>
        <dsp:cNvPr id="0" name=""/>
        <dsp:cNvSpPr/>
      </dsp:nvSpPr>
      <dsp:spPr>
        <a:xfrm>
          <a:off x="4565980" y="1280917"/>
          <a:ext cx="1376395" cy="457038"/>
        </a:xfrm>
        <a:prstGeom prst="roundRect">
          <a:avLst>
            <a:gd name="adj" fmla="val 10000"/>
          </a:avLst>
        </a:prstGeom>
        <a:solidFill>
          <a:schemeClr val="accent6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/>
            <a:t>Cola a aduanas</a:t>
          </a:r>
        </a:p>
      </dsp:txBody>
      <dsp:txXfrm>
        <a:off x="4579366" y="1294303"/>
        <a:ext cx="1349623" cy="430266"/>
      </dsp:txXfrm>
    </dsp:sp>
    <dsp:sp modelId="{A2110837-5558-3F43-82ED-C9F39D34C8DB}">
      <dsp:nvSpPr>
        <dsp:cNvPr id="0" name=""/>
        <dsp:cNvSpPr/>
      </dsp:nvSpPr>
      <dsp:spPr>
        <a:xfrm>
          <a:off x="5208458" y="1737956"/>
          <a:ext cx="91440" cy="18281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82815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1E78216-C376-334C-A1C3-74F6C1E320A2}">
      <dsp:nvSpPr>
        <dsp:cNvPr id="0" name=""/>
        <dsp:cNvSpPr/>
      </dsp:nvSpPr>
      <dsp:spPr>
        <a:xfrm>
          <a:off x="4565980" y="1920772"/>
          <a:ext cx="1376395" cy="457038"/>
        </a:xfrm>
        <a:prstGeom prst="roundRect">
          <a:avLst>
            <a:gd name="adj" fmla="val 10000"/>
          </a:avLst>
        </a:prstGeom>
        <a:solidFill>
          <a:schemeClr val="accent6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/>
            <a:t>Trámite de aduanas</a:t>
          </a:r>
        </a:p>
      </dsp:txBody>
      <dsp:txXfrm>
        <a:off x="4579366" y="1934158"/>
        <a:ext cx="1349623" cy="430266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DC2783-A107-564E-9576-480D6D8A2766}">
      <dsp:nvSpPr>
        <dsp:cNvPr id="0" name=""/>
        <dsp:cNvSpPr/>
      </dsp:nvSpPr>
      <dsp:spPr>
        <a:xfrm>
          <a:off x="2588402" y="1209"/>
          <a:ext cx="1376395" cy="45703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/>
            <a:t>Cola </a:t>
          </a:r>
          <a:r>
            <a:rPr lang="es-ES" sz="1200" kern="1200"/>
            <a:t>a migración</a:t>
          </a:r>
          <a:endParaRPr lang="es-ES" sz="1200" kern="1200" dirty="0"/>
        </a:p>
      </dsp:txBody>
      <dsp:txXfrm>
        <a:off x="2601788" y="14595"/>
        <a:ext cx="1349623" cy="430266"/>
      </dsp:txXfrm>
    </dsp:sp>
    <dsp:sp modelId="{A31B585E-44F8-1545-A790-D7896919DA7C}">
      <dsp:nvSpPr>
        <dsp:cNvPr id="0" name=""/>
        <dsp:cNvSpPr/>
      </dsp:nvSpPr>
      <dsp:spPr>
        <a:xfrm>
          <a:off x="3230879" y="458247"/>
          <a:ext cx="91440" cy="18281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82815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CF691E1-A644-514A-ADA4-66BDB02190BF}">
      <dsp:nvSpPr>
        <dsp:cNvPr id="0" name=""/>
        <dsp:cNvSpPr/>
      </dsp:nvSpPr>
      <dsp:spPr>
        <a:xfrm>
          <a:off x="2593760" y="641063"/>
          <a:ext cx="1365679" cy="45703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/>
            <a:t>Trámite de migración</a:t>
          </a:r>
        </a:p>
      </dsp:txBody>
      <dsp:txXfrm>
        <a:off x="2607146" y="654449"/>
        <a:ext cx="1338907" cy="430266"/>
      </dsp:txXfrm>
    </dsp:sp>
    <dsp:sp modelId="{99FBE8EC-5A40-1C4D-9EC5-4BA716768115}">
      <dsp:nvSpPr>
        <dsp:cNvPr id="0" name=""/>
        <dsp:cNvSpPr/>
      </dsp:nvSpPr>
      <dsp:spPr>
        <a:xfrm>
          <a:off x="1299021" y="1098102"/>
          <a:ext cx="1977578" cy="182815"/>
        </a:xfrm>
        <a:custGeom>
          <a:avLst/>
          <a:gdLst/>
          <a:ahLst/>
          <a:cxnLst/>
          <a:rect l="0" t="0" r="0" b="0"/>
          <a:pathLst>
            <a:path>
              <a:moveTo>
                <a:pt x="1977578" y="0"/>
              </a:moveTo>
              <a:lnTo>
                <a:pt x="1977578" y="91407"/>
              </a:lnTo>
              <a:lnTo>
                <a:pt x="0" y="91407"/>
              </a:lnTo>
              <a:lnTo>
                <a:pt x="0" y="182815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F29B65D-712F-1949-BB85-DBE76B314CBD}">
      <dsp:nvSpPr>
        <dsp:cNvPr id="0" name=""/>
        <dsp:cNvSpPr/>
      </dsp:nvSpPr>
      <dsp:spPr>
        <a:xfrm>
          <a:off x="610824" y="1280917"/>
          <a:ext cx="1376395" cy="457038"/>
        </a:xfrm>
        <a:prstGeom prst="roundRect">
          <a:avLst>
            <a:gd name="adj" fmla="val 10000"/>
          </a:avLst>
        </a:prstGeom>
        <a:solidFill>
          <a:schemeClr val="accent6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/>
            <a:t>Cola a aduanas</a:t>
          </a:r>
        </a:p>
      </dsp:txBody>
      <dsp:txXfrm>
        <a:off x="624210" y="1294303"/>
        <a:ext cx="1349623" cy="430266"/>
      </dsp:txXfrm>
    </dsp:sp>
    <dsp:sp modelId="{7CDDE187-37AB-4D4E-93C2-ADDFF6F203FB}">
      <dsp:nvSpPr>
        <dsp:cNvPr id="0" name=""/>
        <dsp:cNvSpPr/>
      </dsp:nvSpPr>
      <dsp:spPr>
        <a:xfrm>
          <a:off x="1253301" y="1737956"/>
          <a:ext cx="91440" cy="18281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82815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F6B2C91-1A31-5B44-BCAE-F15EC65D43E8}">
      <dsp:nvSpPr>
        <dsp:cNvPr id="0" name=""/>
        <dsp:cNvSpPr/>
      </dsp:nvSpPr>
      <dsp:spPr>
        <a:xfrm>
          <a:off x="610824" y="1920772"/>
          <a:ext cx="1376395" cy="457038"/>
        </a:xfrm>
        <a:prstGeom prst="roundRect">
          <a:avLst>
            <a:gd name="adj" fmla="val 10000"/>
          </a:avLst>
        </a:prstGeom>
        <a:solidFill>
          <a:schemeClr val="accent6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/>
            <a:t>Trámite de aduanas</a:t>
          </a:r>
        </a:p>
      </dsp:txBody>
      <dsp:txXfrm>
        <a:off x="624210" y="1934158"/>
        <a:ext cx="1349623" cy="430266"/>
      </dsp:txXfrm>
    </dsp:sp>
    <dsp:sp modelId="{B7E4C0F3-0FE9-354D-9714-9DD4FC3F916D}">
      <dsp:nvSpPr>
        <dsp:cNvPr id="0" name=""/>
        <dsp:cNvSpPr/>
      </dsp:nvSpPr>
      <dsp:spPr>
        <a:xfrm>
          <a:off x="3199450" y="1098102"/>
          <a:ext cx="91440" cy="182815"/>
        </a:xfrm>
        <a:custGeom>
          <a:avLst/>
          <a:gdLst/>
          <a:ahLst/>
          <a:cxnLst/>
          <a:rect l="0" t="0" r="0" b="0"/>
          <a:pathLst>
            <a:path>
              <a:moveTo>
                <a:pt x="77149" y="0"/>
              </a:moveTo>
              <a:lnTo>
                <a:pt x="77149" y="91407"/>
              </a:lnTo>
              <a:lnTo>
                <a:pt x="45720" y="91407"/>
              </a:lnTo>
              <a:lnTo>
                <a:pt x="45720" y="182815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6A11E27-0B84-3F4C-AF40-15B5E4FCB696}">
      <dsp:nvSpPr>
        <dsp:cNvPr id="0" name=""/>
        <dsp:cNvSpPr/>
      </dsp:nvSpPr>
      <dsp:spPr>
        <a:xfrm>
          <a:off x="2556973" y="1280917"/>
          <a:ext cx="1376395" cy="457038"/>
        </a:xfrm>
        <a:prstGeom prst="roundRect">
          <a:avLst>
            <a:gd name="adj" fmla="val 10000"/>
          </a:avLst>
        </a:prstGeom>
        <a:solidFill>
          <a:schemeClr val="accent6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/>
            <a:t>Cola a aduanas</a:t>
          </a:r>
        </a:p>
      </dsp:txBody>
      <dsp:txXfrm>
        <a:off x="2570359" y="1294303"/>
        <a:ext cx="1349623" cy="430266"/>
      </dsp:txXfrm>
    </dsp:sp>
    <dsp:sp modelId="{B1357FE5-C7A3-0040-BD3D-17DE78E3C345}">
      <dsp:nvSpPr>
        <dsp:cNvPr id="0" name=""/>
        <dsp:cNvSpPr/>
      </dsp:nvSpPr>
      <dsp:spPr>
        <a:xfrm>
          <a:off x="3199450" y="1737956"/>
          <a:ext cx="91440" cy="18281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82815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1505DA7-9870-5049-B1E8-69D85ECE7569}">
      <dsp:nvSpPr>
        <dsp:cNvPr id="0" name=""/>
        <dsp:cNvSpPr/>
      </dsp:nvSpPr>
      <dsp:spPr>
        <a:xfrm>
          <a:off x="2556973" y="1920772"/>
          <a:ext cx="1376395" cy="457038"/>
        </a:xfrm>
        <a:prstGeom prst="roundRect">
          <a:avLst>
            <a:gd name="adj" fmla="val 10000"/>
          </a:avLst>
        </a:prstGeom>
        <a:solidFill>
          <a:schemeClr val="accent6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/>
            <a:t>Trámite de aduanas</a:t>
          </a:r>
        </a:p>
      </dsp:txBody>
      <dsp:txXfrm>
        <a:off x="2570359" y="1934158"/>
        <a:ext cx="1349623" cy="430266"/>
      </dsp:txXfrm>
    </dsp:sp>
    <dsp:sp modelId="{93D6488C-BF85-8549-B10E-D38EAEBC684B}">
      <dsp:nvSpPr>
        <dsp:cNvPr id="0" name=""/>
        <dsp:cNvSpPr/>
      </dsp:nvSpPr>
      <dsp:spPr>
        <a:xfrm>
          <a:off x="3199450" y="2377810"/>
          <a:ext cx="91440" cy="18281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82815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5259EF8-9325-4A46-B0D3-D455D2E64145}">
      <dsp:nvSpPr>
        <dsp:cNvPr id="0" name=""/>
        <dsp:cNvSpPr/>
      </dsp:nvSpPr>
      <dsp:spPr>
        <a:xfrm>
          <a:off x="2556973" y="2560626"/>
          <a:ext cx="1376395" cy="45703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/>
            <a:t>Cola a PCD</a:t>
          </a:r>
        </a:p>
      </dsp:txBody>
      <dsp:txXfrm>
        <a:off x="2570359" y="2574012"/>
        <a:ext cx="1349623" cy="430266"/>
      </dsp:txXfrm>
    </dsp:sp>
    <dsp:sp modelId="{5F45766A-7297-6148-B7D8-F3155BA848BE}">
      <dsp:nvSpPr>
        <dsp:cNvPr id="0" name=""/>
        <dsp:cNvSpPr/>
      </dsp:nvSpPr>
      <dsp:spPr>
        <a:xfrm>
          <a:off x="3199450" y="3017665"/>
          <a:ext cx="91440" cy="18281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82815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9606B41-9894-D344-9AC0-C3C0AF19CCC0}">
      <dsp:nvSpPr>
        <dsp:cNvPr id="0" name=""/>
        <dsp:cNvSpPr/>
      </dsp:nvSpPr>
      <dsp:spPr>
        <a:xfrm>
          <a:off x="2556973" y="3200480"/>
          <a:ext cx="1376395" cy="457038"/>
        </a:xfrm>
        <a:prstGeom prst="roundRect">
          <a:avLst>
            <a:gd name="adj" fmla="val 10000"/>
          </a:avLst>
        </a:prstGeom>
        <a:solidFill>
          <a:schemeClr val="accent6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/>
            <a:t>Inspección de PCD</a:t>
          </a:r>
        </a:p>
      </dsp:txBody>
      <dsp:txXfrm>
        <a:off x="2570359" y="3213866"/>
        <a:ext cx="1349623" cy="430266"/>
      </dsp:txXfrm>
    </dsp:sp>
    <dsp:sp modelId="{764582A7-4091-C54D-A3CD-084F1562EFE4}">
      <dsp:nvSpPr>
        <dsp:cNvPr id="0" name=""/>
        <dsp:cNvSpPr/>
      </dsp:nvSpPr>
      <dsp:spPr>
        <a:xfrm>
          <a:off x="3199450" y="3657519"/>
          <a:ext cx="91440" cy="18281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82815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82D095F-9C68-7B4B-A3B5-5213FA2C78F0}">
      <dsp:nvSpPr>
        <dsp:cNvPr id="0" name=""/>
        <dsp:cNvSpPr/>
      </dsp:nvSpPr>
      <dsp:spPr>
        <a:xfrm>
          <a:off x="2556973" y="3840334"/>
          <a:ext cx="1376395" cy="45703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/>
            <a:t>Cola a aguja norte</a:t>
          </a:r>
        </a:p>
      </dsp:txBody>
      <dsp:txXfrm>
        <a:off x="2570359" y="3853720"/>
        <a:ext cx="1349623" cy="430266"/>
      </dsp:txXfrm>
    </dsp:sp>
    <dsp:sp modelId="{4602D411-308C-A04C-BD15-E8E1A988C9C0}">
      <dsp:nvSpPr>
        <dsp:cNvPr id="0" name=""/>
        <dsp:cNvSpPr/>
      </dsp:nvSpPr>
      <dsp:spPr>
        <a:xfrm>
          <a:off x="3199450" y="4297373"/>
          <a:ext cx="91440" cy="18281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82815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9D5F874-48DD-804E-9F92-7604AE8F6E86}">
      <dsp:nvSpPr>
        <dsp:cNvPr id="0" name=""/>
        <dsp:cNvSpPr/>
      </dsp:nvSpPr>
      <dsp:spPr>
        <a:xfrm>
          <a:off x="2556973" y="4480189"/>
          <a:ext cx="1376395" cy="45703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/>
            <a:t>Trámite aguja norte</a:t>
          </a:r>
        </a:p>
      </dsp:txBody>
      <dsp:txXfrm>
        <a:off x="2570359" y="4493575"/>
        <a:ext cx="1349623" cy="430266"/>
      </dsp:txXfrm>
    </dsp:sp>
    <dsp:sp modelId="{381BF6BD-FC55-5345-B2E0-A70B7B9B6241}">
      <dsp:nvSpPr>
        <dsp:cNvPr id="0" name=""/>
        <dsp:cNvSpPr/>
      </dsp:nvSpPr>
      <dsp:spPr>
        <a:xfrm>
          <a:off x="3199450" y="4937227"/>
          <a:ext cx="91440" cy="18281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82815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ED94200-C984-6644-8B0A-08CC5ED5A349}">
      <dsp:nvSpPr>
        <dsp:cNvPr id="0" name=""/>
        <dsp:cNvSpPr/>
      </dsp:nvSpPr>
      <dsp:spPr>
        <a:xfrm>
          <a:off x="2556973" y="5120043"/>
          <a:ext cx="1376395" cy="45703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/>
            <a:t>Cola ingreso a NI</a:t>
          </a:r>
        </a:p>
      </dsp:txBody>
      <dsp:txXfrm>
        <a:off x="2570359" y="5133429"/>
        <a:ext cx="1349623" cy="430266"/>
      </dsp:txXfrm>
    </dsp:sp>
    <dsp:sp modelId="{2C6FCC69-33EF-BF4B-B895-DCD2CDDAFE24}">
      <dsp:nvSpPr>
        <dsp:cNvPr id="0" name=""/>
        <dsp:cNvSpPr/>
      </dsp:nvSpPr>
      <dsp:spPr>
        <a:xfrm>
          <a:off x="3199450" y="5577082"/>
          <a:ext cx="91440" cy="18281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82815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630F2B3-5C5E-A544-853F-6FE67173799D}">
      <dsp:nvSpPr>
        <dsp:cNvPr id="0" name=""/>
        <dsp:cNvSpPr/>
      </dsp:nvSpPr>
      <dsp:spPr>
        <a:xfrm>
          <a:off x="2556973" y="5759897"/>
          <a:ext cx="1376395" cy="45703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/>
            <a:t>Ingreso a NI</a:t>
          </a:r>
        </a:p>
      </dsp:txBody>
      <dsp:txXfrm>
        <a:off x="2570359" y="5773283"/>
        <a:ext cx="1349623" cy="430266"/>
      </dsp:txXfrm>
    </dsp:sp>
    <dsp:sp modelId="{AEDEE852-C999-314C-B957-D129A087611D}">
      <dsp:nvSpPr>
        <dsp:cNvPr id="0" name=""/>
        <dsp:cNvSpPr/>
      </dsp:nvSpPr>
      <dsp:spPr>
        <a:xfrm>
          <a:off x="2454139" y="6216936"/>
          <a:ext cx="791031" cy="182815"/>
        </a:xfrm>
        <a:custGeom>
          <a:avLst/>
          <a:gdLst/>
          <a:ahLst/>
          <a:cxnLst/>
          <a:rect l="0" t="0" r="0" b="0"/>
          <a:pathLst>
            <a:path>
              <a:moveTo>
                <a:pt x="791031" y="0"/>
              </a:moveTo>
              <a:lnTo>
                <a:pt x="791031" y="91407"/>
              </a:lnTo>
              <a:lnTo>
                <a:pt x="0" y="91407"/>
              </a:lnTo>
              <a:lnTo>
                <a:pt x="0" y="182815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074FCB1-C60E-C744-869C-43594FD30358}">
      <dsp:nvSpPr>
        <dsp:cNvPr id="0" name=""/>
        <dsp:cNvSpPr/>
      </dsp:nvSpPr>
      <dsp:spPr>
        <a:xfrm>
          <a:off x="1765941" y="6399752"/>
          <a:ext cx="1376395" cy="457038"/>
        </a:xfrm>
        <a:prstGeom prst="roundRect">
          <a:avLst>
            <a:gd name="adj" fmla="val 10000"/>
          </a:avLst>
        </a:prstGeom>
        <a:solidFill>
          <a:schemeClr val="accent6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/>
            <a:t>Caseta NI</a:t>
          </a:r>
        </a:p>
      </dsp:txBody>
      <dsp:txXfrm>
        <a:off x="1779327" y="6413138"/>
        <a:ext cx="1349623" cy="430266"/>
      </dsp:txXfrm>
    </dsp:sp>
    <dsp:sp modelId="{C8CB631F-2D8A-4342-88BA-E92E91820387}">
      <dsp:nvSpPr>
        <dsp:cNvPr id="0" name=""/>
        <dsp:cNvSpPr/>
      </dsp:nvSpPr>
      <dsp:spPr>
        <a:xfrm>
          <a:off x="3245170" y="6216936"/>
          <a:ext cx="791031" cy="18281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1407"/>
              </a:lnTo>
              <a:lnTo>
                <a:pt x="791031" y="91407"/>
              </a:lnTo>
              <a:lnTo>
                <a:pt x="791031" y="182815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EA03DDE-BA24-FD44-9283-F90034B997F5}">
      <dsp:nvSpPr>
        <dsp:cNvPr id="0" name=""/>
        <dsp:cNvSpPr/>
      </dsp:nvSpPr>
      <dsp:spPr>
        <a:xfrm>
          <a:off x="3348004" y="6399752"/>
          <a:ext cx="1376395" cy="457038"/>
        </a:xfrm>
        <a:prstGeom prst="roundRect">
          <a:avLst>
            <a:gd name="adj" fmla="val 10000"/>
          </a:avLst>
        </a:prstGeom>
        <a:solidFill>
          <a:schemeClr val="accent6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/>
            <a:t>Caseta NI</a:t>
          </a:r>
        </a:p>
      </dsp:txBody>
      <dsp:txXfrm>
        <a:off x="3361390" y="6413138"/>
        <a:ext cx="1349623" cy="430266"/>
      </dsp:txXfrm>
    </dsp:sp>
    <dsp:sp modelId="{348645C0-6DA7-D744-84B5-ACB24AC8FE64}">
      <dsp:nvSpPr>
        <dsp:cNvPr id="0" name=""/>
        <dsp:cNvSpPr/>
      </dsp:nvSpPr>
      <dsp:spPr>
        <a:xfrm>
          <a:off x="3276600" y="1098102"/>
          <a:ext cx="1977578" cy="18281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1407"/>
              </a:lnTo>
              <a:lnTo>
                <a:pt x="1977578" y="91407"/>
              </a:lnTo>
              <a:lnTo>
                <a:pt x="1977578" y="182815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C99B446-B48B-074B-BA43-1BD9746780D9}">
      <dsp:nvSpPr>
        <dsp:cNvPr id="0" name=""/>
        <dsp:cNvSpPr/>
      </dsp:nvSpPr>
      <dsp:spPr>
        <a:xfrm>
          <a:off x="4565980" y="1280917"/>
          <a:ext cx="1376395" cy="457038"/>
        </a:xfrm>
        <a:prstGeom prst="roundRect">
          <a:avLst>
            <a:gd name="adj" fmla="val 10000"/>
          </a:avLst>
        </a:prstGeom>
        <a:solidFill>
          <a:schemeClr val="accent6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/>
            <a:t>Cola a aduanas</a:t>
          </a:r>
        </a:p>
      </dsp:txBody>
      <dsp:txXfrm>
        <a:off x="4579366" y="1294303"/>
        <a:ext cx="1349623" cy="430266"/>
      </dsp:txXfrm>
    </dsp:sp>
    <dsp:sp modelId="{A2110837-5558-3F43-82ED-C9F39D34C8DB}">
      <dsp:nvSpPr>
        <dsp:cNvPr id="0" name=""/>
        <dsp:cNvSpPr/>
      </dsp:nvSpPr>
      <dsp:spPr>
        <a:xfrm>
          <a:off x="5208458" y="1737956"/>
          <a:ext cx="91440" cy="18281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82815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1E78216-C376-334C-A1C3-74F6C1E320A2}">
      <dsp:nvSpPr>
        <dsp:cNvPr id="0" name=""/>
        <dsp:cNvSpPr/>
      </dsp:nvSpPr>
      <dsp:spPr>
        <a:xfrm>
          <a:off x="4565980" y="1920772"/>
          <a:ext cx="1376395" cy="457038"/>
        </a:xfrm>
        <a:prstGeom prst="roundRect">
          <a:avLst>
            <a:gd name="adj" fmla="val 10000"/>
          </a:avLst>
        </a:prstGeom>
        <a:solidFill>
          <a:schemeClr val="accent6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/>
            <a:t>Trámite de aduanas</a:t>
          </a:r>
        </a:p>
      </dsp:txBody>
      <dsp:txXfrm>
        <a:off x="4579366" y="1934158"/>
        <a:ext cx="1349623" cy="430266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DC2783-A107-564E-9576-480D6D8A2766}">
      <dsp:nvSpPr>
        <dsp:cNvPr id="0" name=""/>
        <dsp:cNvSpPr/>
      </dsp:nvSpPr>
      <dsp:spPr>
        <a:xfrm>
          <a:off x="2588402" y="1209"/>
          <a:ext cx="1376395" cy="45703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/>
            <a:t>Cola </a:t>
          </a:r>
          <a:r>
            <a:rPr lang="es-ES" sz="1200" kern="1200"/>
            <a:t>a migración</a:t>
          </a:r>
          <a:endParaRPr lang="es-ES" sz="1200" kern="1200" dirty="0"/>
        </a:p>
      </dsp:txBody>
      <dsp:txXfrm>
        <a:off x="2601788" y="14595"/>
        <a:ext cx="1349623" cy="430266"/>
      </dsp:txXfrm>
    </dsp:sp>
    <dsp:sp modelId="{A31B585E-44F8-1545-A790-D7896919DA7C}">
      <dsp:nvSpPr>
        <dsp:cNvPr id="0" name=""/>
        <dsp:cNvSpPr/>
      </dsp:nvSpPr>
      <dsp:spPr>
        <a:xfrm>
          <a:off x="3230879" y="458247"/>
          <a:ext cx="91440" cy="18281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82815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CF691E1-A644-514A-ADA4-66BDB02190BF}">
      <dsp:nvSpPr>
        <dsp:cNvPr id="0" name=""/>
        <dsp:cNvSpPr/>
      </dsp:nvSpPr>
      <dsp:spPr>
        <a:xfrm>
          <a:off x="2593760" y="641063"/>
          <a:ext cx="1365679" cy="45703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/>
            <a:t>Trámite de migración</a:t>
          </a:r>
        </a:p>
      </dsp:txBody>
      <dsp:txXfrm>
        <a:off x="2607146" y="654449"/>
        <a:ext cx="1338907" cy="430266"/>
      </dsp:txXfrm>
    </dsp:sp>
    <dsp:sp modelId="{99FBE8EC-5A40-1C4D-9EC5-4BA716768115}">
      <dsp:nvSpPr>
        <dsp:cNvPr id="0" name=""/>
        <dsp:cNvSpPr/>
      </dsp:nvSpPr>
      <dsp:spPr>
        <a:xfrm>
          <a:off x="1299021" y="1098102"/>
          <a:ext cx="1977578" cy="182815"/>
        </a:xfrm>
        <a:custGeom>
          <a:avLst/>
          <a:gdLst/>
          <a:ahLst/>
          <a:cxnLst/>
          <a:rect l="0" t="0" r="0" b="0"/>
          <a:pathLst>
            <a:path>
              <a:moveTo>
                <a:pt x="1977578" y="0"/>
              </a:moveTo>
              <a:lnTo>
                <a:pt x="1977578" y="91407"/>
              </a:lnTo>
              <a:lnTo>
                <a:pt x="0" y="91407"/>
              </a:lnTo>
              <a:lnTo>
                <a:pt x="0" y="182815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F29B65D-712F-1949-BB85-DBE76B314CBD}">
      <dsp:nvSpPr>
        <dsp:cNvPr id="0" name=""/>
        <dsp:cNvSpPr/>
      </dsp:nvSpPr>
      <dsp:spPr>
        <a:xfrm>
          <a:off x="610824" y="1280917"/>
          <a:ext cx="1376395" cy="457038"/>
        </a:xfrm>
        <a:prstGeom prst="roundRect">
          <a:avLst>
            <a:gd name="adj" fmla="val 10000"/>
          </a:avLst>
        </a:prstGeom>
        <a:solidFill>
          <a:schemeClr val="accent6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/>
            <a:t>Cola a aduanas</a:t>
          </a:r>
        </a:p>
      </dsp:txBody>
      <dsp:txXfrm>
        <a:off x="624210" y="1294303"/>
        <a:ext cx="1349623" cy="430266"/>
      </dsp:txXfrm>
    </dsp:sp>
    <dsp:sp modelId="{7CDDE187-37AB-4D4E-93C2-ADDFF6F203FB}">
      <dsp:nvSpPr>
        <dsp:cNvPr id="0" name=""/>
        <dsp:cNvSpPr/>
      </dsp:nvSpPr>
      <dsp:spPr>
        <a:xfrm>
          <a:off x="1253301" y="1737956"/>
          <a:ext cx="91440" cy="18281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82815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F6B2C91-1A31-5B44-BCAE-F15EC65D43E8}">
      <dsp:nvSpPr>
        <dsp:cNvPr id="0" name=""/>
        <dsp:cNvSpPr/>
      </dsp:nvSpPr>
      <dsp:spPr>
        <a:xfrm>
          <a:off x="610824" y="1920772"/>
          <a:ext cx="1376395" cy="457038"/>
        </a:xfrm>
        <a:prstGeom prst="roundRect">
          <a:avLst>
            <a:gd name="adj" fmla="val 10000"/>
          </a:avLst>
        </a:prstGeom>
        <a:solidFill>
          <a:schemeClr val="accent6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/>
            <a:t>Trámite de aduanas</a:t>
          </a:r>
        </a:p>
      </dsp:txBody>
      <dsp:txXfrm>
        <a:off x="624210" y="1934158"/>
        <a:ext cx="1349623" cy="430266"/>
      </dsp:txXfrm>
    </dsp:sp>
    <dsp:sp modelId="{B7E4C0F3-0FE9-354D-9714-9DD4FC3F916D}">
      <dsp:nvSpPr>
        <dsp:cNvPr id="0" name=""/>
        <dsp:cNvSpPr/>
      </dsp:nvSpPr>
      <dsp:spPr>
        <a:xfrm>
          <a:off x="3199450" y="1098102"/>
          <a:ext cx="91440" cy="182815"/>
        </a:xfrm>
        <a:custGeom>
          <a:avLst/>
          <a:gdLst/>
          <a:ahLst/>
          <a:cxnLst/>
          <a:rect l="0" t="0" r="0" b="0"/>
          <a:pathLst>
            <a:path>
              <a:moveTo>
                <a:pt x="77149" y="0"/>
              </a:moveTo>
              <a:lnTo>
                <a:pt x="77149" y="91407"/>
              </a:lnTo>
              <a:lnTo>
                <a:pt x="45720" y="91407"/>
              </a:lnTo>
              <a:lnTo>
                <a:pt x="45720" y="182815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6A11E27-0B84-3F4C-AF40-15B5E4FCB696}">
      <dsp:nvSpPr>
        <dsp:cNvPr id="0" name=""/>
        <dsp:cNvSpPr/>
      </dsp:nvSpPr>
      <dsp:spPr>
        <a:xfrm>
          <a:off x="2556973" y="1280917"/>
          <a:ext cx="1376395" cy="457038"/>
        </a:xfrm>
        <a:prstGeom prst="roundRect">
          <a:avLst>
            <a:gd name="adj" fmla="val 10000"/>
          </a:avLst>
        </a:prstGeom>
        <a:solidFill>
          <a:schemeClr val="accent6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/>
            <a:t>Cola a aduanas</a:t>
          </a:r>
        </a:p>
      </dsp:txBody>
      <dsp:txXfrm>
        <a:off x="2570359" y="1294303"/>
        <a:ext cx="1349623" cy="430266"/>
      </dsp:txXfrm>
    </dsp:sp>
    <dsp:sp modelId="{B1357FE5-C7A3-0040-BD3D-17DE78E3C345}">
      <dsp:nvSpPr>
        <dsp:cNvPr id="0" name=""/>
        <dsp:cNvSpPr/>
      </dsp:nvSpPr>
      <dsp:spPr>
        <a:xfrm>
          <a:off x="3199450" y="1737956"/>
          <a:ext cx="91440" cy="18281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82815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1505DA7-9870-5049-B1E8-69D85ECE7569}">
      <dsp:nvSpPr>
        <dsp:cNvPr id="0" name=""/>
        <dsp:cNvSpPr/>
      </dsp:nvSpPr>
      <dsp:spPr>
        <a:xfrm>
          <a:off x="2556973" y="1920772"/>
          <a:ext cx="1376395" cy="457038"/>
        </a:xfrm>
        <a:prstGeom prst="roundRect">
          <a:avLst>
            <a:gd name="adj" fmla="val 10000"/>
          </a:avLst>
        </a:prstGeom>
        <a:solidFill>
          <a:schemeClr val="accent6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/>
            <a:t>Trámite de aduanas</a:t>
          </a:r>
        </a:p>
      </dsp:txBody>
      <dsp:txXfrm>
        <a:off x="2570359" y="1934158"/>
        <a:ext cx="1349623" cy="430266"/>
      </dsp:txXfrm>
    </dsp:sp>
    <dsp:sp modelId="{93D6488C-BF85-8549-B10E-D38EAEBC684B}">
      <dsp:nvSpPr>
        <dsp:cNvPr id="0" name=""/>
        <dsp:cNvSpPr/>
      </dsp:nvSpPr>
      <dsp:spPr>
        <a:xfrm>
          <a:off x="3199450" y="2377810"/>
          <a:ext cx="91440" cy="18281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82815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5259EF8-9325-4A46-B0D3-D455D2E64145}">
      <dsp:nvSpPr>
        <dsp:cNvPr id="0" name=""/>
        <dsp:cNvSpPr/>
      </dsp:nvSpPr>
      <dsp:spPr>
        <a:xfrm>
          <a:off x="2556973" y="2560626"/>
          <a:ext cx="1376395" cy="45703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/>
            <a:t>Cola a PCD</a:t>
          </a:r>
        </a:p>
      </dsp:txBody>
      <dsp:txXfrm>
        <a:off x="2570359" y="2574012"/>
        <a:ext cx="1349623" cy="430266"/>
      </dsp:txXfrm>
    </dsp:sp>
    <dsp:sp modelId="{5F45766A-7297-6148-B7D8-F3155BA848BE}">
      <dsp:nvSpPr>
        <dsp:cNvPr id="0" name=""/>
        <dsp:cNvSpPr/>
      </dsp:nvSpPr>
      <dsp:spPr>
        <a:xfrm>
          <a:off x="3199450" y="3017665"/>
          <a:ext cx="91440" cy="18281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82815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9606B41-9894-D344-9AC0-C3C0AF19CCC0}">
      <dsp:nvSpPr>
        <dsp:cNvPr id="0" name=""/>
        <dsp:cNvSpPr/>
      </dsp:nvSpPr>
      <dsp:spPr>
        <a:xfrm>
          <a:off x="2556973" y="3200480"/>
          <a:ext cx="1376395" cy="457038"/>
        </a:xfrm>
        <a:prstGeom prst="roundRect">
          <a:avLst>
            <a:gd name="adj" fmla="val 10000"/>
          </a:avLst>
        </a:prstGeom>
        <a:solidFill>
          <a:schemeClr val="accent6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/>
            <a:t>Inspección de PCD</a:t>
          </a:r>
        </a:p>
      </dsp:txBody>
      <dsp:txXfrm>
        <a:off x="2570359" y="3213866"/>
        <a:ext cx="1349623" cy="430266"/>
      </dsp:txXfrm>
    </dsp:sp>
    <dsp:sp modelId="{764582A7-4091-C54D-A3CD-084F1562EFE4}">
      <dsp:nvSpPr>
        <dsp:cNvPr id="0" name=""/>
        <dsp:cNvSpPr/>
      </dsp:nvSpPr>
      <dsp:spPr>
        <a:xfrm>
          <a:off x="3199450" y="3657519"/>
          <a:ext cx="91440" cy="18281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82815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82D095F-9C68-7B4B-A3B5-5213FA2C78F0}">
      <dsp:nvSpPr>
        <dsp:cNvPr id="0" name=""/>
        <dsp:cNvSpPr/>
      </dsp:nvSpPr>
      <dsp:spPr>
        <a:xfrm>
          <a:off x="2556973" y="3840334"/>
          <a:ext cx="1376395" cy="45703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/>
            <a:t>Cola a aguja norte</a:t>
          </a:r>
        </a:p>
      </dsp:txBody>
      <dsp:txXfrm>
        <a:off x="2570359" y="3853720"/>
        <a:ext cx="1349623" cy="430266"/>
      </dsp:txXfrm>
    </dsp:sp>
    <dsp:sp modelId="{4602D411-308C-A04C-BD15-E8E1A988C9C0}">
      <dsp:nvSpPr>
        <dsp:cNvPr id="0" name=""/>
        <dsp:cNvSpPr/>
      </dsp:nvSpPr>
      <dsp:spPr>
        <a:xfrm>
          <a:off x="3199450" y="4297373"/>
          <a:ext cx="91440" cy="18281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82815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9D5F874-48DD-804E-9F92-7604AE8F6E86}">
      <dsp:nvSpPr>
        <dsp:cNvPr id="0" name=""/>
        <dsp:cNvSpPr/>
      </dsp:nvSpPr>
      <dsp:spPr>
        <a:xfrm>
          <a:off x="2556973" y="4480189"/>
          <a:ext cx="1376395" cy="45703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/>
            <a:t>Trámite aguja norte</a:t>
          </a:r>
        </a:p>
      </dsp:txBody>
      <dsp:txXfrm>
        <a:off x="2570359" y="4493575"/>
        <a:ext cx="1349623" cy="430266"/>
      </dsp:txXfrm>
    </dsp:sp>
    <dsp:sp modelId="{381BF6BD-FC55-5345-B2E0-A70B7B9B6241}">
      <dsp:nvSpPr>
        <dsp:cNvPr id="0" name=""/>
        <dsp:cNvSpPr/>
      </dsp:nvSpPr>
      <dsp:spPr>
        <a:xfrm>
          <a:off x="3199450" y="4937227"/>
          <a:ext cx="91440" cy="18281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82815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ED94200-C984-6644-8B0A-08CC5ED5A349}">
      <dsp:nvSpPr>
        <dsp:cNvPr id="0" name=""/>
        <dsp:cNvSpPr/>
      </dsp:nvSpPr>
      <dsp:spPr>
        <a:xfrm>
          <a:off x="2556973" y="5120043"/>
          <a:ext cx="1376395" cy="45703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/>
            <a:t>Cola ingreso a NI</a:t>
          </a:r>
        </a:p>
      </dsp:txBody>
      <dsp:txXfrm>
        <a:off x="2570359" y="5133429"/>
        <a:ext cx="1349623" cy="430266"/>
      </dsp:txXfrm>
    </dsp:sp>
    <dsp:sp modelId="{2C6FCC69-33EF-BF4B-B895-DCD2CDDAFE24}">
      <dsp:nvSpPr>
        <dsp:cNvPr id="0" name=""/>
        <dsp:cNvSpPr/>
      </dsp:nvSpPr>
      <dsp:spPr>
        <a:xfrm>
          <a:off x="3199450" y="5577082"/>
          <a:ext cx="91440" cy="18281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82815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630F2B3-5C5E-A544-853F-6FE67173799D}">
      <dsp:nvSpPr>
        <dsp:cNvPr id="0" name=""/>
        <dsp:cNvSpPr/>
      </dsp:nvSpPr>
      <dsp:spPr>
        <a:xfrm>
          <a:off x="2556973" y="5759897"/>
          <a:ext cx="1376395" cy="45703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/>
            <a:t>Ingreso a NI</a:t>
          </a:r>
        </a:p>
      </dsp:txBody>
      <dsp:txXfrm>
        <a:off x="2570359" y="5773283"/>
        <a:ext cx="1349623" cy="430266"/>
      </dsp:txXfrm>
    </dsp:sp>
    <dsp:sp modelId="{AEDEE852-C999-314C-B957-D129A087611D}">
      <dsp:nvSpPr>
        <dsp:cNvPr id="0" name=""/>
        <dsp:cNvSpPr/>
      </dsp:nvSpPr>
      <dsp:spPr>
        <a:xfrm>
          <a:off x="2454139" y="6216936"/>
          <a:ext cx="791031" cy="182815"/>
        </a:xfrm>
        <a:custGeom>
          <a:avLst/>
          <a:gdLst/>
          <a:ahLst/>
          <a:cxnLst/>
          <a:rect l="0" t="0" r="0" b="0"/>
          <a:pathLst>
            <a:path>
              <a:moveTo>
                <a:pt x="791031" y="0"/>
              </a:moveTo>
              <a:lnTo>
                <a:pt x="791031" y="91407"/>
              </a:lnTo>
              <a:lnTo>
                <a:pt x="0" y="91407"/>
              </a:lnTo>
              <a:lnTo>
                <a:pt x="0" y="182815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074FCB1-C60E-C744-869C-43594FD30358}">
      <dsp:nvSpPr>
        <dsp:cNvPr id="0" name=""/>
        <dsp:cNvSpPr/>
      </dsp:nvSpPr>
      <dsp:spPr>
        <a:xfrm>
          <a:off x="1765941" y="6399752"/>
          <a:ext cx="1376395" cy="457038"/>
        </a:xfrm>
        <a:prstGeom prst="roundRect">
          <a:avLst>
            <a:gd name="adj" fmla="val 10000"/>
          </a:avLst>
        </a:prstGeom>
        <a:solidFill>
          <a:schemeClr val="accent6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/>
            <a:t>Caseta NI</a:t>
          </a:r>
        </a:p>
      </dsp:txBody>
      <dsp:txXfrm>
        <a:off x="1779327" y="6413138"/>
        <a:ext cx="1349623" cy="430266"/>
      </dsp:txXfrm>
    </dsp:sp>
    <dsp:sp modelId="{C8CB631F-2D8A-4342-88BA-E92E91820387}">
      <dsp:nvSpPr>
        <dsp:cNvPr id="0" name=""/>
        <dsp:cNvSpPr/>
      </dsp:nvSpPr>
      <dsp:spPr>
        <a:xfrm>
          <a:off x="3245170" y="6216936"/>
          <a:ext cx="791031" cy="18281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1407"/>
              </a:lnTo>
              <a:lnTo>
                <a:pt x="791031" y="91407"/>
              </a:lnTo>
              <a:lnTo>
                <a:pt x="791031" y="182815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EA03DDE-BA24-FD44-9283-F90034B997F5}">
      <dsp:nvSpPr>
        <dsp:cNvPr id="0" name=""/>
        <dsp:cNvSpPr/>
      </dsp:nvSpPr>
      <dsp:spPr>
        <a:xfrm>
          <a:off x="3348004" y="6399752"/>
          <a:ext cx="1376395" cy="457038"/>
        </a:xfrm>
        <a:prstGeom prst="roundRect">
          <a:avLst>
            <a:gd name="adj" fmla="val 10000"/>
          </a:avLst>
        </a:prstGeom>
        <a:solidFill>
          <a:schemeClr val="accent6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/>
            <a:t>Caseta NI</a:t>
          </a:r>
        </a:p>
      </dsp:txBody>
      <dsp:txXfrm>
        <a:off x="3361390" y="6413138"/>
        <a:ext cx="1349623" cy="430266"/>
      </dsp:txXfrm>
    </dsp:sp>
    <dsp:sp modelId="{348645C0-6DA7-D744-84B5-ACB24AC8FE64}">
      <dsp:nvSpPr>
        <dsp:cNvPr id="0" name=""/>
        <dsp:cNvSpPr/>
      </dsp:nvSpPr>
      <dsp:spPr>
        <a:xfrm>
          <a:off x="3276600" y="1098102"/>
          <a:ext cx="1977578" cy="18281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1407"/>
              </a:lnTo>
              <a:lnTo>
                <a:pt x="1977578" y="91407"/>
              </a:lnTo>
              <a:lnTo>
                <a:pt x="1977578" y="182815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C99B446-B48B-074B-BA43-1BD9746780D9}">
      <dsp:nvSpPr>
        <dsp:cNvPr id="0" name=""/>
        <dsp:cNvSpPr/>
      </dsp:nvSpPr>
      <dsp:spPr>
        <a:xfrm>
          <a:off x="4565980" y="1280917"/>
          <a:ext cx="1376395" cy="457038"/>
        </a:xfrm>
        <a:prstGeom prst="roundRect">
          <a:avLst>
            <a:gd name="adj" fmla="val 10000"/>
          </a:avLst>
        </a:prstGeom>
        <a:solidFill>
          <a:schemeClr val="accent6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/>
            <a:t>Cola a aduanas</a:t>
          </a:r>
        </a:p>
      </dsp:txBody>
      <dsp:txXfrm>
        <a:off x="4579366" y="1294303"/>
        <a:ext cx="1349623" cy="430266"/>
      </dsp:txXfrm>
    </dsp:sp>
    <dsp:sp modelId="{A2110837-5558-3F43-82ED-C9F39D34C8DB}">
      <dsp:nvSpPr>
        <dsp:cNvPr id="0" name=""/>
        <dsp:cNvSpPr/>
      </dsp:nvSpPr>
      <dsp:spPr>
        <a:xfrm>
          <a:off x="5208458" y="1737956"/>
          <a:ext cx="91440" cy="18281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82815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1E78216-C376-334C-A1C3-74F6C1E320A2}">
      <dsp:nvSpPr>
        <dsp:cNvPr id="0" name=""/>
        <dsp:cNvSpPr/>
      </dsp:nvSpPr>
      <dsp:spPr>
        <a:xfrm>
          <a:off x="4565980" y="1920772"/>
          <a:ext cx="1376395" cy="457038"/>
        </a:xfrm>
        <a:prstGeom prst="roundRect">
          <a:avLst>
            <a:gd name="adj" fmla="val 10000"/>
          </a:avLst>
        </a:prstGeom>
        <a:solidFill>
          <a:schemeClr val="accent6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/>
            <a:t>Trámite de aduanas</a:t>
          </a:r>
        </a:p>
      </dsp:txBody>
      <dsp:txXfrm>
        <a:off x="4579366" y="1934158"/>
        <a:ext cx="1349623" cy="430266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BBA3EE-6F6A-8342-92F5-6C98104817B3}">
      <dsp:nvSpPr>
        <dsp:cNvPr id="0" name=""/>
        <dsp:cNvSpPr/>
      </dsp:nvSpPr>
      <dsp:spPr>
        <a:xfrm>
          <a:off x="3149519" y="2534695"/>
          <a:ext cx="18517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85179" y="4572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3063ADB-7CF7-EA41-8268-52BF466F960D}">
      <dsp:nvSpPr>
        <dsp:cNvPr id="0" name=""/>
        <dsp:cNvSpPr/>
      </dsp:nvSpPr>
      <dsp:spPr>
        <a:xfrm>
          <a:off x="2038443" y="1600199"/>
          <a:ext cx="185179" cy="98021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92589" y="0"/>
              </a:lnTo>
              <a:lnTo>
                <a:pt x="92589" y="980215"/>
              </a:lnTo>
              <a:lnTo>
                <a:pt x="185179" y="980215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9679A70-1359-684B-AE01-9C459F4B563A}">
      <dsp:nvSpPr>
        <dsp:cNvPr id="0" name=""/>
        <dsp:cNvSpPr/>
      </dsp:nvSpPr>
      <dsp:spPr>
        <a:xfrm>
          <a:off x="10927053" y="1600199"/>
          <a:ext cx="185179" cy="19906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92589" y="0"/>
              </a:lnTo>
              <a:lnTo>
                <a:pt x="92589" y="199067"/>
              </a:lnTo>
              <a:lnTo>
                <a:pt x="185179" y="199067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0FD66E0-205F-F646-B672-13688117C744}">
      <dsp:nvSpPr>
        <dsp:cNvPr id="0" name=""/>
        <dsp:cNvSpPr/>
      </dsp:nvSpPr>
      <dsp:spPr>
        <a:xfrm>
          <a:off x="10927053" y="1401131"/>
          <a:ext cx="185179" cy="199067"/>
        </a:xfrm>
        <a:custGeom>
          <a:avLst/>
          <a:gdLst/>
          <a:ahLst/>
          <a:cxnLst/>
          <a:rect l="0" t="0" r="0" b="0"/>
          <a:pathLst>
            <a:path>
              <a:moveTo>
                <a:pt x="0" y="199067"/>
              </a:moveTo>
              <a:lnTo>
                <a:pt x="92589" y="199067"/>
              </a:lnTo>
              <a:lnTo>
                <a:pt x="92589" y="0"/>
              </a:lnTo>
              <a:lnTo>
                <a:pt x="185179" y="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56825F1-736E-8F48-B65B-E8BE480F1A3C}">
      <dsp:nvSpPr>
        <dsp:cNvPr id="0" name=""/>
        <dsp:cNvSpPr/>
      </dsp:nvSpPr>
      <dsp:spPr>
        <a:xfrm>
          <a:off x="9815977" y="1554479"/>
          <a:ext cx="18517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85179" y="4572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33AC35-227A-804B-AD66-A8689AC7FC55}">
      <dsp:nvSpPr>
        <dsp:cNvPr id="0" name=""/>
        <dsp:cNvSpPr/>
      </dsp:nvSpPr>
      <dsp:spPr>
        <a:xfrm>
          <a:off x="8704901" y="1554479"/>
          <a:ext cx="18517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85179" y="4572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3296E42-D0EF-DE43-87B2-95ACF2F79467}">
      <dsp:nvSpPr>
        <dsp:cNvPr id="0" name=""/>
        <dsp:cNvSpPr/>
      </dsp:nvSpPr>
      <dsp:spPr>
        <a:xfrm>
          <a:off x="7593824" y="1554479"/>
          <a:ext cx="18517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85179" y="4572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05F72A7-379B-854D-8521-B0B5A483BC04}">
      <dsp:nvSpPr>
        <dsp:cNvPr id="0" name=""/>
        <dsp:cNvSpPr/>
      </dsp:nvSpPr>
      <dsp:spPr>
        <a:xfrm>
          <a:off x="6482748" y="1554479"/>
          <a:ext cx="18517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85179" y="4572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090F4C5-28C2-9443-AF43-918F6DE31795}">
      <dsp:nvSpPr>
        <dsp:cNvPr id="0" name=""/>
        <dsp:cNvSpPr/>
      </dsp:nvSpPr>
      <dsp:spPr>
        <a:xfrm>
          <a:off x="5371672" y="1554479"/>
          <a:ext cx="18517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85179" y="4572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17E23A7-9FD7-5B4E-BCC4-20233B522996}">
      <dsp:nvSpPr>
        <dsp:cNvPr id="0" name=""/>
        <dsp:cNvSpPr/>
      </dsp:nvSpPr>
      <dsp:spPr>
        <a:xfrm>
          <a:off x="4260595" y="1554479"/>
          <a:ext cx="18517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85179" y="4572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B636788-37F7-8045-AB69-6B84E6A6D227}">
      <dsp:nvSpPr>
        <dsp:cNvPr id="0" name=""/>
        <dsp:cNvSpPr/>
      </dsp:nvSpPr>
      <dsp:spPr>
        <a:xfrm>
          <a:off x="3149519" y="1554479"/>
          <a:ext cx="18517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85179" y="4572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CBCC78A-68AE-DF42-BA60-CEBA3DADB765}">
      <dsp:nvSpPr>
        <dsp:cNvPr id="0" name=""/>
        <dsp:cNvSpPr/>
      </dsp:nvSpPr>
      <dsp:spPr>
        <a:xfrm>
          <a:off x="2038443" y="1554479"/>
          <a:ext cx="18517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85179" y="4572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DE3A3CF-B7BA-634D-A395-B1AC61D46C43}">
      <dsp:nvSpPr>
        <dsp:cNvPr id="0" name=""/>
        <dsp:cNvSpPr/>
      </dsp:nvSpPr>
      <dsp:spPr>
        <a:xfrm>
          <a:off x="3149519" y="574263"/>
          <a:ext cx="18517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85179" y="4572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D993B2E-7CFB-3A4D-A9E7-E9D54CFA73A7}">
      <dsp:nvSpPr>
        <dsp:cNvPr id="0" name=""/>
        <dsp:cNvSpPr/>
      </dsp:nvSpPr>
      <dsp:spPr>
        <a:xfrm>
          <a:off x="2038443" y="619983"/>
          <a:ext cx="185179" cy="980215"/>
        </a:xfrm>
        <a:custGeom>
          <a:avLst/>
          <a:gdLst/>
          <a:ahLst/>
          <a:cxnLst/>
          <a:rect l="0" t="0" r="0" b="0"/>
          <a:pathLst>
            <a:path>
              <a:moveTo>
                <a:pt x="0" y="980215"/>
              </a:moveTo>
              <a:lnTo>
                <a:pt x="92589" y="980215"/>
              </a:lnTo>
              <a:lnTo>
                <a:pt x="92589" y="0"/>
              </a:lnTo>
              <a:lnTo>
                <a:pt x="185179" y="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3761484-284F-3D40-845C-340A39052FAB}">
      <dsp:nvSpPr>
        <dsp:cNvPr id="0" name=""/>
        <dsp:cNvSpPr/>
      </dsp:nvSpPr>
      <dsp:spPr>
        <a:xfrm>
          <a:off x="927366" y="1554479"/>
          <a:ext cx="18517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85179" y="4572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7BEABBB-EFDC-A449-9CD7-CB99FAE9D208}">
      <dsp:nvSpPr>
        <dsp:cNvPr id="0" name=""/>
        <dsp:cNvSpPr/>
      </dsp:nvSpPr>
      <dsp:spPr>
        <a:xfrm>
          <a:off x="1469" y="1167960"/>
          <a:ext cx="925896" cy="86447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 dirty="0"/>
            <a:t>Cola </a:t>
          </a:r>
          <a:r>
            <a:rPr lang="es-ES" sz="1600" kern="1200"/>
            <a:t>a migración</a:t>
          </a:r>
          <a:endParaRPr lang="es-ES" sz="1600" kern="1200" dirty="0"/>
        </a:p>
      </dsp:txBody>
      <dsp:txXfrm>
        <a:off x="1469" y="1167960"/>
        <a:ext cx="925896" cy="864478"/>
      </dsp:txXfrm>
    </dsp:sp>
    <dsp:sp modelId="{82F35D72-9EDB-664A-B02F-4614728C37C6}">
      <dsp:nvSpPr>
        <dsp:cNvPr id="0" name=""/>
        <dsp:cNvSpPr/>
      </dsp:nvSpPr>
      <dsp:spPr>
        <a:xfrm>
          <a:off x="1112546" y="1167960"/>
          <a:ext cx="925896" cy="86447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 dirty="0"/>
            <a:t>Trámite de migración</a:t>
          </a:r>
        </a:p>
      </dsp:txBody>
      <dsp:txXfrm>
        <a:off x="1112546" y="1167960"/>
        <a:ext cx="925896" cy="864478"/>
      </dsp:txXfrm>
    </dsp:sp>
    <dsp:sp modelId="{511FE206-C82B-1048-B755-FB518ED01E8A}">
      <dsp:nvSpPr>
        <dsp:cNvPr id="0" name=""/>
        <dsp:cNvSpPr/>
      </dsp:nvSpPr>
      <dsp:spPr>
        <a:xfrm>
          <a:off x="2223622" y="187744"/>
          <a:ext cx="925896" cy="864478"/>
        </a:xfrm>
        <a:prstGeom prst="rect">
          <a:avLst/>
        </a:prstGeom>
        <a:solidFill>
          <a:schemeClr val="accent6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 dirty="0"/>
            <a:t>Cola a aduanas</a:t>
          </a:r>
        </a:p>
      </dsp:txBody>
      <dsp:txXfrm>
        <a:off x="2223622" y="187744"/>
        <a:ext cx="925896" cy="864478"/>
      </dsp:txXfrm>
    </dsp:sp>
    <dsp:sp modelId="{ECCD7DEB-1E8B-CF47-99B2-28239D4D0889}">
      <dsp:nvSpPr>
        <dsp:cNvPr id="0" name=""/>
        <dsp:cNvSpPr/>
      </dsp:nvSpPr>
      <dsp:spPr>
        <a:xfrm>
          <a:off x="3334698" y="187744"/>
          <a:ext cx="925896" cy="864478"/>
        </a:xfrm>
        <a:prstGeom prst="rect">
          <a:avLst/>
        </a:prstGeom>
        <a:solidFill>
          <a:schemeClr val="accent6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 dirty="0"/>
            <a:t>Trámite de aduanas</a:t>
          </a:r>
        </a:p>
      </dsp:txBody>
      <dsp:txXfrm>
        <a:off x="3334698" y="187744"/>
        <a:ext cx="925896" cy="864478"/>
      </dsp:txXfrm>
    </dsp:sp>
    <dsp:sp modelId="{9AFE31D2-E030-FA4E-AA90-A51B7249E540}">
      <dsp:nvSpPr>
        <dsp:cNvPr id="0" name=""/>
        <dsp:cNvSpPr/>
      </dsp:nvSpPr>
      <dsp:spPr>
        <a:xfrm>
          <a:off x="2223622" y="1167960"/>
          <a:ext cx="925896" cy="864478"/>
        </a:xfrm>
        <a:prstGeom prst="rect">
          <a:avLst/>
        </a:prstGeom>
        <a:solidFill>
          <a:schemeClr val="accent6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 dirty="0"/>
            <a:t>Cola a aduanas</a:t>
          </a:r>
        </a:p>
      </dsp:txBody>
      <dsp:txXfrm>
        <a:off x="2223622" y="1167960"/>
        <a:ext cx="925896" cy="864478"/>
      </dsp:txXfrm>
    </dsp:sp>
    <dsp:sp modelId="{0C82A070-F022-7348-B1C3-1590464E1988}">
      <dsp:nvSpPr>
        <dsp:cNvPr id="0" name=""/>
        <dsp:cNvSpPr/>
      </dsp:nvSpPr>
      <dsp:spPr>
        <a:xfrm>
          <a:off x="3334698" y="1167960"/>
          <a:ext cx="925896" cy="864478"/>
        </a:xfrm>
        <a:prstGeom prst="rect">
          <a:avLst/>
        </a:prstGeom>
        <a:solidFill>
          <a:schemeClr val="accent6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 dirty="0"/>
            <a:t>Trámite de aduanas</a:t>
          </a:r>
        </a:p>
      </dsp:txBody>
      <dsp:txXfrm>
        <a:off x="3334698" y="1167960"/>
        <a:ext cx="925896" cy="864478"/>
      </dsp:txXfrm>
    </dsp:sp>
    <dsp:sp modelId="{7FEA931D-C7FC-1547-A1D9-DF4C43B664DB}">
      <dsp:nvSpPr>
        <dsp:cNvPr id="0" name=""/>
        <dsp:cNvSpPr/>
      </dsp:nvSpPr>
      <dsp:spPr>
        <a:xfrm>
          <a:off x="4445775" y="1167960"/>
          <a:ext cx="925896" cy="86447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 dirty="0"/>
            <a:t>Cola a PCD</a:t>
          </a:r>
        </a:p>
      </dsp:txBody>
      <dsp:txXfrm>
        <a:off x="4445775" y="1167960"/>
        <a:ext cx="925896" cy="864478"/>
      </dsp:txXfrm>
    </dsp:sp>
    <dsp:sp modelId="{13AF6562-8972-6344-A537-F6531DC613E6}">
      <dsp:nvSpPr>
        <dsp:cNvPr id="0" name=""/>
        <dsp:cNvSpPr/>
      </dsp:nvSpPr>
      <dsp:spPr>
        <a:xfrm>
          <a:off x="5556851" y="1167960"/>
          <a:ext cx="925896" cy="864478"/>
        </a:xfrm>
        <a:prstGeom prst="rect">
          <a:avLst/>
        </a:prstGeom>
        <a:solidFill>
          <a:schemeClr val="accent6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 dirty="0"/>
            <a:t>Inspección de PCD</a:t>
          </a:r>
        </a:p>
      </dsp:txBody>
      <dsp:txXfrm>
        <a:off x="5556851" y="1167960"/>
        <a:ext cx="925896" cy="864478"/>
      </dsp:txXfrm>
    </dsp:sp>
    <dsp:sp modelId="{71DC5DEF-4FE2-824E-8493-AED4D15FA239}">
      <dsp:nvSpPr>
        <dsp:cNvPr id="0" name=""/>
        <dsp:cNvSpPr/>
      </dsp:nvSpPr>
      <dsp:spPr>
        <a:xfrm>
          <a:off x="6667927" y="1167960"/>
          <a:ext cx="925896" cy="86447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 dirty="0"/>
            <a:t>Cola a aguja norte</a:t>
          </a:r>
        </a:p>
      </dsp:txBody>
      <dsp:txXfrm>
        <a:off x="6667927" y="1167960"/>
        <a:ext cx="925896" cy="864478"/>
      </dsp:txXfrm>
    </dsp:sp>
    <dsp:sp modelId="{5B1A535E-2964-AC40-B812-C0D9927B7516}">
      <dsp:nvSpPr>
        <dsp:cNvPr id="0" name=""/>
        <dsp:cNvSpPr/>
      </dsp:nvSpPr>
      <dsp:spPr>
        <a:xfrm>
          <a:off x="7779004" y="1167960"/>
          <a:ext cx="925896" cy="86447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 dirty="0"/>
            <a:t>Trámite aguja norte</a:t>
          </a:r>
        </a:p>
      </dsp:txBody>
      <dsp:txXfrm>
        <a:off x="7779004" y="1167960"/>
        <a:ext cx="925896" cy="864478"/>
      </dsp:txXfrm>
    </dsp:sp>
    <dsp:sp modelId="{09C03144-465E-B841-8A0F-21378C8B7AC3}">
      <dsp:nvSpPr>
        <dsp:cNvPr id="0" name=""/>
        <dsp:cNvSpPr/>
      </dsp:nvSpPr>
      <dsp:spPr>
        <a:xfrm>
          <a:off x="8890080" y="1167960"/>
          <a:ext cx="925896" cy="86447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 dirty="0"/>
            <a:t>Cola ingreso a NI</a:t>
          </a:r>
        </a:p>
      </dsp:txBody>
      <dsp:txXfrm>
        <a:off x="8890080" y="1167960"/>
        <a:ext cx="925896" cy="864478"/>
      </dsp:txXfrm>
    </dsp:sp>
    <dsp:sp modelId="{3255C4F6-01B0-BD42-BC11-2C4598CE1623}">
      <dsp:nvSpPr>
        <dsp:cNvPr id="0" name=""/>
        <dsp:cNvSpPr/>
      </dsp:nvSpPr>
      <dsp:spPr>
        <a:xfrm>
          <a:off x="10001156" y="1167960"/>
          <a:ext cx="925896" cy="86447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 dirty="0"/>
            <a:t>Ingreso a NI</a:t>
          </a:r>
        </a:p>
      </dsp:txBody>
      <dsp:txXfrm>
        <a:off x="10001156" y="1167960"/>
        <a:ext cx="925896" cy="864478"/>
      </dsp:txXfrm>
    </dsp:sp>
    <dsp:sp modelId="{26EA599F-186F-8744-8DCE-9EA5CD8A2FF3}">
      <dsp:nvSpPr>
        <dsp:cNvPr id="0" name=""/>
        <dsp:cNvSpPr/>
      </dsp:nvSpPr>
      <dsp:spPr>
        <a:xfrm>
          <a:off x="11112233" y="1259932"/>
          <a:ext cx="925896" cy="282398"/>
        </a:xfrm>
        <a:prstGeom prst="rect">
          <a:avLst/>
        </a:prstGeom>
        <a:solidFill>
          <a:schemeClr val="accent6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 dirty="0"/>
            <a:t>Caseta NI</a:t>
          </a:r>
        </a:p>
      </dsp:txBody>
      <dsp:txXfrm>
        <a:off x="11112233" y="1259932"/>
        <a:ext cx="925896" cy="282398"/>
      </dsp:txXfrm>
    </dsp:sp>
    <dsp:sp modelId="{4FFADCC4-005D-5142-B415-B8B7DF0A729F}">
      <dsp:nvSpPr>
        <dsp:cNvPr id="0" name=""/>
        <dsp:cNvSpPr/>
      </dsp:nvSpPr>
      <dsp:spPr>
        <a:xfrm>
          <a:off x="11112233" y="1658068"/>
          <a:ext cx="925896" cy="282398"/>
        </a:xfrm>
        <a:prstGeom prst="rect">
          <a:avLst/>
        </a:prstGeom>
        <a:solidFill>
          <a:schemeClr val="accent6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 dirty="0"/>
            <a:t>Caseta NI</a:t>
          </a:r>
        </a:p>
      </dsp:txBody>
      <dsp:txXfrm>
        <a:off x="11112233" y="1658068"/>
        <a:ext cx="925896" cy="282398"/>
      </dsp:txXfrm>
    </dsp:sp>
    <dsp:sp modelId="{16B76C2C-C573-8B42-9230-76F7BB1D5BC0}">
      <dsp:nvSpPr>
        <dsp:cNvPr id="0" name=""/>
        <dsp:cNvSpPr/>
      </dsp:nvSpPr>
      <dsp:spPr>
        <a:xfrm>
          <a:off x="2223622" y="2148175"/>
          <a:ext cx="925896" cy="864478"/>
        </a:xfrm>
        <a:prstGeom prst="rect">
          <a:avLst/>
        </a:prstGeom>
        <a:solidFill>
          <a:schemeClr val="accent6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 dirty="0"/>
            <a:t>Cola a aduanas</a:t>
          </a:r>
        </a:p>
      </dsp:txBody>
      <dsp:txXfrm>
        <a:off x="2223622" y="2148175"/>
        <a:ext cx="925896" cy="864478"/>
      </dsp:txXfrm>
    </dsp:sp>
    <dsp:sp modelId="{03756CBD-2DFF-CF48-8270-F05D62942EC9}">
      <dsp:nvSpPr>
        <dsp:cNvPr id="0" name=""/>
        <dsp:cNvSpPr/>
      </dsp:nvSpPr>
      <dsp:spPr>
        <a:xfrm>
          <a:off x="3334698" y="2148175"/>
          <a:ext cx="925896" cy="864478"/>
        </a:xfrm>
        <a:prstGeom prst="rect">
          <a:avLst/>
        </a:prstGeom>
        <a:solidFill>
          <a:schemeClr val="accent6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 dirty="0"/>
            <a:t>Trámite de aduanas</a:t>
          </a:r>
        </a:p>
      </dsp:txBody>
      <dsp:txXfrm>
        <a:off x="3334698" y="2148175"/>
        <a:ext cx="925896" cy="864478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D9D660-3DAA-294D-8D38-1302A8D69365}">
      <dsp:nvSpPr>
        <dsp:cNvPr id="0" name=""/>
        <dsp:cNvSpPr/>
      </dsp:nvSpPr>
      <dsp:spPr>
        <a:xfrm>
          <a:off x="3170531" y="2100696"/>
          <a:ext cx="28808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88082" y="4572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3D387DF-CDC1-B644-868C-70A10D075EA9}">
      <dsp:nvSpPr>
        <dsp:cNvPr id="0" name=""/>
        <dsp:cNvSpPr/>
      </dsp:nvSpPr>
      <dsp:spPr>
        <a:xfrm>
          <a:off x="1442035" y="1527038"/>
          <a:ext cx="288082" cy="61937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44041" y="0"/>
              </a:lnTo>
              <a:lnTo>
                <a:pt x="144041" y="619377"/>
              </a:lnTo>
              <a:lnTo>
                <a:pt x="288082" y="619377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AC5FC11-3753-4247-8800-E0C2F21C3F1E}">
      <dsp:nvSpPr>
        <dsp:cNvPr id="0" name=""/>
        <dsp:cNvSpPr/>
      </dsp:nvSpPr>
      <dsp:spPr>
        <a:xfrm>
          <a:off x="10084514" y="1527038"/>
          <a:ext cx="288082" cy="30968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44041" y="0"/>
              </a:lnTo>
              <a:lnTo>
                <a:pt x="144041" y="309688"/>
              </a:lnTo>
              <a:lnTo>
                <a:pt x="288082" y="309688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C14D017-1E6A-924E-9B72-D6991098D2DB}">
      <dsp:nvSpPr>
        <dsp:cNvPr id="0" name=""/>
        <dsp:cNvSpPr/>
      </dsp:nvSpPr>
      <dsp:spPr>
        <a:xfrm>
          <a:off x="10084514" y="1217349"/>
          <a:ext cx="288082" cy="309688"/>
        </a:xfrm>
        <a:custGeom>
          <a:avLst/>
          <a:gdLst/>
          <a:ahLst/>
          <a:cxnLst/>
          <a:rect l="0" t="0" r="0" b="0"/>
          <a:pathLst>
            <a:path>
              <a:moveTo>
                <a:pt x="0" y="309688"/>
              </a:moveTo>
              <a:lnTo>
                <a:pt x="144041" y="309688"/>
              </a:lnTo>
              <a:lnTo>
                <a:pt x="144041" y="0"/>
              </a:lnTo>
              <a:lnTo>
                <a:pt x="288082" y="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CA6B6AA-09F5-B641-AA9F-3DB384027F37}">
      <dsp:nvSpPr>
        <dsp:cNvPr id="0" name=""/>
        <dsp:cNvSpPr/>
      </dsp:nvSpPr>
      <dsp:spPr>
        <a:xfrm>
          <a:off x="8356018" y="1481318"/>
          <a:ext cx="28808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88082" y="4572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5095FED-5F1E-6C43-8055-6D0C208C036C}">
      <dsp:nvSpPr>
        <dsp:cNvPr id="0" name=""/>
        <dsp:cNvSpPr/>
      </dsp:nvSpPr>
      <dsp:spPr>
        <a:xfrm>
          <a:off x="6627523" y="1481318"/>
          <a:ext cx="28808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88082" y="4572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B7E973C-A011-7547-9210-3B508B58F62F}">
      <dsp:nvSpPr>
        <dsp:cNvPr id="0" name=""/>
        <dsp:cNvSpPr/>
      </dsp:nvSpPr>
      <dsp:spPr>
        <a:xfrm>
          <a:off x="4899027" y="1481318"/>
          <a:ext cx="28808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88082" y="4572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A69BEBF-E90C-F247-9318-853B68666CB2}">
      <dsp:nvSpPr>
        <dsp:cNvPr id="0" name=""/>
        <dsp:cNvSpPr/>
      </dsp:nvSpPr>
      <dsp:spPr>
        <a:xfrm>
          <a:off x="3170531" y="1481318"/>
          <a:ext cx="28808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88082" y="4572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C8A6C0-558A-AC42-8D01-7CDBA99DC1E6}">
      <dsp:nvSpPr>
        <dsp:cNvPr id="0" name=""/>
        <dsp:cNvSpPr/>
      </dsp:nvSpPr>
      <dsp:spPr>
        <a:xfrm>
          <a:off x="1442035" y="1481318"/>
          <a:ext cx="28808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88082" y="4572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D5F2DD1-9B67-2449-818B-4C4E2279D778}">
      <dsp:nvSpPr>
        <dsp:cNvPr id="0" name=""/>
        <dsp:cNvSpPr/>
      </dsp:nvSpPr>
      <dsp:spPr>
        <a:xfrm>
          <a:off x="3170531" y="861940"/>
          <a:ext cx="28808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88082" y="4572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5F317A0-9303-BA41-B202-2B21B796CC41}">
      <dsp:nvSpPr>
        <dsp:cNvPr id="0" name=""/>
        <dsp:cNvSpPr/>
      </dsp:nvSpPr>
      <dsp:spPr>
        <a:xfrm>
          <a:off x="1442035" y="907660"/>
          <a:ext cx="288082" cy="619377"/>
        </a:xfrm>
        <a:custGeom>
          <a:avLst/>
          <a:gdLst/>
          <a:ahLst/>
          <a:cxnLst/>
          <a:rect l="0" t="0" r="0" b="0"/>
          <a:pathLst>
            <a:path>
              <a:moveTo>
                <a:pt x="0" y="619377"/>
              </a:moveTo>
              <a:lnTo>
                <a:pt x="144041" y="619377"/>
              </a:lnTo>
              <a:lnTo>
                <a:pt x="144041" y="0"/>
              </a:lnTo>
              <a:lnTo>
                <a:pt x="288082" y="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F3B1C0B-78C3-3F48-8D06-A2ABF48515C2}">
      <dsp:nvSpPr>
        <dsp:cNvPr id="0" name=""/>
        <dsp:cNvSpPr/>
      </dsp:nvSpPr>
      <dsp:spPr>
        <a:xfrm>
          <a:off x="1622" y="1307375"/>
          <a:ext cx="1440413" cy="439326"/>
        </a:xfrm>
        <a:prstGeom prst="rect">
          <a:avLst/>
        </a:prstGeom>
        <a:solidFill>
          <a:schemeClr val="accent1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1500" kern="1200" noProof="0" dirty="0"/>
            <a:t>Cola estación de gestión</a:t>
          </a:r>
        </a:p>
      </dsp:txBody>
      <dsp:txXfrm>
        <a:off x="1622" y="1307375"/>
        <a:ext cx="1440413" cy="439326"/>
      </dsp:txXfrm>
    </dsp:sp>
    <dsp:sp modelId="{092B8E69-2C71-7848-B3DB-B6505C3D74BE}">
      <dsp:nvSpPr>
        <dsp:cNvPr id="0" name=""/>
        <dsp:cNvSpPr/>
      </dsp:nvSpPr>
      <dsp:spPr>
        <a:xfrm>
          <a:off x="1730118" y="687997"/>
          <a:ext cx="1440413" cy="439326"/>
        </a:xfrm>
        <a:prstGeom prst="rect">
          <a:avLst/>
        </a:prstGeom>
        <a:noFill/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1500" kern="1200" noProof="0" dirty="0"/>
            <a:t>Trámite migratorio</a:t>
          </a:r>
        </a:p>
      </dsp:txBody>
      <dsp:txXfrm>
        <a:off x="1730118" y="687997"/>
        <a:ext cx="1440413" cy="439326"/>
      </dsp:txXfrm>
    </dsp:sp>
    <dsp:sp modelId="{66D47407-E939-F242-BDC0-C29444900381}">
      <dsp:nvSpPr>
        <dsp:cNvPr id="0" name=""/>
        <dsp:cNvSpPr/>
      </dsp:nvSpPr>
      <dsp:spPr>
        <a:xfrm>
          <a:off x="3458614" y="687997"/>
          <a:ext cx="1440413" cy="439326"/>
        </a:xfrm>
        <a:prstGeom prst="rect">
          <a:avLst/>
        </a:prstGeom>
        <a:noFill/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1500" kern="1200" noProof="0" dirty="0"/>
            <a:t>Trámite de aduanero</a:t>
          </a:r>
        </a:p>
      </dsp:txBody>
      <dsp:txXfrm>
        <a:off x="3458614" y="687997"/>
        <a:ext cx="1440413" cy="439326"/>
      </dsp:txXfrm>
    </dsp:sp>
    <dsp:sp modelId="{00EBD9E1-171F-8C42-BDDE-533A737381E3}">
      <dsp:nvSpPr>
        <dsp:cNvPr id="0" name=""/>
        <dsp:cNvSpPr/>
      </dsp:nvSpPr>
      <dsp:spPr>
        <a:xfrm>
          <a:off x="1730118" y="1307375"/>
          <a:ext cx="1440413" cy="439326"/>
        </a:xfrm>
        <a:prstGeom prst="rect">
          <a:avLst/>
        </a:prstGeom>
        <a:noFill/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1500" kern="1200" noProof="0" dirty="0"/>
            <a:t>Trámite migratorio</a:t>
          </a:r>
        </a:p>
      </dsp:txBody>
      <dsp:txXfrm>
        <a:off x="1730118" y="1307375"/>
        <a:ext cx="1440413" cy="439326"/>
      </dsp:txXfrm>
    </dsp:sp>
    <dsp:sp modelId="{E37E4AE0-6F6A-964A-BC87-AE9C30C6A3AD}">
      <dsp:nvSpPr>
        <dsp:cNvPr id="0" name=""/>
        <dsp:cNvSpPr/>
      </dsp:nvSpPr>
      <dsp:spPr>
        <a:xfrm>
          <a:off x="3458614" y="1307375"/>
          <a:ext cx="1440413" cy="439326"/>
        </a:xfrm>
        <a:prstGeom prst="rect">
          <a:avLst/>
        </a:prstGeom>
        <a:noFill/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1500" kern="1200" noProof="0" dirty="0"/>
            <a:t>Trámite de aduanero</a:t>
          </a:r>
        </a:p>
      </dsp:txBody>
      <dsp:txXfrm>
        <a:off x="3458614" y="1307375"/>
        <a:ext cx="1440413" cy="439326"/>
      </dsp:txXfrm>
    </dsp:sp>
    <dsp:sp modelId="{EE132E24-0582-E148-AD1C-FCE5DD2E1B8C}">
      <dsp:nvSpPr>
        <dsp:cNvPr id="0" name=""/>
        <dsp:cNvSpPr/>
      </dsp:nvSpPr>
      <dsp:spPr>
        <a:xfrm>
          <a:off x="5187109" y="1307375"/>
          <a:ext cx="1440413" cy="439326"/>
        </a:xfrm>
        <a:prstGeom prst="rect">
          <a:avLst/>
        </a:prstGeom>
        <a:noFill/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1500" kern="1200" noProof="0" dirty="0"/>
            <a:t>Llegada a bahía PCD</a:t>
          </a:r>
        </a:p>
      </dsp:txBody>
      <dsp:txXfrm>
        <a:off x="5187109" y="1307375"/>
        <a:ext cx="1440413" cy="439326"/>
      </dsp:txXfrm>
    </dsp:sp>
    <dsp:sp modelId="{6C1CC567-E940-574F-AEF5-843CE627718A}">
      <dsp:nvSpPr>
        <dsp:cNvPr id="0" name=""/>
        <dsp:cNvSpPr/>
      </dsp:nvSpPr>
      <dsp:spPr>
        <a:xfrm>
          <a:off x="6915605" y="1307375"/>
          <a:ext cx="1440413" cy="439326"/>
        </a:xfrm>
        <a:prstGeom prst="rect">
          <a:avLst/>
        </a:prstGeom>
        <a:noFill/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1500" kern="1200" noProof="0" dirty="0"/>
            <a:t>Ingreso a NI</a:t>
          </a:r>
        </a:p>
      </dsp:txBody>
      <dsp:txXfrm>
        <a:off x="6915605" y="1307375"/>
        <a:ext cx="1440413" cy="439326"/>
      </dsp:txXfrm>
    </dsp:sp>
    <dsp:sp modelId="{F083F262-AB3C-5547-A163-B3B9861E98B1}">
      <dsp:nvSpPr>
        <dsp:cNvPr id="0" name=""/>
        <dsp:cNvSpPr/>
      </dsp:nvSpPr>
      <dsp:spPr>
        <a:xfrm>
          <a:off x="8644101" y="1307375"/>
          <a:ext cx="1440413" cy="439326"/>
        </a:xfrm>
        <a:prstGeom prst="rect">
          <a:avLst/>
        </a:prstGeom>
        <a:noFill/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1500" kern="1200" noProof="0" dirty="0"/>
            <a:t>Cola para ingresar a NI</a:t>
          </a:r>
        </a:p>
      </dsp:txBody>
      <dsp:txXfrm>
        <a:off x="8644101" y="1307375"/>
        <a:ext cx="1440413" cy="439326"/>
      </dsp:txXfrm>
    </dsp:sp>
    <dsp:sp modelId="{7695D8D3-C6C0-6242-B533-BFEF67573A33}">
      <dsp:nvSpPr>
        <dsp:cNvPr id="0" name=""/>
        <dsp:cNvSpPr/>
      </dsp:nvSpPr>
      <dsp:spPr>
        <a:xfrm>
          <a:off x="10372597" y="997686"/>
          <a:ext cx="1440413" cy="439326"/>
        </a:xfrm>
        <a:prstGeom prst="rect">
          <a:avLst/>
        </a:prstGeom>
        <a:noFill/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1500" kern="1200" noProof="0" dirty="0"/>
            <a:t>Caseta NI</a:t>
          </a:r>
        </a:p>
      </dsp:txBody>
      <dsp:txXfrm>
        <a:off x="10372597" y="997686"/>
        <a:ext cx="1440413" cy="439326"/>
      </dsp:txXfrm>
    </dsp:sp>
    <dsp:sp modelId="{78A9D5E0-F0AB-374B-A304-4038C4E6852C}">
      <dsp:nvSpPr>
        <dsp:cNvPr id="0" name=""/>
        <dsp:cNvSpPr/>
      </dsp:nvSpPr>
      <dsp:spPr>
        <a:xfrm>
          <a:off x="10372597" y="1617064"/>
          <a:ext cx="1440413" cy="439326"/>
        </a:xfrm>
        <a:prstGeom prst="rect">
          <a:avLst/>
        </a:prstGeom>
        <a:noFill/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1500" kern="1200" noProof="0" dirty="0"/>
            <a:t>Caseta NI</a:t>
          </a:r>
        </a:p>
      </dsp:txBody>
      <dsp:txXfrm>
        <a:off x="10372597" y="1617064"/>
        <a:ext cx="1440413" cy="439326"/>
      </dsp:txXfrm>
    </dsp:sp>
    <dsp:sp modelId="{24913782-A61B-3C49-B4C0-73F78DD60BEA}">
      <dsp:nvSpPr>
        <dsp:cNvPr id="0" name=""/>
        <dsp:cNvSpPr/>
      </dsp:nvSpPr>
      <dsp:spPr>
        <a:xfrm>
          <a:off x="1730118" y="1926753"/>
          <a:ext cx="1440413" cy="439326"/>
        </a:xfrm>
        <a:prstGeom prst="rect">
          <a:avLst/>
        </a:prstGeom>
        <a:noFill/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1500" kern="1200" noProof="0" dirty="0"/>
            <a:t>Trámite migratorio</a:t>
          </a:r>
        </a:p>
      </dsp:txBody>
      <dsp:txXfrm>
        <a:off x="1730118" y="1926753"/>
        <a:ext cx="1440413" cy="439326"/>
      </dsp:txXfrm>
    </dsp:sp>
    <dsp:sp modelId="{D775269F-3B01-8542-BC65-2793AEDE38CA}">
      <dsp:nvSpPr>
        <dsp:cNvPr id="0" name=""/>
        <dsp:cNvSpPr/>
      </dsp:nvSpPr>
      <dsp:spPr>
        <a:xfrm>
          <a:off x="3458614" y="1926753"/>
          <a:ext cx="1440413" cy="439326"/>
        </a:xfrm>
        <a:prstGeom prst="rect">
          <a:avLst/>
        </a:prstGeom>
        <a:noFill/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1500" kern="1200" noProof="0" dirty="0"/>
            <a:t>Trámite de aduanero</a:t>
          </a:r>
        </a:p>
      </dsp:txBody>
      <dsp:txXfrm>
        <a:off x="3458614" y="1926753"/>
        <a:ext cx="1440413" cy="439326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D9D660-3DAA-294D-8D38-1302A8D69365}">
      <dsp:nvSpPr>
        <dsp:cNvPr id="0" name=""/>
        <dsp:cNvSpPr/>
      </dsp:nvSpPr>
      <dsp:spPr>
        <a:xfrm>
          <a:off x="3170531" y="2100696"/>
          <a:ext cx="28808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88082" y="4572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3D387DF-CDC1-B644-868C-70A10D075EA9}">
      <dsp:nvSpPr>
        <dsp:cNvPr id="0" name=""/>
        <dsp:cNvSpPr/>
      </dsp:nvSpPr>
      <dsp:spPr>
        <a:xfrm>
          <a:off x="1442035" y="1527038"/>
          <a:ext cx="288082" cy="61937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44041" y="0"/>
              </a:lnTo>
              <a:lnTo>
                <a:pt x="144041" y="619377"/>
              </a:lnTo>
              <a:lnTo>
                <a:pt x="288082" y="619377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AC5FC11-3753-4247-8800-E0C2F21C3F1E}">
      <dsp:nvSpPr>
        <dsp:cNvPr id="0" name=""/>
        <dsp:cNvSpPr/>
      </dsp:nvSpPr>
      <dsp:spPr>
        <a:xfrm>
          <a:off x="10084514" y="1527038"/>
          <a:ext cx="288082" cy="30968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44041" y="0"/>
              </a:lnTo>
              <a:lnTo>
                <a:pt x="144041" y="309688"/>
              </a:lnTo>
              <a:lnTo>
                <a:pt x="288082" y="309688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C14D017-1E6A-924E-9B72-D6991098D2DB}">
      <dsp:nvSpPr>
        <dsp:cNvPr id="0" name=""/>
        <dsp:cNvSpPr/>
      </dsp:nvSpPr>
      <dsp:spPr>
        <a:xfrm>
          <a:off x="10084514" y="1217349"/>
          <a:ext cx="288082" cy="309688"/>
        </a:xfrm>
        <a:custGeom>
          <a:avLst/>
          <a:gdLst/>
          <a:ahLst/>
          <a:cxnLst/>
          <a:rect l="0" t="0" r="0" b="0"/>
          <a:pathLst>
            <a:path>
              <a:moveTo>
                <a:pt x="0" y="309688"/>
              </a:moveTo>
              <a:lnTo>
                <a:pt x="144041" y="309688"/>
              </a:lnTo>
              <a:lnTo>
                <a:pt x="144041" y="0"/>
              </a:lnTo>
              <a:lnTo>
                <a:pt x="288082" y="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CA6B6AA-09F5-B641-AA9F-3DB384027F37}">
      <dsp:nvSpPr>
        <dsp:cNvPr id="0" name=""/>
        <dsp:cNvSpPr/>
      </dsp:nvSpPr>
      <dsp:spPr>
        <a:xfrm>
          <a:off x="8356018" y="1481318"/>
          <a:ext cx="28808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88082" y="4572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5095FED-5F1E-6C43-8055-6D0C208C036C}">
      <dsp:nvSpPr>
        <dsp:cNvPr id="0" name=""/>
        <dsp:cNvSpPr/>
      </dsp:nvSpPr>
      <dsp:spPr>
        <a:xfrm>
          <a:off x="6627523" y="1481318"/>
          <a:ext cx="28808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88082" y="4572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B7E973C-A011-7547-9210-3B508B58F62F}">
      <dsp:nvSpPr>
        <dsp:cNvPr id="0" name=""/>
        <dsp:cNvSpPr/>
      </dsp:nvSpPr>
      <dsp:spPr>
        <a:xfrm>
          <a:off x="4899027" y="1481318"/>
          <a:ext cx="28808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88082" y="4572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A69BEBF-E90C-F247-9318-853B68666CB2}">
      <dsp:nvSpPr>
        <dsp:cNvPr id="0" name=""/>
        <dsp:cNvSpPr/>
      </dsp:nvSpPr>
      <dsp:spPr>
        <a:xfrm>
          <a:off x="3170531" y="1481318"/>
          <a:ext cx="28808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88082" y="4572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C8A6C0-558A-AC42-8D01-7CDBA99DC1E6}">
      <dsp:nvSpPr>
        <dsp:cNvPr id="0" name=""/>
        <dsp:cNvSpPr/>
      </dsp:nvSpPr>
      <dsp:spPr>
        <a:xfrm>
          <a:off x="1442035" y="1481318"/>
          <a:ext cx="28808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88082" y="4572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D5F2DD1-9B67-2449-818B-4C4E2279D778}">
      <dsp:nvSpPr>
        <dsp:cNvPr id="0" name=""/>
        <dsp:cNvSpPr/>
      </dsp:nvSpPr>
      <dsp:spPr>
        <a:xfrm>
          <a:off x="3170531" y="861940"/>
          <a:ext cx="28808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88082" y="4572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5F317A0-9303-BA41-B202-2B21B796CC41}">
      <dsp:nvSpPr>
        <dsp:cNvPr id="0" name=""/>
        <dsp:cNvSpPr/>
      </dsp:nvSpPr>
      <dsp:spPr>
        <a:xfrm>
          <a:off x="1442035" y="907660"/>
          <a:ext cx="288082" cy="619377"/>
        </a:xfrm>
        <a:custGeom>
          <a:avLst/>
          <a:gdLst/>
          <a:ahLst/>
          <a:cxnLst/>
          <a:rect l="0" t="0" r="0" b="0"/>
          <a:pathLst>
            <a:path>
              <a:moveTo>
                <a:pt x="0" y="619377"/>
              </a:moveTo>
              <a:lnTo>
                <a:pt x="144041" y="619377"/>
              </a:lnTo>
              <a:lnTo>
                <a:pt x="144041" y="0"/>
              </a:lnTo>
              <a:lnTo>
                <a:pt x="288082" y="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F3B1C0B-78C3-3F48-8D06-A2ABF48515C2}">
      <dsp:nvSpPr>
        <dsp:cNvPr id="0" name=""/>
        <dsp:cNvSpPr/>
      </dsp:nvSpPr>
      <dsp:spPr>
        <a:xfrm>
          <a:off x="1622" y="1307375"/>
          <a:ext cx="1440413" cy="439326"/>
        </a:xfrm>
        <a:prstGeom prst="rect">
          <a:avLst/>
        </a:prstGeom>
        <a:solidFill>
          <a:schemeClr val="accent1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1500" kern="1200" noProof="0" dirty="0"/>
            <a:t>Cola estación de gestión</a:t>
          </a:r>
        </a:p>
      </dsp:txBody>
      <dsp:txXfrm>
        <a:off x="1622" y="1307375"/>
        <a:ext cx="1440413" cy="439326"/>
      </dsp:txXfrm>
    </dsp:sp>
    <dsp:sp modelId="{092B8E69-2C71-7848-B3DB-B6505C3D74BE}">
      <dsp:nvSpPr>
        <dsp:cNvPr id="0" name=""/>
        <dsp:cNvSpPr/>
      </dsp:nvSpPr>
      <dsp:spPr>
        <a:xfrm>
          <a:off x="1730118" y="687997"/>
          <a:ext cx="1440413" cy="439326"/>
        </a:xfrm>
        <a:prstGeom prst="rect">
          <a:avLst/>
        </a:prstGeom>
        <a:solidFill>
          <a:schemeClr val="accent1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1500" kern="1200" noProof="0" dirty="0"/>
            <a:t>Trámite migratorio</a:t>
          </a:r>
        </a:p>
      </dsp:txBody>
      <dsp:txXfrm>
        <a:off x="1730118" y="687997"/>
        <a:ext cx="1440413" cy="439326"/>
      </dsp:txXfrm>
    </dsp:sp>
    <dsp:sp modelId="{66D47407-E939-F242-BDC0-C29444900381}">
      <dsp:nvSpPr>
        <dsp:cNvPr id="0" name=""/>
        <dsp:cNvSpPr/>
      </dsp:nvSpPr>
      <dsp:spPr>
        <a:xfrm>
          <a:off x="3458614" y="687997"/>
          <a:ext cx="1440413" cy="439326"/>
        </a:xfrm>
        <a:prstGeom prst="rect">
          <a:avLst/>
        </a:prstGeom>
        <a:noFill/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1500" kern="1200" noProof="0" dirty="0"/>
            <a:t>Trámite de aduanero</a:t>
          </a:r>
        </a:p>
      </dsp:txBody>
      <dsp:txXfrm>
        <a:off x="3458614" y="687997"/>
        <a:ext cx="1440413" cy="439326"/>
      </dsp:txXfrm>
    </dsp:sp>
    <dsp:sp modelId="{00EBD9E1-171F-8C42-BDDE-533A737381E3}">
      <dsp:nvSpPr>
        <dsp:cNvPr id="0" name=""/>
        <dsp:cNvSpPr/>
      </dsp:nvSpPr>
      <dsp:spPr>
        <a:xfrm>
          <a:off x="1730118" y="1307375"/>
          <a:ext cx="1440413" cy="439326"/>
        </a:xfrm>
        <a:prstGeom prst="rect">
          <a:avLst/>
        </a:prstGeom>
        <a:solidFill>
          <a:schemeClr val="accent1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1500" kern="1200" noProof="0" dirty="0"/>
            <a:t>Trámite migratorio</a:t>
          </a:r>
        </a:p>
      </dsp:txBody>
      <dsp:txXfrm>
        <a:off x="1730118" y="1307375"/>
        <a:ext cx="1440413" cy="439326"/>
      </dsp:txXfrm>
    </dsp:sp>
    <dsp:sp modelId="{E37E4AE0-6F6A-964A-BC87-AE9C30C6A3AD}">
      <dsp:nvSpPr>
        <dsp:cNvPr id="0" name=""/>
        <dsp:cNvSpPr/>
      </dsp:nvSpPr>
      <dsp:spPr>
        <a:xfrm>
          <a:off x="3458614" y="1307375"/>
          <a:ext cx="1440413" cy="439326"/>
        </a:xfrm>
        <a:prstGeom prst="rect">
          <a:avLst/>
        </a:prstGeom>
        <a:noFill/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1500" kern="1200" noProof="0" dirty="0"/>
            <a:t>Trámite de aduanero</a:t>
          </a:r>
        </a:p>
      </dsp:txBody>
      <dsp:txXfrm>
        <a:off x="3458614" y="1307375"/>
        <a:ext cx="1440413" cy="439326"/>
      </dsp:txXfrm>
    </dsp:sp>
    <dsp:sp modelId="{EE132E24-0582-E148-AD1C-FCE5DD2E1B8C}">
      <dsp:nvSpPr>
        <dsp:cNvPr id="0" name=""/>
        <dsp:cNvSpPr/>
      </dsp:nvSpPr>
      <dsp:spPr>
        <a:xfrm>
          <a:off x="5187109" y="1307375"/>
          <a:ext cx="1440413" cy="439326"/>
        </a:xfrm>
        <a:prstGeom prst="rect">
          <a:avLst/>
        </a:prstGeom>
        <a:noFill/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1500" kern="1200" noProof="0" dirty="0"/>
            <a:t>Llegada a bahía PCD</a:t>
          </a:r>
        </a:p>
      </dsp:txBody>
      <dsp:txXfrm>
        <a:off x="5187109" y="1307375"/>
        <a:ext cx="1440413" cy="439326"/>
      </dsp:txXfrm>
    </dsp:sp>
    <dsp:sp modelId="{6C1CC567-E940-574F-AEF5-843CE627718A}">
      <dsp:nvSpPr>
        <dsp:cNvPr id="0" name=""/>
        <dsp:cNvSpPr/>
      </dsp:nvSpPr>
      <dsp:spPr>
        <a:xfrm>
          <a:off x="6915605" y="1307375"/>
          <a:ext cx="1440413" cy="439326"/>
        </a:xfrm>
        <a:prstGeom prst="rect">
          <a:avLst/>
        </a:prstGeom>
        <a:noFill/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1500" kern="1200" noProof="0" dirty="0"/>
            <a:t>Ingreso a NI</a:t>
          </a:r>
        </a:p>
      </dsp:txBody>
      <dsp:txXfrm>
        <a:off x="6915605" y="1307375"/>
        <a:ext cx="1440413" cy="439326"/>
      </dsp:txXfrm>
    </dsp:sp>
    <dsp:sp modelId="{F083F262-AB3C-5547-A163-B3B9861E98B1}">
      <dsp:nvSpPr>
        <dsp:cNvPr id="0" name=""/>
        <dsp:cNvSpPr/>
      </dsp:nvSpPr>
      <dsp:spPr>
        <a:xfrm>
          <a:off x="8644101" y="1307375"/>
          <a:ext cx="1440413" cy="439326"/>
        </a:xfrm>
        <a:prstGeom prst="rect">
          <a:avLst/>
        </a:prstGeom>
        <a:noFill/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1500" kern="1200" noProof="0" dirty="0"/>
            <a:t>Cola para ingresar a NI</a:t>
          </a:r>
        </a:p>
      </dsp:txBody>
      <dsp:txXfrm>
        <a:off x="8644101" y="1307375"/>
        <a:ext cx="1440413" cy="439326"/>
      </dsp:txXfrm>
    </dsp:sp>
    <dsp:sp modelId="{7695D8D3-C6C0-6242-B533-BFEF67573A33}">
      <dsp:nvSpPr>
        <dsp:cNvPr id="0" name=""/>
        <dsp:cNvSpPr/>
      </dsp:nvSpPr>
      <dsp:spPr>
        <a:xfrm>
          <a:off x="10372597" y="997686"/>
          <a:ext cx="1440413" cy="439326"/>
        </a:xfrm>
        <a:prstGeom prst="rect">
          <a:avLst/>
        </a:prstGeom>
        <a:noFill/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1500" kern="1200" noProof="0" dirty="0"/>
            <a:t>Caseta NI</a:t>
          </a:r>
        </a:p>
      </dsp:txBody>
      <dsp:txXfrm>
        <a:off x="10372597" y="997686"/>
        <a:ext cx="1440413" cy="439326"/>
      </dsp:txXfrm>
    </dsp:sp>
    <dsp:sp modelId="{78A9D5E0-F0AB-374B-A304-4038C4E6852C}">
      <dsp:nvSpPr>
        <dsp:cNvPr id="0" name=""/>
        <dsp:cNvSpPr/>
      </dsp:nvSpPr>
      <dsp:spPr>
        <a:xfrm>
          <a:off x="10372597" y="1617064"/>
          <a:ext cx="1440413" cy="439326"/>
        </a:xfrm>
        <a:prstGeom prst="rect">
          <a:avLst/>
        </a:prstGeom>
        <a:noFill/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1500" kern="1200" noProof="0" dirty="0"/>
            <a:t>Caseta NI</a:t>
          </a:r>
        </a:p>
      </dsp:txBody>
      <dsp:txXfrm>
        <a:off x="10372597" y="1617064"/>
        <a:ext cx="1440413" cy="439326"/>
      </dsp:txXfrm>
    </dsp:sp>
    <dsp:sp modelId="{24913782-A61B-3C49-B4C0-73F78DD60BEA}">
      <dsp:nvSpPr>
        <dsp:cNvPr id="0" name=""/>
        <dsp:cNvSpPr/>
      </dsp:nvSpPr>
      <dsp:spPr>
        <a:xfrm>
          <a:off x="1730118" y="1926753"/>
          <a:ext cx="1440413" cy="439326"/>
        </a:xfrm>
        <a:prstGeom prst="rect">
          <a:avLst/>
        </a:prstGeom>
        <a:solidFill>
          <a:schemeClr val="accent1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1500" kern="1200" noProof="0" dirty="0"/>
            <a:t>Trámite migratorio</a:t>
          </a:r>
        </a:p>
      </dsp:txBody>
      <dsp:txXfrm>
        <a:off x="1730118" y="1926753"/>
        <a:ext cx="1440413" cy="439326"/>
      </dsp:txXfrm>
    </dsp:sp>
    <dsp:sp modelId="{D775269F-3B01-8542-BC65-2793AEDE38CA}">
      <dsp:nvSpPr>
        <dsp:cNvPr id="0" name=""/>
        <dsp:cNvSpPr/>
      </dsp:nvSpPr>
      <dsp:spPr>
        <a:xfrm>
          <a:off x="3458614" y="1926753"/>
          <a:ext cx="1440413" cy="439326"/>
        </a:xfrm>
        <a:prstGeom prst="rect">
          <a:avLst/>
        </a:prstGeom>
        <a:noFill/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1500" kern="1200" noProof="0" dirty="0"/>
            <a:t>Trámite de aduanero</a:t>
          </a:r>
        </a:p>
      </dsp:txBody>
      <dsp:txXfrm>
        <a:off x="3458614" y="1926753"/>
        <a:ext cx="1440413" cy="439326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D9D660-3DAA-294D-8D38-1302A8D69365}">
      <dsp:nvSpPr>
        <dsp:cNvPr id="0" name=""/>
        <dsp:cNvSpPr/>
      </dsp:nvSpPr>
      <dsp:spPr>
        <a:xfrm>
          <a:off x="3170531" y="2100696"/>
          <a:ext cx="28808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88082" y="4572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3D387DF-CDC1-B644-868C-70A10D075EA9}">
      <dsp:nvSpPr>
        <dsp:cNvPr id="0" name=""/>
        <dsp:cNvSpPr/>
      </dsp:nvSpPr>
      <dsp:spPr>
        <a:xfrm>
          <a:off x="1442035" y="1527038"/>
          <a:ext cx="288082" cy="61937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44041" y="0"/>
              </a:lnTo>
              <a:lnTo>
                <a:pt x="144041" y="619377"/>
              </a:lnTo>
              <a:lnTo>
                <a:pt x="288082" y="619377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AC5FC11-3753-4247-8800-E0C2F21C3F1E}">
      <dsp:nvSpPr>
        <dsp:cNvPr id="0" name=""/>
        <dsp:cNvSpPr/>
      </dsp:nvSpPr>
      <dsp:spPr>
        <a:xfrm>
          <a:off x="10084514" y="1527038"/>
          <a:ext cx="288082" cy="30968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44041" y="0"/>
              </a:lnTo>
              <a:lnTo>
                <a:pt x="144041" y="309688"/>
              </a:lnTo>
              <a:lnTo>
                <a:pt x="288082" y="309688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C14D017-1E6A-924E-9B72-D6991098D2DB}">
      <dsp:nvSpPr>
        <dsp:cNvPr id="0" name=""/>
        <dsp:cNvSpPr/>
      </dsp:nvSpPr>
      <dsp:spPr>
        <a:xfrm>
          <a:off x="10084514" y="1217349"/>
          <a:ext cx="288082" cy="309688"/>
        </a:xfrm>
        <a:custGeom>
          <a:avLst/>
          <a:gdLst/>
          <a:ahLst/>
          <a:cxnLst/>
          <a:rect l="0" t="0" r="0" b="0"/>
          <a:pathLst>
            <a:path>
              <a:moveTo>
                <a:pt x="0" y="309688"/>
              </a:moveTo>
              <a:lnTo>
                <a:pt x="144041" y="309688"/>
              </a:lnTo>
              <a:lnTo>
                <a:pt x="144041" y="0"/>
              </a:lnTo>
              <a:lnTo>
                <a:pt x="288082" y="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BF9C33F-58C9-BA48-96B2-0A520CBC3E1A}">
      <dsp:nvSpPr>
        <dsp:cNvPr id="0" name=""/>
        <dsp:cNvSpPr/>
      </dsp:nvSpPr>
      <dsp:spPr>
        <a:xfrm>
          <a:off x="8356018" y="1481318"/>
          <a:ext cx="28808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88082" y="4572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5095FED-5F1E-6C43-8055-6D0C208C036C}">
      <dsp:nvSpPr>
        <dsp:cNvPr id="0" name=""/>
        <dsp:cNvSpPr/>
      </dsp:nvSpPr>
      <dsp:spPr>
        <a:xfrm>
          <a:off x="6627523" y="1481318"/>
          <a:ext cx="28808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88082" y="4572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B7E973C-A011-7547-9210-3B508B58F62F}">
      <dsp:nvSpPr>
        <dsp:cNvPr id="0" name=""/>
        <dsp:cNvSpPr/>
      </dsp:nvSpPr>
      <dsp:spPr>
        <a:xfrm>
          <a:off x="4899027" y="1481318"/>
          <a:ext cx="28808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88082" y="4572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A69BEBF-E90C-F247-9318-853B68666CB2}">
      <dsp:nvSpPr>
        <dsp:cNvPr id="0" name=""/>
        <dsp:cNvSpPr/>
      </dsp:nvSpPr>
      <dsp:spPr>
        <a:xfrm>
          <a:off x="3170531" y="1481318"/>
          <a:ext cx="28808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88082" y="4572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C8A6C0-558A-AC42-8D01-7CDBA99DC1E6}">
      <dsp:nvSpPr>
        <dsp:cNvPr id="0" name=""/>
        <dsp:cNvSpPr/>
      </dsp:nvSpPr>
      <dsp:spPr>
        <a:xfrm>
          <a:off x="1442035" y="1481318"/>
          <a:ext cx="28808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88082" y="4572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D5F2DD1-9B67-2449-818B-4C4E2279D778}">
      <dsp:nvSpPr>
        <dsp:cNvPr id="0" name=""/>
        <dsp:cNvSpPr/>
      </dsp:nvSpPr>
      <dsp:spPr>
        <a:xfrm>
          <a:off x="3170531" y="861940"/>
          <a:ext cx="28808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88082" y="4572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5F317A0-9303-BA41-B202-2B21B796CC41}">
      <dsp:nvSpPr>
        <dsp:cNvPr id="0" name=""/>
        <dsp:cNvSpPr/>
      </dsp:nvSpPr>
      <dsp:spPr>
        <a:xfrm>
          <a:off x="1442035" y="907660"/>
          <a:ext cx="288082" cy="619377"/>
        </a:xfrm>
        <a:custGeom>
          <a:avLst/>
          <a:gdLst/>
          <a:ahLst/>
          <a:cxnLst/>
          <a:rect l="0" t="0" r="0" b="0"/>
          <a:pathLst>
            <a:path>
              <a:moveTo>
                <a:pt x="0" y="619377"/>
              </a:moveTo>
              <a:lnTo>
                <a:pt x="144041" y="619377"/>
              </a:lnTo>
              <a:lnTo>
                <a:pt x="144041" y="0"/>
              </a:lnTo>
              <a:lnTo>
                <a:pt x="288082" y="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F3B1C0B-78C3-3F48-8D06-A2ABF48515C2}">
      <dsp:nvSpPr>
        <dsp:cNvPr id="0" name=""/>
        <dsp:cNvSpPr/>
      </dsp:nvSpPr>
      <dsp:spPr>
        <a:xfrm>
          <a:off x="1622" y="1307375"/>
          <a:ext cx="1440413" cy="439326"/>
        </a:xfrm>
        <a:prstGeom prst="rect">
          <a:avLst/>
        </a:prstGeom>
        <a:solidFill>
          <a:schemeClr val="accent1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1500" kern="1200" noProof="0" dirty="0"/>
            <a:t>Cola estación de gestión</a:t>
          </a:r>
        </a:p>
      </dsp:txBody>
      <dsp:txXfrm>
        <a:off x="1622" y="1307375"/>
        <a:ext cx="1440413" cy="439326"/>
      </dsp:txXfrm>
    </dsp:sp>
    <dsp:sp modelId="{092B8E69-2C71-7848-B3DB-B6505C3D74BE}">
      <dsp:nvSpPr>
        <dsp:cNvPr id="0" name=""/>
        <dsp:cNvSpPr/>
      </dsp:nvSpPr>
      <dsp:spPr>
        <a:xfrm>
          <a:off x="1730118" y="687997"/>
          <a:ext cx="1440413" cy="439326"/>
        </a:xfrm>
        <a:prstGeom prst="rect">
          <a:avLst/>
        </a:prstGeom>
        <a:solidFill>
          <a:schemeClr val="accent1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1500" kern="1200" noProof="0" dirty="0"/>
            <a:t>Trámite migratorio</a:t>
          </a:r>
        </a:p>
      </dsp:txBody>
      <dsp:txXfrm>
        <a:off x="1730118" y="687997"/>
        <a:ext cx="1440413" cy="439326"/>
      </dsp:txXfrm>
    </dsp:sp>
    <dsp:sp modelId="{66D47407-E939-F242-BDC0-C29444900381}">
      <dsp:nvSpPr>
        <dsp:cNvPr id="0" name=""/>
        <dsp:cNvSpPr/>
      </dsp:nvSpPr>
      <dsp:spPr>
        <a:xfrm>
          <a:off x="3458614" y="687997"/>
          <a:ext cx="1440413" cy="439326"/>
        </a:xfrm>
        <a:prstGeom prst="rect">
          <a:avLst/>
        </a:prstGeom>
        <a:solidFill>
          <a:schemeClr val="accent1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1500" kern="1200" noProof="0" dirty="0"/>
            <a:t>Trámite de aduanero</a:t>
          </a:r>
        </a:p>
      </dsp:txBody>
      <dsp:txXfrm>
        <a:off x="3458614" y="687997"/>
        <a:ext cx="1440413" cy="439326"/>
      </dsp:txXfrm>
    </dsp:sp>
    <dsp:sp modelId="{00EBD9E1-171F-8C42-BDDE-533A737381E3}">
      <dsp:nvSpPr>
        <dsp:cNvPr id="0" name=""/>
        <dsp:cNvSpPr/>
      </dsp:nvSpPr>
      <dsp:spPr>
        <a:xfrm>
          <a:off x="1730118" y="1307375"/>
          <a:ext cx="1440413" cy="439326"/>
        </a:xfrm>
        <a:prstGeom prst="rect">
          <a:avLst/>
        </a:prstGeom>
        <a:solidFill>
          <a:schemeClr val="accent1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1500" kern="1200" noProof="0" dirty="0"/>
            <a:t>Trámite migratorio</a:t>
          </a:r>
        </a:p>
      </dsp:txBody>
      <dsp:txXfrm>
        <a:off x="1730118" y="1307375"/>
        <a:ext cx="1440413" cy="439326"/>
      </dsp:txXfrm>
    </dsp:sp>
    <dsp:sp modelId="{E37E4AE0-6F6A-964A-BC87-AE9C30C6A3AD}">
      <dsp:nvSpPr>
        <dsp:cNvPr id="0" name=""/>
        <dsp:cNvSpPr/>
      </dsp:nvSpPr>
      <dsp:spPr>
        <a:xfrm>
          <a:off x="3458614" y="1307375"/>
          <a:ext cx="1440413" cy="439326"/>
        </a:xfrm>
        <a:prstGeom prst="rect">
          <a:avLst/>
        </a:prstGeom>
        <a:solidFill>
          <a:schemeClr val="accent1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1500" kern="1200" noProof="0" dirty="0"/>
            <a:t>Trámite de aduanero</a:t>
          </a:r>
        </a:p>
      </dsp:txBody>
      <dsp:txXfrm>
        <a:off x="3458614" y="1307375"/>
        <a:ext cx="1440413" cy="439326"/>
      </dsp:txXfrm>
    </dsp:sp>
    <dsp:sp modelId="{EE132E24-0582-E148-AD1C-FCE5DD2E1B8C}">
      <dsp:nvSpPr>
        <dsp:cNvPr id="0" name=""/>
        <dsp:cNvSpPr/>
      </dsp:nvSpPr>
      <dsp:spPr>
        <a:xfrm>
          <a:off x="5187109" y="1307375"/>
          <a:ext cx="1440413" cy="439326"/>
        </a:xfrm>
        <a:prstGeom prst="rect">
          <a:avLst/>
        </a:prstGeom>
        <a:noFill/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1500" kern="1200" noProof="0" dirty="0"/>
            <a:t>Llegada a bahía PCD</a:t>
          </a:r>
        </a:p>
      </dsp:txBody>
      <dsp:txXfrm>
        <a:off x="5187109" y="1307375"/>
        <a:ext cx="1440413" cy="439326"/>
      </dsp:txXfrm>
    </dsp:sp>
    <dsp:sp modelId="{6C1CC567-E940-574F-AEF5-843CE627718A}">
      <dsp:nvSpPr>
        <dsp:cNvPr id="0" name=""/>
        <dsp:cNvSpPr/>
      </dsp:nvSpPr>
      <dsp:spPr>
        <a:xfrm>
          <a:off x="6915605" y="1307375"/>
          <a:ext cx="1440413" cy="439326"/>
        </a:xfrm>
        <a:prstGeom prst="rect">
          <a:avLst/>
        </a:prstGeom>
        <a:noFill/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1500" kern="1200" noProof="0"/>
            <a:t>Cola para ingresar a NI</a:t>
          </a:r>
          <a:endParaRPr lang="es-ES_tradnl" sz="1500" kern="1200" noProof="0" dirty="0"/>
        </a:p>
      </dsp:txBody>
      <dsp:txXfrm>
        <a:off x="6915605" y="1307375"/>
        <a:ext cx="1440413" cy="439326"/>
      </dsp:txXfrm>
    </dsp:sp>
    <dsp:sp modelId="{D6ACB7D6-21D8-604E-AC3A-3DA46DF3E13B}">
      <dsp:nvSpPr>
        <dsp:cNvPr id="0" name=""/>
        <dsp:cNvSpPr/>
      </dsp:nvSpPr>
      <dsp:spPr>
        <a:xfrm>
          <a:off x="8644101" y="1307375"/>
          <a:ext cx="1440413" cy="439326"/>
        </a:xfrm>
        <a:prstGeom prst="rect">
          <a:avLst/>
        </a:prstGeom>
        <a:noFill/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1500" kern="1200" noProof="0" dirty="0"/>
            <a:t>Ingreso a NI</a:t>
          </a:r>
        </a:p>
      </dsp:txBody>
      <dsp:txXfrm>
        <a:off x="8644101" y="1307375"/>
        <a:ext cx="1440413" cy="439326"/>
      </dsp:txXfrm>
    </dsp:sp>
    <dsp:sp modelId="{7695D8D3-C6C0-6242-B533-BFEF67573A33}">
      <dsp:nvSpPr>
        <dsp:cNvPr id="0" name=""/>
        <dsp:cNvSpPr/>
      </dsp:nvSpPr>
      <dsp:spPr>
        <a:xfrm>
          <a:off x="10372597" y="997686"/>
          <a:ext cx="1440413" cy="439326"/>
        </a:xfrm>
        <a:prstGeom prst="rect">
          <a:avLst/>
        </a:prstGeom>
        <a:noFill/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1500" kern="1200" noProof="0" dirty="0"/>
            <a:t>Caseta NI</a:t>
          </a:r>
        </a:p>
      </dsp:txBody>
      <dsp:txXfrm>
        <a:off x="10372597" y="997686"/>
        <a:ext cx="1440413" cy="439326"/>
      </dsp:txXfrm>
    </dsp:sp>
    <dsp:sp modelId="{78A9D5E0-F0AB-374B-A304-4038C4E6852C}">
      <dsp:nvSpPr>
        <dsp:cNvPr id="0" name=""/>
        <dsp:cNvSpPr/>
      </dsp:nvSpPr>
      <dsp:spPr>
        <a:xfrm>
          <a:off x="10372597" y="1617064"/>
          <a:ext cx="1440413" cy="439326"/>
        </a:xfrm>
        <a:prstGeom prst="rect">
          <a:avLst/>
        </a:prstGeom>
        <a:noFill/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1500" kern="1200" noProof="0" dirty="0"/>
            <a:t>Caseta NI</a:t>
          </a:r>
        </a:p>
      </dsp:txBody>
      <dsp:txXfrm>
        <a:off x="10372597" y="1617064"/>
        <a:ext cx="1440413" cy="439326"/>
      </dsp:txXfrm>
    </dsp:sp>
    <dsp:sp modelId="{24913782-A61B-3C49-B4C0-73F78DD60BEA}">
      <dsp:nvSpPr>
        <dsp:cNvPr id="0" name=""/>
        <dsp:cNvSpPr/>
      </dsp:nvSpPr>
      <dsp:spPr>
        <a:xfrm>
          <a:off x="1730118" y="1926753"/>
          <a:ext cx="1440413" cy="439326"/>
        </a:xfrm>
        <a:prstGeom prst="rect">
          <a:avLst/>
        </a:prstGeom>
        <a:solidFill>
          <a:schemeClr val="accent1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1500" kern="1200" noProof="0" dirty="0"/>
            <a:t>Trámite migratorio</a:t>
          </a:r>
        </a:p>
      </dsp:txBody>
      <dsp:txXfrm>
        <a:off x="1730118" y="1926753"/>
        <a:ext cx="1440413" cy="439326"/>
      </dsp:txXfrm>
    </dsp:sp>
    <dsp:sp modelId="{D775269F-3B01-8542-BC65-2793AEDE38CA}">
      <dsp:nvSpPr>
        <dsp:cNvPr id="0" name=""/>
        <dsp:cNvSpPr/>
      </dsp:nvSpPr>
      <dsp:spPr>
        <a:xfrm>
          <a:off x="3458614" y="1926753"/>
          <a:ext cx="1440413" cy="439326"/>
        </a:xfrm>
        <a:prstGeom prst="rect">
          <a:avLst/>
        </a:prstGeom>
        <a:solidFill>
          <a:schemeClr val="accent1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1500" kern="1200" noProof="0" dirty="0"/>
            <a:t>Trámite de aduanero</a:t>
          </a:r>
        </a:p>
      </dsp:txBody>
      <dsp:txXfrm>
        <a:off x="3458614" y="1926753"/>
        <a:ext cx="1440413" cy="439326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D9D660-3DAA-294D-8D38-1302A8D69365}">
      <dsp:nvSpPr>
        <dsp:cNvPr id="0" name=""/>
        <dsp:cNvSpPr/>
      </dsp:nvSpPr>
      <dsp:spPr>
        <a:xfrm>
          <a:off x="3170531" y="2100696"/>
          <a:ext cx="28808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88082" y="4572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3D387DF-CDC1-B644-868C-70A10D075EA9}">
      <dsp:nvSpPr>
        <dsp:cNvPr id="0" name=""/>
        <dsp:cNvSpPr/>
      </dsp:nvSpPr>
      <dsp:spPr>
        <a:xfrm>
          <a:off x="1442035" y="1527038"/>
          <a:ext cx="288082" cy="61937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44041" y="0"/>
              </a:lnTo>
              <a:lnTo>
                <a:pt x="144041" y="619377"/>
              </a:lnTo>
              <a:lnTo>
                <a:pt x="288082" y="619377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AC5FC11-3753-4247-8800-E0C2F21C3F1E}">
      <dsp:nvSpPr>
        <dsp:cNvPr id="0" name=""/>
        <dsp:cNvSpPr/>
      </dsp:nvSpPr>
      <dsp:spPr>
        <a:xfrm>
          <a:off x="10084514" y="1527038"/>
          <a:ext cx="288082" cy="30968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44041" y="0"/>
              </a:lnTo>
              <a:lnTo>
                <a:pt x="144041" y="309688"/>
              </a:lnTo>
              <a:lnTo>
                <a:pt x="288082" y="309688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C14D017-1E6A-924E-9B72-D6991098D2DB}">
      <dsp:nvSpPr>
        <dsp:cNvPr id="0" name=""/>
        <dsp:cNvSpPr/>
      </dsp:nvSpPr>
      <dsp:spPr>
        <a:xfrm>
          <a:off x="10084514" y="1217349"/>
          <a:ext cx="288082" cy="309688"/>
        </a:xfrm>
        <a:custGeom>
          <a:avLst/>
          <a:gdLst/>
          <a:ahLst/>
          <a:cxnLst/>
          <a:rect l="0" t="0" r="0" b="0"/>
          <a:pathLst>
            <a:path>
              <a:moveTo>
                <a:pt x="0" y="309688"/>
              </a:moveTo>
              <a:lnTo>
                <a:pt x="144041" y="309688"/>
              </a:lnTo>
              <a:lnTo>
                <a:pt x="144041" y="0"/>
              </a:lnTo>
              <a:lnTo>
                <a:pt x="288082" y="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D82549F-04D0-D14E-8264-D76A0F21D422}">
      <dsp:nvSpPr>
        <dsp:cNvPr id="0" name=""/>
        <dsp:cNvSpPr/>
      </dsp:nvSpPr>
      <dsp:spPr>
        <a:xfrm>
          <a:off x="8356018" y="1481318"/>
          <a:ext cx="28808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88082" y="4572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5095FED-5F1E-6C43-8055-6D0C208C036C}">
      <dsp:nvSpPr>
        <dsp:cNvPr id="0" name=""/>
        <dsp:cNvSpPr/>
      </dsp:nvSpPr>
      <dsp:spPr>
        <a:xfrm>
          <a:off x="6627523" y="1481318"/>
          <a:ext cx="28808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88082" y="4572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B7E973C-A011-7547-9210-3B508B58F62F}">
      <dsp:nvSpPr>
        <dsp:cNvPr id="0" name=""/>
        <dsp:cNvSpPr/>
      </dsp:nvSpPr>
      <dsp:spPr>
        <a:xfrm>
          <a:off x="4899027" y="1481318"/>
          <a:ext cx="28808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88082" y="4572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A69BEBF-E90C-F247-9318-853B68666CB2}">
      <dsp:nvSpPr>
        <dsp:cNvPr id="0" name=""/>
        <dsp:cNvSpPr/>
      </dsp:nvSpPr>
      <dsp:spPr>
        <a:xfrm>
          <a:off x="3170531" y="1481318"/>
          <a:ext cx="28808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88082" y="4572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C8A6C0-558A-AC42-8D01-7CDBA99DC1E6}">
      <dsp:nvSpPr>
        <dsp:cNvPr id="0" name=""/>
        <dsp:cNvSpPr/>
      </dsp:nvSpPr>
      <dsp:spPr>
        <a:xfrm>
          <a:off x="1442035" y="1481318"/>
          <a:ext cx="28808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88082" y="4572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D5F2DD1-9B67-2449-818B-4C4E2279D778}">
      <dsp:nvSpPr>
        <dsp:cNvPr id="0" name=""/>
        <dsp:cNvSpPr/>
      </dsp:nvSpPr>
      <dsp:spPr>
        <a:xfrm>
          <a:off x="3170531" y="861940"/>
          <a:ext cx="28808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88082" y="4572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5F317A0-9303-BA41-B202-2B21B796CC41}">
      <dsp:nvSpPr>
        <dsp:cNvPr id="0" name=""/>
        <dsp:cNvSpPr/>
      </dsp:nvSpPr>
      <dsp:spPr>
        <a:xfrm>
          <a:off x="1442035" y="907660"/>
          <a:ext cx="288082" cy="619377"/>
        </a:xfrm>
        <a:custGeom>
          <a:avLst/>
          <a:gdLst/>
          <a:ahLst/>
          <a:cxnLst/>
          <a:rect l="0" t="0" r="0" b="0"/>
          <a:pathLst>
            <a:path>
              <a:moveTo>
                <a:pt x="0" y="619377"/>
              </a:moveTo>
              <a:lnTo>
                <a:pt x="144041" y="619377"/>
              </a:lnTo>
              <a:lnTo>
                <a:pt x="144041" y="0"/>
              </a:lnTo>
              <a:lnTo>
                <a:pt x="288082" y="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F3B1C0B-78C3-3F48-8D06-A2ABF48515C2}">
      <dsp:nvSpPr>
        <dsp:cNvPr id="0" name=""/>
        <dsp:cNvSpPr/>
      </dsp:nvSpPr>
      <dsp:spPr>
        <a:xfrm>
          <a:off x="1622" y="1307375"/>
          <a:ext cx="1440413" cy="439326"/>
        </a:xfrm>
        <a:prstGeom prst="rect">
          <a:avLst/>
        </a:prstGeom>
        <a:solidFill>
          <a:schemeClr val="accent1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1500" kern="1200" noProof="0" dirty="0"/>
            <a:t>Cola estación de gestión</a:t>
          </a:r>
        </a:p>
      </dsp:txBody>
      <dsp:txXfrm>
        <a:off x="1622" y="1307375"/>
        <a:ext cx="1440413" cy="439326"/>
      </dsp:txXfrm>
    </dsp:sp>
    <dsp:sp modelId="{092B8E69-2C71-7848-B3DB-B6505C3D74BE}">
      <dsp:nvSpPr>
        <dsp:cNvPr id="0" name=""/>
        <dsp:cNvSpPr/>
      </dsp:nvSpPr>
      <dsp:spPr>
        <a:xfrm>
          <a:off x="1730118" y="687997"/>
          <a:ext cx="1440413" cy="439326"/>
        </a:xfrm>
        <a:prstGeom prst="rect">
          <a:avLst/>
        </a:prstGeom>
        <a:solidFill>
          <a:schemeClr val="accent1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1500" kern="1200" noProof="0" dirty="0"/>
            <a:t>Trámite migratorio</a:t>
          </a:r>
        </a:p>
      </dsp:txBody>
      <dsp:txXfrm>
        <a:off x="1730118" y="687997"/>
        <a:ext cx="1440413" cy="439326"/>
      </dsp:txXfrm>
    </dsp:sp>
    <dsp:sp modelId="{66D47407-E939-F242-BDC0-C29444900381}">
      <dsp:nvSpPr>
        <dsp:cNvPr id="0" name=""/>
        <dsp:cNvSpPr/>
      </dsp:nvSpPr>
      <dsp:spPr>
        <a:xfrm>
          <a:off x="3458614" y="687997"/>
          <a:ext cx="1440413" cy="439326"/>
        </a:xfrm>
        <a:prstGeom prst="rect">
          <a:avLst/>
        </a:prstGeom>
        <a:solidFill>
          <a:schemeClr val="accent1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1500" kern="1200" noProof="0" dirty="0"/>
            <a:t>Trámite de aduanero</a:t>
          </a:r>
        </a:p>
      </dsp:txBody>
      <dsp:txXfrm>
        <a:off x="3458614" y="687997"/>
        <a:ext cx="1440413" cy="439326"/>
      </dsp:txXfrm>
    </dsp:sp>
    <dsp:sp modelId="{00EBD9E1-171F-8C42-BDDE-533A737381E3}">
      <dsp:nvSpPr>
        <dsp:cNvPr id="0" name=""/>
        <dsp:cNvSpPr/>
      </dsp:nvSpPr>
      <dsp:spPr>
        <a:xfrm>
          <a:off x="1730118" y="1307375"/>
          <a:ext cx="1440413" cy="439326"/>
        </a:xfrm>
        <a:prstGeom prst="rect">
          <a:avLst/>
        </a:prstGeom>
        <a:solidFill>
          <a:schemeClr val="accent1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1500" kern="1200" noProof="0" dirty="0"/>
            <a:t>Trámite migratorio</a:t>
          </a:r>
        </a:p>
      </dsp:txBody>
      <dsp:txXfrm>
        <a:off x="1730118" y="1307375"/>
        <a:ext cx="1440413" cy="439326"/>
      </dsp:txXfrm>
    </dsp:sp>
    <dsp:sp modelId="{E37E4AE0-6F6A-964A-BC87-AE9C30C6A3AD}">
      <dsp:nvSpPr>
        <dsp:cNvPr id="0" name=""/>
        <dsp:cNvSpPr/>
      </dsp:nvSpPr>
      <dsp:spPr>
        <a:xfrm>
          <a:off x="3458614" y="1307375"/>
          <a:ext cx="1440413" cy="439326"/>
        </a:xfrm>
        <a:prstGeom prst="rect">
          <a:avLst/>
        </a:prstGeom>
        <a:solidFill>
          <a:schemeClr val="accent1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1500" kern="1200" noProof="0" dirty="0"/>
            <a:t>Trámite de aduanero</a:t>
          </a:r>
        </a:p>
      </dsp:txBody>
      <dsp:txXfrm>
        <a:off x="3458614" y="1307375"/>
        <a:ext cx="1440413" cy="439326"/>
      </dsp:txXfrm>
    </dsp:sp>
    <dsp:sp modelId="{EE132E24-0582-E148-AD1C-FCE5DD2E1B8C}">
      <dsp:nvSpPr>
        <dsp:cNvPr id="0" name=""/>
        <dsp:cNvSpPr/>
      </dsp:nvSpPr>
      <dsp:spPr>
        <a:xfrm>
          <a:off x="5187109" y="1307375"/>
          <a:ext cx="1440413" cy="439326"/>
        </a:xfrm>
        <a:prstGeom prst="rect">
          <a:avLst/>
        </a:prstGeom>
        <a:solidFill>
          <a:schemeClr val="accent1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1500" kern="1200" noProof="0" dirty="0"/>
            <a:t>Llegada a bahía PCD</a:t>
          </a:r>
        </a:p>
      </dsp:txBody>
      <dsp:txXfrm>
        <a:off x="5187109" y="1307375"/>
        <a:ext cx="1440413" cy="439326"/>
      </dsp:txXfrm>
    </dsp:sp>
    <dsp:sp modelId="{6C1CC567-E940-574F-AEF5-843CE627718A}">
      <dsp:nvSpPr>
        <dsp:cNvPr id="0" name=""/>
        <dsp:cNvSpPr/>
      </dsp:nvSpPr>
      <dsp:spPr>
        <a:xfrm>
          <a:off x="6915605" y="1307375"/>
          <a:ext cx="1440413" cy="439326"/>
        </a:xfrm>
        <a:prstGeom prst="rect">
          <a:avLst/>
        </a:prstGeom>
        <a:noFill/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1500" kern="1200" noProof="0"/>
            <a:t>Cola para ingresar a NI</a:t>
          </a:r>
          <a:endParaRPr lang="es-ES_tradnl" sz="1500" kern="1200" noProof="0" dirty="0"/>
        </a:p>
      </dsp:txBody>
      <dsp:txXfrm>
        <a:off x="6915605" y="1307375"/>
        <a:ext cx="1440413" cy="439326"/>
      </dsp:txXfrm>
    </dsp:sp>
    <dsp:sp modelId="{65D1E06C-7911-F54B-8791-F3B6227AF0BF}">
      <dsp:nvSpPr>
        <dsp:cNvPr id="0" name=""/>
        <dsp:cNvSpPr/>
      </dsp:nvSpPr>
      <dsp:spPr>
        <a:xfrm>
          <a:off x="8644101" y="1307375"/>
          <a:ext cx="1440413" cy="439326"/>
        </a:xfrm>
        <a:prstGeom prst="rect">
          <a:avLst/>
        </a:prstGeom>
        <a:noFill/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1500" kern="1200" noProof="0" dirty="0"/>
            <a:t>Ingreso a NI</a:t>
          </a:r>
        </a:p>
      </dsp:txBody>
      <dsp:txXfrm>
        <a:off x="8644101" y="1307375"/>
        <a:ext cx="1440413" cy="439326"/>
      </dsp:txXfrm>
    </dsp:sp>
    <dsp:sp modelId="{7695D8D3-C6C0-6242-B533-BFEF67573A33}">
      <dsp:nvSpPr>
        <dsp:cNvPr id="0" name=""/>
        <dsp:cNvSpPr/>
      </dsp:nvSpPr>
      <dsp:spPr>
        <a:xfrm>
          <a:off x="10372597" y="997686"/>
          <a:ext cx="1440413" cy="439326"/>
        </a:xfrm>
        <a:prstGeom prst="rect">
          <a:avLst/>
        </a:prstGeom>
        <a:noFill/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1500" kern="1200" noProof="0" dirty="0"/>
            <a:t>Caseta NI</a:t>
          </a:r>
        </a:p>
      </dsp:txBody>
      <dsp:txXfrm>
        <a:off x="10372597" y="997686"/>
        <a:ext cx="1440413" cy="439326"/>
      </dsp:txXfrm>
    </dsp:sp>
    <dsp:sp modelId="{78A9D5E0-F0AB-374B-A304-4038C4E6852C}">
      <dsp:nvSpPr>
        <dsp:cNvPr id="0" name=""/>
        <dsp:cNvSpPr/>
      </dsp:nvSpPr>
      <dsp:spPr>
        <a:xfrm>
          <a:off x="10372597" y="1617064"/>
          <a:ext cx="1440413" cy="439326"/>
        </a:xfrm>
        <a:prstGeom prst="rect">
          <a:avLst/>
        </a:prstGeom>
        <a:noFill/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1500" kern="1200" noProof="0" dirty="0"/>
            <a:t>Caseta NI</a:t>
          </a:r>
        </a:p>
      </dsp:txBody>
      <dsp:txXfrm>
        <a:off x="10372597" y="1617064"/>
        <a:ext cx="1440413" cy="439326"/>
      </dsp:txXfrm>
    </dsp:sp>
    <dsp:sp modelId="{24913782-A61B-3C49-B4C0-73F78DD60BEA}">
      <dsp:nvSpPr>
        <dsp:cNvPr id="0" name=""/>
        <dsp:cNvSpPr/>
      </dsp:nvSpPr>
      <dsp:spPr>
        <a:xfrm>
          <a:off x="1730118" y="1926753"/>
          <a:ext cx="1440413" cy="439326"/>
        </a:xfrm>
        <a:prstGeom prst="rect">
          <a:avLst/>
        </a:prstGeom>
        <a:solidFill>
          <a:schemeClr val="accent1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1500" kern="1200" noProof="0" dirty="0"/>
            <a:t>Trámite migratorio</a:t>
          </a:r>
        </a:p>
      </dsp:txBody>
      <dsp:txXfrm>
        <a:off x="1730118" y="1926753"/>
        <a:ext cx="1440413" cy="439326"/>
      </dsp:txXfrm>
    </dsp:sp>
    <dsp:sp modelId="{D775269F-3B01-8542-BC65-2793AEDE38CA}">
      <dsp:nvSpPr>
        <dsp:cNvPr id="0" name=""/>
        <dsp:cNvSpPr/>
      </dsp:nvSpPr>
      <dsp:spPr>
        <a:xfrm>
          <a:off x="3458614" y="1926753"/>
          <a:ext cx="1440413" cy="439326"/>
        </a:xfrm>
        <a:prstGeom prst="rect">
          <a:avLst/>
        </a:prstGeom>
        <a:solidFill>
          <a:schemeClr val="accent1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1500" kern="1200" noProof="0" dirty="0"/>
            <a:t>Trámite de aduanero</a:t>
          </a:r>
        </a:p>
      </dsp:txBody>
      <dsp:txXfrm>
        <a:off x="3458614" y="1926753"/>
        <a:ext cx="1440413" cy="43932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47B758-87D5-D043-A2B4-2EA713816A5B}">
      <dsp:nvSpPr>
        <dsp:cNvPr id="0" name=""/>
        <dsp:cNvSpPr/>
      </dsp:nvSpPr>
      <dsp:spPr>
        <a:xfrm>
          <a:off x="192983" y="2407"/>
          <a:ext cx="3531999" cy="211919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R" sz="3100" kern="1200" spc="-10" dirty="0">
              <a:solidFill>
                <a:schemeClr val="bg1"/>
              </a:solidFill>
              <a:latin typeface="Exo 2 Medium" pitchFamily="2" charset="77"/>
            </a:rPr>
            <a:t>¿Qué ocasiona las colas kilométricas de </a:t>
          </a:r>
          <a:r>
            <a:rPr lang="es-CR" sz="3100" kern="1200" spc="-10" dirty="0" err="1">
              <a:solidFill>
                <a:schemeClr val="bg1"/>
              </a:solidFill>
              <a:latin typeface="Exo 2 Medium" pitchFamily="2" charset="77"/>
            </a:rPr>
            <a:t>MTs</a:t>
          </a:r>
          <a:r>
            <a:rPr lang="es-CR" sz="3100" kern="1200" spc="-10" dirty="0">
              <a:solidFill>
                <a:schemeClr val="bg1"/>
              </a:solidFill>
              <a:latin typeface="Exo 2 Medium" pitchFamily="2" charset="77"/>
            </a:rPr>
            <a:t>?</a:t>
          </a:r>
          <a:endParaRPr lang="en-GB" sz="3100" kern="1200" dirty="0">
            <a:solidFill>
              <a:schemeClr val="bg1"/>
            </a:solidFill>
          </a:endParaRPr>
        </a:p>
      </dsp:txBody>
      <dsp:txXfrm>
        <a:off x="192983" y="2407"/>
        <a:ext cx="3531999" cy="2119199"/>
      </dsp:txXfrm>
    </dsp:sp>
    <dsp:sp modelId="{627FC633-6315-8043-8F1B-CC3FC25B36BE}">
      <dsp:nvSpPr>
        <dsp:cNvPr id="0" name=""/>
        <dsp:cNvSpPr/>
      </dsp:nvSpPr>
      <dsp:spPr>
        <a:xfrm>
          <a:off x="4078183" y="2407"/>
          <a:ext cx="3531999" cy="211919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R" sz="3100" kern="1200" spc="-10" dirty="0">
              <a:solidFill>
                <a:schemeClr val="bg1"/>
              </a:solidFill>
              <a:latin typeface="Exo 2 Medium" pitchFamily="2" charset="77"/>
            </a:rPr>
            <a:t>¿Cómo reducir la cola de </a:t>
          </a:r>
          <a:r>
            <a:rPr lang="es-CR" sz="3100" kern="1200" spc="-10" dirty="0" err="1">
              <a:solidFill>
                <a:schemeClr val="bg1"/>
              </a:solidFill>
              <a:latin typeface="Exo 2 Medium" pitchFamily="2" charset="77"/>
            </a:rPr>
            <a:t>MTs</a:t>
          </a:r>
          <a:r>
            <a:rPr lang="es-CR" sz="3100" kern="1200" spc="-10" dirty="0">
              <a:solidFill>
                <a:schemeClr val="bg1"/>
              </a:solidFill>
              <a:latin typeface="Exo 2 Medium" pitchFamily="2" charset="77"/>
            </a:rPr>
            <a:t>?</a:t>
          </a:r>
        </a:p>
      </dsp:txBody>
      <dsp:txXfrm>
        <a:off x="4078183" y="2407"/>
        <a:ext cx="3531999" cy="2119199"/>
      </dsp:txXfrm>
    </dsp:sp>
    <dsp:sp modelId="{25804948-0322-274B-8B2A-157037232771}">
      <dsp:nvSpPr>
        <dsp:cNvPr id="0" name=""/>
        <dsp:cNvSpPr/>
      </dsp:nvSpPr>
      <dsp:spPr>
        <a:xfrm>
          <a:off x="192983" y="2474807"/>
          <a:ext cx="3531999" cy="211919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R" sz="3100" kern="1200" spc="-10" dirty="0">
              <a:solidFill>
                <a:schemeClr val="bg1"/>
              </a:solidFill>
              <a:latin typeface="Exo 2 Medium" pitchFamily="2" charset="77"/>
            </a:rPr>
            <a:t>Efecto potencial de la nueva infraestructura</a:t>
          </a:r>
        </a:p>
      </dsp:txBody>
      <dsp:txXfrm>
        <a:off x="192983" y="2474807"/>
        <a:ext cx="3531999" cy="2119199"/>
      </dsp:txXfrm>
    </dsp:sp>
    <dsp:sp modelId="{0328707B-AD86-754A-8907-D00EB57398F9}">
      <dsp:nvSpPr>
        <dsp:cNvPr id="0" name=""/>
        <dsp:cNvSpPr/>
      </dsp:nvSpPr>
      <dsp:spPr>
        <a:xfrm>
          <a:off x="4078183" y="2474807"/>
          <a:ext cx="3531999" cy="211919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R" sz="3100" kern="1200" spc="-10" dirty="0">
              <a:solidFill>
                <a:schemeClr val="bg1"/>
              </a:solidFill>
              <a:latin typeface="Exo 2 Medium" pitchFamily="2" charset="77"/>
            </a:rPr>
            <a:t>¿La infraestructura proyectada requiere cambios?</a:t>
          </a:r>
        </a:p>
      </dsp:txBody>
      <dsp:txXfrm>
        <a:off x="4078183" y="2474807"/>
        <a:ext cx="3531999" cy="2119199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D9D660-3DAA-294D-8D38-1302A8D69365}">
      <dsp:nvSpPr>
        <dsp:cNvPr id="0" name=""/>
        <dsp:cNvSpPr/>
      </dsp:nvSpPr>
      <dsp:spPr>
        <a:xfrm>
          <a:off x="3170531" y="2100696"/>
          <a:ext cx="28808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88082" y="4572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3D387DF-CDC1-B644-868C-70A10D075EA9}">
      <dsp:nvSpPr>
        <dsp:cNvPr id="0" name=""/>
        <dsp:cNvSpPr/>
      </dsp:nvSpPr>
      <dsp:spPr>
        <a:xfrm>
          <a:off x="1442035" y="1527038"/>
          <a:ext cx="288082" cy="61937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44041" y="0"/>
              </a:lnTo>
              <a:lnTo>
                <a:pt x="144041" y="619377"/>
              </a:lnTo>
              <a:lnTo>
                <a:pt x="288082" y="619377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AC5FC11-3753-4247-8800-E0C2F21C3F1E}">
      <dsp:nvSpPr>
        <dsp:cNvPr id="0" name=""/>
        <dsp:cNvSpPr/>
      </dsp:nvSpPr>
      <dsp:spPr>
        <a:xfrm>
          <a:off x="10084514" y="1527038"/>
          <a:ext cx="288082" cy="30968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44041" y="0"/>
              </a:lnTo>
              <a:lnTo>
                <a:pt x="144041" y="309688"/>
              </a:lnTo>
              <a:lnTo>
                <a:pt x="288082" y="309688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C14D017-1E6A-924E-9B72-D6991098D2DB}">
      <dsp:nvSpPr>
        <dsp:cNvPr id="0" name=""/>
        <dsp:cNvSpPr/>
      </dsp:nvSpPr>
      <dsp:spPr>
        <a:xfrm>
          <a:off x="10084514" y="1217349"/>
          <a:ext cx="288082" cy="309688"/>
        </a:xfrm>
        <a:custGeom>
          <a:avLst/>
          <a:gdLst/>
          <a:ahLst/>
          <a:cxnLst/>
          <a:rect l="0" t="0" r="0" b="0"/>
          <a:pathLst>
            <a:path>
              <a:moveTo>
                <a:pt x="0" y="309688"/>
              </a:moveTo>
              <a:lnTo>
                <a:pt x="144041" y="309688"/>
              </a:lnTo>
              <a:lnTo>
                <a:pt x="144041" y="0"/>
              </a:lnTo>
              <a:lnTo>
                <a:pt x="288082" y="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4E62240-4AD1-FD48-B590-4A0837499129}">
      <dsp:nvSpPr>
        <dsp:cNvPr id="0" name=""/>
        <dsp:cNvSpPr/>
      </dsp:nvSpPr>
      <dsp:spPr>
        <a:xfrm>
          <a:off x="8356018" y="1481318"/>
          <a:ext cx="28808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88082" y="4572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5095FED-5F1E-6C43-8055-6D0C208C036C}">
      <dsp:nvSpPr>
        <dsp:cNvPr id="0" name=""/>
        <dsp:cNvSpPr/>
      </dsp:nvSpPr>
      <dsp:spPr>
        <a:xfrm>
          <a:off x="6627523" y="1481318"/>
          <a:ext cx="28808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88082" y="4572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B7E973C-A011-7547-9210-3B508B58F62F}">
      <dsp:nvSpPr>
        <dsp:cNvPr id="0" name=""/>
        <dsp:cNvSpPr/>
      </dsp:nvSpPr>
      <dsp:spPr>
        <a:xfrm>
          <a:off x="4899027" y="1481318"/>
          <a:ext cx="28808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88082" y="4572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A69BEBF-E90C-F247-9318-853B68666CB2}">
      <dsp:nvSpPr>
        <dsp:cNvPr id="0" name=""/>
        <dsp:cNvSpPr/>
      </dsp:nvSpPr>
      <dsp:spPr>
        <a:xfrm>
          <a:off x="3170531" y="1481318"/>
          <a:ext cx="28808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88082" y="4572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C8A6C0-558A-AC42-8D01-7CDBA99DC1E6}">
      <dsp:nvSpPr>
        <dsp:cNvPr id="0" name=""/>
        <dsp:cNvSpPr/>
      </dsp:nvSpPr>
      <dsp:spPr>
        <a:xfrm>
          <a:off x="1442035" y="1481318"/>
          <a:ext cx="28808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88082" y="4572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D5F2DD1-9B67-2449-818B-4C4E2279D778}">
      <dsp:nvSpPr>
        <dsp:cNvPr id="0" name=""/>
        <dsp:cNvSpPr/>
      </dsp:nvSpPr>
      <dsp:spPr>
        <a:xfrm>
          <a:off x="3170531" y="861940"/>
          <a:ext cx="28808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88082" y="4572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5F317A0-9303-BA41-B202-2B21B796CC41}">
      <dsp:nvSpPr>
        <dsp:cNvPr id="0" name=""/>
        <dsp:cNvSpPr/>
      </dsp:nvSpPr>
      <dsp:spPr>
        <a:xfrm>
          <a:off x="1442035" y="907660"/>
          <a:ext cx="288082" cy="619377"/>
        </a:xfrm>
        <a:custGeom>
          <a:avLst/>
          <a:gdLst/>
          <a:ahLst/>
          <a:cxnLst/>
          <a:rect l="0" t="0" r="0" b="0"/>
          <a:pathLst>
            <a:path>
              <a:moveTo>
                <a:pt x="0" y="619377"/>
              </a:moveTo>
              <a:lnTo>
                <a:pt x="144041" y="619377"/>
              </a:lnTo>
              <a:lnTo>
                <a:pt x="144041" y="0"/>
              </a:lnTo>
              <a:lnTo>
                <a:pt x="288082" y="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F3B1C0B-78C3-3F48-8D06-A2ABF48515C2}">
      <dsp:nvSpPr>
        <dsp:cNvPr id="0" name=""/>
        <dsp:cNvSpPr/>
      </dsp:nvSpPr>
      <dsp:spPr>
        <a:xfrm>
          <a:off x="1622" y="1307375"/>
          <a:ext cx="1440413" cy="439326"/>
        </a:xfrm>
        <a:prstGeom prst="rect">
          <a:avLst/>
        </a:prstGeom>
        <a:solidFill>
          <a:schemeClr val="accent1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1500" kern="1200" noProof="0" dirty="0"/>
            <a:t>Cola estación de gestión</a:t>
          </a:r>
        </a:p>
      </dsp:txBody>
      <dsp:txXfrm>
        <a:off x="1622" y="1307375"/>
        <a:ext cx="1440413" cy="439326"/>
      </dsp:txXfrm>
    </dsp:sp>
    <dsp:sp modelId="{092B8E69-2C71-7848-B3DB-B6505C3D74BE}">
      <dsp:nvSpPr>
        <dsp:cNvPr id="0" name=""/>
        <dsp:cNvSpPr/>
      </dsp:nvSpPr>
      <dsp:spPr>
        <a:xfrm>
          <a:off x="1730118" y="687997"/>
          <a:ext cx="1440413" cy="439326"/>
        </a:xfrm>
        <a:prstGeom prst="rect">
          <a:avLst/>
        </a:prstGeom>
        <a:solidFill>
          <a:schemeClr val="accent1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1500" kern="1200" noProof="0" dirty="0"/>
            <a:t>Trámite migratorio</a:t>
          </a:r>
        </a:p>
      </dsp:txBody>
      <dsp:txXfrm>
        <a:off x="1730118" y="687997"/>
        <a:ext cx="1440413" cy="439326"/>
      </dsp:txXfrm>
    </dsp:sp>
    <dsp:sp modelId="{66D47407-E939-F242-BDC0-C29444900381}">
      <dsp:nvSpPr>
        <dsp:cNvPr id="0" name=""/>
        <dsp:cNvSpPr/>
      </dsp:nvSpPr>
      <dsp:spPr>
        <a:xfrm>
          <a:off x="3458614" y="687997"/>
          <a:ext cx="1440413" cy="439326"/>
        </a:xfrm>
        <a:prstGeom prst="rect">
          <a:avLst/>
        </a:prstGeom>
        <a:solidFill>
          <a:schemeClr val="accent1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1500" kern="1200" noProof="0" dirty="0"/>
            <a:t>Trámite de aduanero</a:t>
          </a:r>
        </a:p>
      </dsp:txBody>
      <dsp:txXfrm>
        <a:off x="3458614" y="687997"/>
        <a:ext cx="1440413" cy="439326"/>
      </dsp:txXfrm>
    </dsp:sp>
    <dsp:sp modelId="{00EBD9E1-171F-8C42-BDDE-533A737381E3}">
      <dsp:nvSpPr>
        <dsp:cNvPr id="0" name=""/>
        <dsp:cNvSpPr/>
      </dsp:nvSpPr>
      <dsp:spPr>
        <a:xfrm>
          <a:off x="1730118" y="1307375"/>
          <a:ext cx="1440413" cy="439326"/>
        </a:xfrm>
        <a:prstGeom prst="rect">
          <a:avLst/>
        </a:prstGeom>
        <a:solidFill>
          <a:schemeClr val="accent1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1500" kern="1200" noProof="0" dirty="0"/>
            <a:t>Trámite migratorio</a:t>
          </a:r>
        </a:p>
      </dsp:txBody>
      <dsp:txXfrm>
        <a:off x="1730118" y="1307375"/>
        <a:ext cx="1440413" cy="439326"/>
      </dsp:txXfrm>
    </dsp:sp>
    <dsp:sp modelId="{E37E4AE0-6F6A-964A-BC87-AE9C30C6A3AD}">
      <dsp:nvSpPr>
        <dsp:cNvPr id="0" name=""/>
        <dsp:cNvSpPr/>
      </dsp:nvSpPr>
      <dsp:spPr>
        <a:xfrm>
          <a:off x="3458614" y="1307375"/>
          <a:ext cx="1440413" cy="439326"/>
        </a:xfrm>
        <a:prstGeom prst="rect">
          <a:avLst/>
        </a:prstGeom>
        <a:solidFill>
          <a:schemeClr val="accent1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1500" kern="1200" noProof="0" dirty="0"/>
            <a:t>Trámite de aduanero</a:t>
          </a:r>
        </a:p>
      </dsp:txBody>
      <dsp:txXfrm>
        <a:off x="3458614" y="1307375"/>
        <a:ext cx="1440413" cy="439326"/>
      </dsp:txXfrm>
    </dsp:sp>
    <dsp:sp modelId="{EE132E24-0582-E148-AD1C-FCE5DD2E1B8C}">
      <dsp:nvSpPr>
        <dsp:cNvPr id="0" name=""/>
        <dsp:cNvSpPr/>
      </dsp:nvSpPr>
      <dsp:spPr>
        <a:xfrm>
          <a:off x="5187109" y="1307375"/>
          <a:ext cx="1440413" cy="439326"/>
        </a:xfrm>
        <a:prstGeom prst="rect">
          <a:avLst/>
        </a:prstGeom>
        <a:solidFill>
          <a:schemeClr val="accent1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1500" kern="1200" noProof="0" dirty="0"/>
            <a:t>Llegada a bahía PCD</a:t>
          </a:r>
        </a:p>
      </dsp:txBody>
      <dsp:txXfrm>
        <a:off x="5187109" y="1307375"/>
        <a:ext cx="1440413" cy="439326"/>
      </dsp:txXfrm>
    </dsp:sp>
    <dsp:sp modelId="{6C1CC567-E940-574F-AEF5-843CE627718A}">
      <dsp:nvSpPr>
        <dsp:cNvPr id="0" name=""/>
        <dsp:cNvSpPr/>
      </dsp:nvSpPr>
      <dsp:spPr>
        <a:xfrm>
          <a:off x="6915605" y="1307375"/>
          <a:ext cx="1440413" cy="439326"/>
        </a:xfrm>
        <a:prstGeom prst="rect">
          <a:avLst/>
        </a:prstGeom>
        <a:solidFill>
          <a:schemeClr val="accent1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1500" kern="1200" noProof="0"/>
            <a:t>Cola para ingresar a NI</a:t>
          </a:r>
          <a:endParaRPr lang="es-ES_tradnl" sz="1500" kern="1200" noProof="0" dirty="0"/>
        </a:p>
      </dsp:txBody>
      <dsp:txXfrm>
        <a:off x="6915605" y="1307375"/>
        <a:ext cx="1440413" cy="439326"/>
      </dsp:txXfrm>
    </dsp:sp>
    <dsp:sp modelId="{C689B740-1E96-EA47-BE94-311C04607774}">
      <dsp:nvSpPr>
        <dsp:cNvPr id="0" name=""/>
        <dsp:cNvSpPr/>
      </dsp:nvSpPr>
      <dsp:spPr>
        <a:xfrm>
          <a:off x="8644101" y="1307375"/>
          <a:ext cx="1440413" cy="439326"/>
        </a:xfrm>
        <a:prstGeom prst="rect">
          <a:avLst/>
        </a:prstGeom>
        <a:noFill/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1500" kern="1200" noProof="0" dirty="0"/>
            <a:t>Ingreso a NI</a:t>
          </a:r>
        </a:p>
      </dsp:txBody>
      <dsp:txXfrm>
        <a:off x="8644101" y="1307375"/>
        <a:ext cx="1440413" cy="439326"/>
      </dsp:txXfrm>
    </dsp:sp>
    <dsp:sp modelId="{7695D8D3-C6C0-6242-B533-BFEF67573A33}">
      <dsp:nvSpPr>
        <dsp:cNvPr id="0" name=""/>
        <dsp:cNvSpPr/>
      </dsp:nvSpPr>
      <dsp:spPr>
        <a:xfrm>
          <a:off x="10372597" y="997686"/>
          <a:ext cx="1440413" cy="439326"/>
        </a:xfrm>
        <a:prstGeom prst="rect">
          <a:avLst/>
        </a:prstGeom>
        <a:noFill/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1500" kern="1200" noProof="0" dirty="0"/>
            <a:t>Caseta NI</a:t>
          </a:r>
        </a:p>
      </dsp:txBody>
      <dsp:txXfrm>
        <a:off x="10372597" y="997686"/>
        <a:ext cx="1440413" cy="439326"/>
      </dsp:txXfrm>
    </dsp:sp>
    <dsp:sp modelId="{78A9D5E0-F0AB-374B-A304-4038C4E6852C}">
      <dsp:nvSpPr>
        <dsp:cNvPr id="0" name=""/>
        <dsp:cNvSpPr/>
      </dsp:nvSpPr>
      <dsp:spPr>
        <a:xfrm>
          <a:off x="10372597" y="1617064"/>
          <a:ext cx="1440413" cy="439326"/>
        </a:xfrm>
        <a:prstGeom prst="rect">
          <a:avLst/>
        </a:prstGeom>
        <a:noFill/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1500" kern="1200" noProof="0" dirty="0"/>
            <a:t>Caseta NI</a:t>
          </a:r>
        </a:p>
      </dsp:txBody>
      <dsp:txXfrm>
        <a:off x="10372597" y="1617064"/>
        <a:ext cx="1440413" cy="439326"/>
      </dsp:txXfrm>
    </dsp:sp>
    <dsp:sp modelId="{24913782-A61B-3C49-B4C0-73F78DD60BEA}">
      <dsp:nvSpPr>
        <dsp:cNvPr id="0" name=""/>
        <dsp:cNvSpPr/>
      </dsp:nvSpPr>
      <dsp:spPr>
        <a:xfrm>
          <a:off x="1730118" y="1926753"/>
          <a:ext cx="1440413" cy="439326"/>
        </a:xfrm>
        <a:prstGeom prst="rect">
          <a:avLst/>
        </a:prstGeom>
        <a:solidFill>
          <a:schemeClr val="accent1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1500" kern="1200" noProof="0" dirty="0"/>
            <a:t>Trámite migratorio</a:t>
          </a:r>
        </a:p>
      </dsp:txBody>
      <dsp:txXfrm>
        <a:off x="1730118" y="1926753"/>
        <a:ext cx="1440413" cy="439326"/>
      </dsp:txXfrm>
    </dsp:sp>
    <dsp:sp modelId="{D775269F-3B01-8542-BC65-2793AEDE38CA}">
      <dsp:nvSpPr>
        <dsp:cNvPr id="0" name=""/>
        <dsp:cNvSpPr/>
      </dsp:nvSpPr>
      <dsp:spPr>
        <a:xfrm>
          <a:off x="3458614" y="1926753"/>
          <a:ext cx="1440413" cy="439326"/>
        </a:xfrm>
        <a:prstGeom prst="rect">
          <a:avLst/>
        </a:prstGeom>
        <a:solidFill>
          <a:schemeClr val="accent1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1500" kern="1200" noProof="0" dirty="0"/>
            <a:t>Trámite de aduanero</a:t>
          </a:r>
        </a:p>
      </dsp:txBody>
      <dsp:txXfrm>
        <a:off x="3458614" y="1926753"/>
        <a:ext cx="1440413" cy="439326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D9D660-3DAA-294D-8D38-1302A8D69365}">
      <dsp:nvSpPr>
        <dsp:cNvPr id="0" name=""/>
        <dsp:cNvSpPr/>
      </dsp:nvSpPr>
      <dsp:spPr>
        <a:xfrm>
          <a:off x="3170531" y="2100696"/>
          <a:ext cx="28808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88082" y="4572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3D387DF-CDC1-B644-868C-70A10D075EA9}">
      <dsp:nvSpPr>
        <dsp:cNvPr id="0" name=""/>
        <dsp:cNvSpPr/>
      </dsp:nvSpPr>
      <dsp:spPr>
        <a:xfrm>
          <a:off x="1442035" y="1527038"/>
          <a:ext cx="288082" cy="61937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44041" y="0"/>
              </a:lnTo>
              <a:lnTo>
                <a:pt x="144041" y="619377"/>
              </a:lnTo>
              <a:lnTo>
                <a:pt x="288082" y="619377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AC5FC11-3753-4247-8800-E0C2F21C3F1E}">
      <dsp:nvSpPr>
        <dsp:cNvPr id="0" name=""/>
        <dsp:cNvSpPr/>
      </dsp:nvSpPr>
      <dsp:spPr>
        <a:xfrm>
          <a:off x="10084514" y="1527038"/>
          <a:ext cx="288082" cy="30968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44041" y="0"/>
              </a:lnTo>
              <a:lnTo>
                <a:pt x="144041" y="309688"/>
              </a:lnTo>
              <a:lnTo>
                <a:pt x="288082" y="309688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C14D017-1E6A-924E-9B72-D6991098D2DB}">
      <dsp:nvSpPr>
        <dsp:cNvPr id="0" name=""/>
        <dsp:cNvSpPr/>
      </dsp:nvSpPr>
      <dsp:spPr>
        <a:xfrm>
          <a:off x="10084514" y="1217349"/>
          <a:ext cx="288082" cy="309688"/>
        </a:xfrm>
        <a:custGeom>
          <a:avLst/>
          <a:gdLst/>
          <a:ahLst/>
          <a:cxnLst/>
          <a:rect l="0" t="0" r="0" b="0"/>
          <a:pathLst>
            <a:path>
              <a:moveTo>
                <a:pt x="0" y="309688"/>
              </a:moveTo>
              <a:lnTo>
                <a:pt x="144041" y="309688"/>
              </a:lnTo>
              <a:lnTo>
                <a:pt x="144041" y="0"/>
              </a:lnTo>
              <a:lnTo>
                <a:pt x="288082" y="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4E62240-4AD1-FD48-B590-4A0837499129}">
      <dsp:nvSpPr>
        <dsp:cNvPr id="0" name=""/>
        <dsp:cNvSpPr/>
      </dsp:nvSpPr>
      <dsp:spPr>
        <a:xfrm>
          <a:off x="8356018" y="1481318"/>
          <a:ext cx="28808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88082" y="4572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5095FED-5F1E-6C43-8055-6D0C208C036C}">
      <dsp:nvSpPr>
        <dsp:cNvPr id="0" name=""/>
        <dsp:cNvSpPr/>
      </dsp:nvSpPr>
      <dsp:spPr>
        <a:xfrm>
          <a:off x="6627523" y="1481318"/>
          <a:ext cx="28808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88082" y="4572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B7E973C-A011-7547-9210-3B508B58F62F}">
      <dsp:nvSpPr>
        <dsp:cNvPr id="0" name=""/>
        <dsp:cNvSpPr/>
      </dsp:nvSpPr>
      <dsp:spPr>
        <a:xfrm>
          <a:off x="4899027" y="1481318"/>
          <a:ext cx="28808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88082" y="4572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A69BEBF-E90C-F247-9318-853B68666CB2}">
      <dsp:nvSpPr>
        <dsp:cNvPr id="0" name=""/>
        <dsp:cNvSpPr/>
      </dsp:nvSpPr>
      <dsp:spPr>
        <a:xfrm>
          <a:off x="3170531" y="1481318"/>
          <a:ext cx="28808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88082" y="4572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C8A6C0-558A-AC42-8D01-7CDBA99DC1E6}">
      <dsp:nvSpPr>
        <dsp:cNvPr id="0" name=""/>
        <dsp:cNvSpPr/>
      </dsp:nvSpPr>
      <dsp:spPr>
        <a:xfrm>
          <a:off x="1442035" y="1481318"/>
          <a:ext cx="28808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88082" y="4572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D5F2DD1-9B67-2449-818B-4C4E2279D778}">
      <dsp:nvSpPr>
        <dsp:cNvPr id="0" name=""/>
        <dsp:cNvSpPr/>
      </dsp:nvSpPr>
      <dsp:spPr>
        <a:xfrm>
          <a:off x="3170531" y="861940"/>
          <a:ext cx="28808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88082" y="4572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5F317A0-9303-BA41-B202-2B21B796CC41}">
      <dsp:nvSpPr>
        <dsp:cNvPr id="0" name=""/>
        <dsp:cNvSpPr/>
      </dsp:nvSpPr>
      <dsp:spPr>
        <a:xfrm>
          <a:off x="1442035" y="907660"/>
          <a:ext cx="288082" cy="619377"/>
        </a:xfrm>
        <a:custGeom>
          <a:avLst/>
          <a:gdLst/>
          <a:ahLst/>
          <a:cxnLst/>
          <a:rect l="0" t="0" r="0" b="0"/>
          <a:pathLst>
            <a:path>
              <a:moveTo>
                <a:pt x="0" y="619377"/>
              </a:moveTo>
              <a:lnTo>
                <a:pt x="144041" y="619377"/>
              </a:lnTo>
              <a:lnTo>
                <a:pt x="144041" y="0"/>
              </a:lnTo>
              <a:lnTo>
                <a:pt x="288082" y="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F3B1C0B-78C3-3F48-8D06-A2ABF48515C2}">
      <dsp:nvSpPr>
        <dsp:cNvPr id="0" name=""/>
        <dsp:cNvSpPr/>
      </dsp:nvSpPr>
      <dsp:spPr>
        <a:xfrm>
          <a:off x="1622" y="1307375"/>
          <a:ext cx="1440413" cy="439326"/>
        </a:xfrm>
        <a:prstGeom prst="rect">
          <a:avLst/>
        </a:prstGeom>
        <a:solidFill>
          <a:schemeClr val="accent1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1500" kern="1200" noProof="0" dirty="0"/>
            <a:t>Cola estación de gestión</a:t>
          </a:r>
        </a:p>
      </dsp:txBody>
      <dsp:txXfrm>
        <a:off x="1622" y="1307375"/>
        <a:ext cx="1440413" cy="439326"/>
      </dsp:txXfrm>
    </dsp:sp>
    <dsp:sp modelId="{092B8E69-2C71-7848-B3DB-B6505C3D74BE}">
      <dsp:nvSpPr>
        <dsp:cNvPr id="0" name=""/>
        <dsp:cNvSpPr/>
      </dsp:nvSpPr>
      <dsp:spPr>
        <a:xfrm>
          <a:off x="1730118" y="687997"/>
          <a:ext cx="1440413" cy="439326"/>
        </a:xfrm>
        <a:prstGeom prst="rect">
          <a:avLst/>
        </a:prstGeom>
        <a:solidFill>
          <a:schemeClr val="accent1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1500" kern="1200" noProof="0" dirty="0"/>
            <a:t>Trámite migratorio</a:t>
          </a:r>
        </a:p>
      </dsp:txBody>
      <dsp:txXfrm>
        <a:off x="1730118" y="687997"/>
        <a:ext cx="1440413" cy="439326"/>
      </dsp:txXfrm>
    </dsp:sp>
    <dsp:sp modelId="{66D47407-E939-F242-BDC0-C29444900381}">
      <dsp:nvSpPr>
        <dsp:cNvPr id="0" name=""/>
        <dsp:cNvSpPr/>
      </dsp:nvSpPr>
      <dsp:spPr>
        <a:xfrm>
          <a:off x="3458614" y="687997"/>
          <a:ext cx="1440413" cy="439326"/>
        </a:xfrm>
        <a:prstGeom prst="rect">
          <a:avLst/>
        </a:prstGeom>
        <a:solidFill>
          <a:schemeClr val="accent1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1500" kern="1200" noProof="0" dirty="0"/>
            <a:t>Trámite de aduanero</a:t>
          </a:r>
        </a:p>
      </dsp:txBody>
      <dsp:txXfrm>
        <a:off x="3458614" y="687997"/>
        <a:ext cx="1440413" cy="439326"/>
      </dsp:txXfrm>
    </dsp:sp>
    <dsp:sp modelId="{00EBD9E1-171F-8C42-BDDE-533A737381E3}">
      <dsp:nvSpPr>
        <dsp:cNvPr id="0" name=""/>
        <dsp:cNvSpPr/>
      </dsp:nvSpPr>
      <dsp:spPr>
        <a:xfrm>
          <a:off x="1730118" y="1307375"/>
          <a:ext cx="1440413" cy="439326"/>
        </a:xfrm>
        <a:prstGeom prst="rect">
          <a:avLst/>
        </a:prstGeom>
        <a:solidFill>
          <a:schemeClr val="accent1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1500" kern="1200" noProof="0" dirty="0"/>
            <a:t>Trámite migratorio</a:t>
          </a:r>
        </a:p>
      </dsp:txBody>
      <dsp:txXfrm>
        <a:off x="1730118" y="1307375"/>
        <a:ext cx="1440413" cy="439326"/>
      </dsp:txXfrm>
    </dsp:sp>
    <dsp:sp modelId="{E37E4AE0-6F6A-964A-BC87-AE9C30C6A3AD}">
      <dsp:nvSpPr>
        <dsp:cNvPr id="0" name=""/>
        <dsp:cNvSpPr/>
      </dsp:nvSpPr>
      <dsp:spPr>
        <a:xfrm>
          <a:off x="3458614" y="1307375"/>
          <a:ext cx="1440413" cy="439326"/>
        </a:xfrm>
        <a:prstGeom prst="rect">
          <a:avLst/>
        </a:prstGeom>
        <a:solidFill>
          <a:schemeClr val="accent1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1500" kern="1200" noProof="0" dirty="0"/>
            <a:t>Trámite de aduanero</a:t>
          </a:r>
        </a:p>
      </dsp:txBody>
      <dsp:txXfrm>
        <a:off x="3458614" y="1307375"/>
        <a:ext cx="1440413" cy="439326"/>
      </dsp:txXfrm>
    </dsp:sp>
    <dsp:sp modelId="{EE132E24-0582-E148-AD1C-FCE5DD2E1B8C}">
      <dsp:nvSpPr>
        <dsp:cNvPr id="0" name=""/>
        <dsp:cNvSpPr/>
      </dsp:nvSpPr>
      <dsp:spPr>
        <a:xfrm>
          <a:off x="5187109" y="1307375"/>
          <a:ext cx="1440413" cy="439326"/>
        </a:xfrm>
        <a:prstGeom prst="rect">
          <a:avLst/>
        </a:prstGeom>
        <a:solidFill>
          <a:schemeClr val="accent1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1500" kern="1200" noProof="0" dirty="0"/>
            <a:t>Llegada a bahía PCD</a:t>
          </a:r>
        </a:p>
      </dsp:txBody>
      <dsp:txXfrm>
        <a:off x="5187109" y="1307375"/>
        <a:ext cx="1440413" cy="439326"/>
      </dsp:txXfrm>
    </dsp:sp>
    <dsp:sp modelId="{6C1CC567-E940-574F-AEF5-843CE627718A}">
      <dsp:nvSpPr>
        <dsp:cNvPr id="0" name=""/>
        <dsp:cNvSpPr/>
      </dsp:nvSpPr>
      <dsp:spPr>
        <a:xfrm>
          <a:off x="6915605" y="1307375"/>
          <a:ext cx="1440413" cy="439326"/>
        </a:xfrm>
        <a:prstGeom prst="rect">
          <a:avLst/>
        </a:prstGeom>
        <a:solidFill>
          <a:schemeClr val="accent1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1500" kern="1200" noProof="0"/>
            <a:t>Cola para ingresar a NI</a:t>
          </a:r>
          <a:endParaRPr lang="es-ES_tradnl" sz="1500" kern="1200" noProof="0" dirty="0"/>
        </a:p>
      </dsp:txBody>
      <dsp:txXfrm>
        <a:off x="6915605" y="1307375"/>
        <a:ext cx="1440413" cy="439326"/>
      </dsp:txXfrm>
    </dsp:sp>
    <dsp:sp modelId="{C689B740-1E96-EA47-BE94-311C04607774}">
      <dsp:nvSpPr>
        <dsp:cNvPr id="0" name=""/>
        <dsp:cNvSpPr/>
      </dsp:nvSpPr>
      <dsp:spPr>
        <a:xfrm>
          <a:off x="8644101" y="1307375"/>
          <a:ext cx="1440413" cy="439326"/>
        </a:xfrm>
        <a:prstGeom prst="rect">
          <a:avLst/>
        </a:prstGeom>
        <a:solidFill>
          <a:schemeClr val="accent1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1500" kern="1200" noProof="0" dirty="0"/>
            <a:t>Ingreso a NI</a:t>
          </a:r>
        </a:p>
      </dsp:txBody>
      <dsp:txXfrm>
        <a:off x="8644101" y="1307375"/>
        <a:ext cx="1440413" cy="439326"/>
      </dsp:txXfrm>
    </dsp:sp>
    <dsp:sp modelId="{7695D8D3-C6C0-6242-B533-BFEF67573A33}">
      <dsp:nvSpPr>
        <dsp:cNvPr id="0" name=""/>
        <dsp:cNvSpPr/>
      </dsp:nvSpPr>
      <dsp:spPr>
        <a:xfrm>
          <a:off x="10372597" y="997686"/>
          <a:ext cx="1440413" cy="439326"/>
        </a:xfrm>
        <a:prstGeom prst="rect">
          <a:avLst/>
        </a:prstGeom>
        <a:noFill/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1500" kern="1200" noProof="0" dirty="0"/>
            <a:t>Caseta NI</a:t>
          </a:r>
        </a:p>
      </dsp:txBody>
      <dsp:txXfrm>
        <a:off x="10372597" y="997686"/>
        <a:ext cx="1440413" cy="439326"/>
      </dsp:txXfrm>
    </dsp:sp>
    <dsp:sp modelId="{78A9D5E0-F0AB-374B-A304-4038C4E6852C}">
      <dsp:nvSpPr>
        <dsp:cNvPr id="0" name=""/>
        <dsp:cNvSpPr/>
      </dsp:nvSpPr>
      <dsp:spPr>
        <a:xfrm>
          <a:off x="10372597" y="1617064"/>
          <a:ext cx="1440413" cy="439326"/>
        </a:xfrm>
        <a:prstGeom prst="rect">
          <a:avLst/>
        </a:prstGeom>
        <a:noFill/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1500" kern="1200" noProof="0" dirty="0"/>
            <a:t>Caseta NI</a:t>
          </a:r>
        </a:p>
      </dsp:txBody>
      <dsp:txXfrm>
        <a:off x="10372597" y="1617064"/>
        <a:ext cx="1440413" cy="439326"/>
      </dsp:txXfrm>
    </dsp:sp>
    <dsp:sp modelId="{24913782-A61B-3C49-B4C0-73F78DD60BEA}">
      <dsp:nvSpPr>
        <dsp:cNvPr id="0" name=""/>
        <dsp:cNvSpPr/>
      </dsp:nvSpPr>
      <dsp:spPr>
        <a:xfrm>
          <a:off x="1730118" y="1926753"/>
          <a:ext cx="1440413" cy="439326"/>
        </a:xfrm>
        <a:prstGeom prst="rect">
          <a:avLst/>
        </a:prstGeom>
        <a:solidFill>
          <a:schemeClr val="accent1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1500" kern="1200" noProof="0" dirty="0"/>
            <a:t>Trámite migratorio</a:t>
          </a:r>
        </a:p>
      </dsp:txBody>
      <dsp:txXfrm>
        <a:off x="1730118" y="1926753"/>
        <a:ext cx="1440413" cy="439326"/>
      </dsp:txXfrm>
    </dsp:sp>
    <dsp:sp modelId="{D775269F-3B01-8542-BC65-2793AEDE38CA}">
      <dsp:nvSpPr>
        <dsp:cNvPr id="0" name=""/>
        <dsp:cNvSpPr/>
      </dsp:nvSpPr>
      <dsp:spPr>
        <a:xfrm>
          <a:off x="3458614" y="1926753"/>
          <a:ext cx="1440413" cy="439326"/>
        </a:xfrm>
        <a:prstGeom prst="rect">
          <a:avLst/>
        </a:prstGeom>
        <a:solidFill>
          <a:schemeClr val="accent1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1500" kern="1200" noProof="0" dirty="0"/>
            <a:t>Trámite de aduanero</a:t>
          </a:r>
        </a:p>
      </dsp:txBody>
      <dsp:txXfrm>
        <a:off x="3458614" y="1926753"/>
        <a:ext cx="1440413" cy="439326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D9D660-3DAA-294D-8D38-1302A8D69365}">
      <dsp:nvSpPr>
        <dsp:cNvPr id="0" name=""/>
        <dsp:cNvSpPr/>
      </dsp:nvSpPr>
      <dsp:spPr>
        <a:xfrm>
          <a:off x="3170531" y="2100696"/>
          <a:ext cx="28808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88082" y="4572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3D387DF-CDC1-B644-868C-70A10D075EA9}">
      <dsp:nvSpPr>
        <dsp:cNvPr id="0" name=""/>
        <dsp:cNvSpPr/>
      </dsp:nvSpPr>
      <dsp:spPr>
        <a:xfrm>
          <a:off x="1442035" y="1527038"/>
          <a:ext cx="288082" cy="61937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44041" y="0"/>
              </a:lnTo>
              <a:lnTo>
                <a:pt x="144041" y="619377"/>
              </a:lnTo>
              <a:lnTo>
                <a:pt x="288082" y="619377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AC5FC11-3753-4247-8800-E0C2F21C3F1E}">
      <dsp:nvSpPr>
        <dsp:cNvPr id="0" name=""/>
        <dsp:cNvSpPr/>
      </dsp:nvSpPr>
      <dsp:spPr>
        <a:xfrm>
          <a:off x="10084514" y="1527038"/>
          <a:ext cx="288082" cy="30968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44041" y="0"/>
              </a:lnTo>
              <a:lnTo>
                <a:pt x="144041" y="309688"/>
              </a:lnTo>
              <a:lnTo>
                <a:pt x="288082" y="309688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C14D017-1E6A-924E-9B72-D6991098D2DB}">
      <dsp:nvSpPr>
        <dsp:cNvPr id="0" name=""/>
        <dsp:cNvSpPr/>
      </dsp:nvSpPr>
      <dsp:spPr>
        <a:xfrm>
          <a:off x="10084514" y="1217349"/>
          <a:ext cx="288082" cy="309688"/>
        </a:xfrm>
        <a:custGeom>
          <a:avLst/>
          <a:gdLst/>
          <a:ahLst/>
          <a:cxnLst/>
          <a:rect l="0" t="0" r="0" b="0"/>
          <a:pathLst>
            <a:path>
              <a:moveTo>
                <a:pt x="0" y="309688"/>
              </a:moveTo>
              <a:lnTo>
                <a:pt x="144041" y="309688"/>
              </a:lnTo>
              <a:lnTo>
                <a:pt x="144041" y="0"/>
              </a:lnTo>
              <a:lnTo>
                <a:pt x="288082" y="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4E62240-4AD1-FD48-B590-4A0837499129}">
      <dsp:nvSpPr>
        <dsp:cNvPr id="0" name=""/>
        <dsp:cNvSpPr/>
      </dsp:nvSpPr>
      <dsp:spPr>
        <a:xfrm>
          <a:off x="8356018" y="1481318"/>
          <a:ext cx="28808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88082" y="4572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5095FED-5F1E-6C43-8055-6D0C208C036C}">
      <dsp:nvSpPr>
        <dsp:cNvPr id="0" name=""/>
        <dsp:cNvSpPr/>
      </dsp:nvSpPr>
      <dsp:spPr>
        <a:xfrm>
          <a:off x="6627523" y="1481318"/>
          <a:ext cx="28808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88082" y="4572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B7E973C-A011-7547-9210-3B508B58F62F}">
      <dsp:nvSpPr>
        <dsp:cNvPr id="0" name=""/>
        <dsp:cNvSpPr/>
      </dsp:nvSpPr>
      <dsp:spPr>
        <a:xfrm>
          <a:off x="4899027" y="1481318"/>
          <a:ext cx="28808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88082" y="4572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A69BEBF-E90C-F247-9318-853B68666CB2}">
      <dsp:nvSpPr>
        <dsp:cNvPr id="0" name=""/>
        <dsp:cNvSpPr/>
      </dsp:nvSpPr>
      <dsp:spPr>
        <a:xfrm>
          <a:off x="3170531" y="1481318"/>
          <a:ext cx="28808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88082" y="4572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C8A6C0-558A-AC42-8D01-7CDBA99DC1E6}">
      <dsp:nvSpPr>
        <dsp:cNvPr id="0" name=""/>
        <dsp:cNvSpPr/>
      </dsp:nvSpPr>
      <dsp:spPr>
        <a:xfrm>
          <a:off x="1442035" y="1481318"/>
          <a:ext cx="28808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88082" y="4572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D5F2DD1-9B67-2449-818B-4C4E2279D778}">
      <dsp:nvSpPr>
        <dsp:cNvPr id="0" name=""/>
        <dsp:cNvSpPr/>
      </dsp:nvSpPr>
      <dsp:spPr>
        <a:xfrm>
          <a:off x="3170531" y="861940"/>
          <a:ext cx="28808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88082" y="4572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5F317A0-9303-BA41-B202-2B21B796CC41}">
      <dsp:nvSpPr>
        <dsp:cNvPr id="0" name=""/>
        <dsp:cNvSpPr/>
      </dsp:nvSpPr>
      <dsp:spPr>
        <a:xfrm>
          <a:off x="1442035" y="907660"/>
          <a:ext cx="288082" cy="619377"/>
        </a:xfrm>
        <a:custGeom>
          <a:avLst/>
          <a:gdLst/>
          <a:ahLst/>
          <a:cxnLst/>
          <a:rect l="0" t="0" r="0" b="0"/>
          <a:pathLst>
            <a:path>
              <a:moveTo>
                <a:pt x="0" y="619377"/>
              </a:moveTo>
              <a:lnTo>
                <a:pt x="144041" y="619377"/>
              </a:lnTo>
              <a:lnTo>
                <a:pt x="144041" y="0"/>
              </a:lnTo>
              <a:lnTo>
                <a:pt x="288082" y="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F3B1C0B-78C3-3F48-8D06-A2ABF48515C2}">
      <dsp:nvSpPr>
        <dsp:cNvPr id="0" name=""/>
        <dsp:cNvSpPr/>
      </dsp:nvSpPr>
      <dsp:spPr>
        <a:xfrm>
          <a:off x="1622" y="1307375"/>
          <a:ext cx="1440413" cy="439326"/>
        </a:xfrm>
        <a:prstGeom prst="rect">
          <a:avLst/>
        </a:prstGeom>
        <a:solidFill>
          <a:schemeClr val="accent1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1500" kern="1200" noProof="0" dirty="0"/>
            <a:t>Cola estación de gestión</a:t>
          </a:r>
        </a:p>
      </dsp:txBody>
      <dsp:txXfrm>
        <a:off x="1622" y="1307375"/>
        <a:ext cx="1440413" cy="439326"/>
      </dsp:txXfrm>
    </dsp:sp>
    <dsp:sp modelId="{092B8E69-2C71-7848-B3DB-B6505C3D74BE}">
      <dsp:nvSpPr>
        <dsp:cNvPr id="0" name=""/>
        <dsp:cNvSpPr/>
      </dsp:nvSpPr>
      <dsp:spPr>
        <a:xfrm>
          <a:off x="1730118" y="687997"/>
          <a:ext cx="1440413" cy="439326"/>
        </a:xfrm>
        <a:prstGeom prst="rect">
          <a:avLst/>
        </a:prstGeom>
        <a:solidFill>
          <a:schemeClr val="accent1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1500" kern="1200" noProof="0" dirty="0"/>
            <a:t>Trámite migratorio</a:t>
          </a:r>
        </a:p>
      </dsp:txBody>
      <dsp:txXfrm>
        <a:off x="1730118" y="687997"/>
        <a:ext cx="1440413" cy="439326"/>
      </dsp:txXfrm>
    </dsp:sp>
    <dsp:sp modelId="{66D47407-E939-F242-BDC0-C29444900381}">
      <dsp:nvSpPr>
        <dsp:cNvPr id="0" name=""/>
        <dsp:cNvSpPr/>
      </dsp:nvSpPr>
      <dsp:spPr>
        <a:xfrm>
          <a:off x="3458614" y="687997"/>
          <a:ext cx="1440413" cy="439326"/>
        </a:xfrm>
        <a:prstGeom prst="rect">
          <a:avLst/>
        </a:prstGeom>
        <a:solidFill>
          <a:schemeClr val="accent1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1500" kern="1200" noProof="0" dirty="0"/>
            <a:t>Trámite de aduanero</a:t>
          </a:r>
        </a:p>
      </dsp:txBody>
      <dsp:txXfrm>
        <a:off x="3458614" y="687997"/>
        <a:ext cx="1440413" cy="439326"/>
      </dsp:txXfrm>
    </dsp:sp>
    <dsp:sp modelId="{00EBD9E1-171F-8C42-BDDE-533A737381E3}">
      <dsp:nvSpPr>
        <dsp:cNvPr id="0" name=""/>
        <dsp:cNvSpPr/>
      </dsp:nvSpPr>
      <dsp:spPr>
        <a:xfrm>
          <a:off x="1730118" y="1307375"/>
          <a:ext cx="1440413" cy="439326"/>
        </a:xfrm>
        <a:prstGeom prst="rect">
          <a:avLst/>
        </a:prstGeom>
        <a:solidFill>
          <a:schemeClr val="accent1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1500" kern="1200" noProof="0" dirty="0"/>
            <a:t>Trámite migratorio</a:t>
          </a:r>
        </a:p>
      </dsp:txBody>
      <dsp:txXfrm>
        <a:off x="1730118" y="1307375"/>
        <a:ext cx="1440413" cy="439326"/>
      </dsp:txXfrm>
    </dsp:sp>
    <dsp:sp modelId="{E37E4AE0-6F6A-964A-BC87-AE9C30C6A3AD}">
      <dsp:nvSpPr>
        <dsp:cNvPr id="0" name=""/>
        <dsp:cNvSpPr/>
      </dsp:nvSpPr>
      <dsp:spPr>
        <a:xfrm>
          <a:off x="3458614" y="1307375"/>
          <a:ext cx="1440413" cy="439326"/>
        </a:xfrm>
        <a:prstGeom prst="rect">
          <a:avLst/>
        </a:prstGeom>
        <a:solidFill>
          <a:schemeClr val="accent1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1500" kern="1200" noProof="0" dirty="0"/>
            <a:t>Trámite de aduanero</a:t>
          </a:r>
        </a:p>
      </dsp:txBody>
      <dsp:txXfrm>
        <a:off x="3458614" y="1307375"/>
        <a:ext cx="1440413" cy="439326"/>
      </dsp:txXfrm>
    </dsp:sp>
    <dsp:sp modelId="{EE132E24-0582-E148-AD1C-FCE5DD2E1B8C}">
      <dsp:nvSpPr>
        <dsp:cNvPr id="0" name=""/>
        <dsp:cNvSpPr/>
      </dsp:nvSpPr>
      <dsp:spPr>
        <a:xfrm>
          <a:off x="5187109" y="1307375"/>
          <a:ext cx="1440413" cy="439326"/>
        </a:xfrm>
        <a:prstGeom prst="rect">
          <a:avLst/>
        </a:prstGeom>
        <a:solidFill>
          <a:schemeClr val="accent1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1500" kern="1200" noProof="0" dirty="0"/>
            <a:t>Llegada a bahía PCD</a:t>
          </a:r>
        </a:p>
      </dsp:txBody>
      <dsp:txXfrm>
        <a:off x="5187109" y="1307375"/>
        <a:ext cx="1440413" cy="439326"/>
      </dsp:txXfrm>
    </dsp:sp>
    <dsp:sp modelId="{6C1CC567-E940-574F-AEF5-843CE627718A}">
      <dsp:nvSpPr>
        <dsp:cNvPr id="0" name=""/>
        <dsp:cNvSpPr/>
      </dsp:nvSpPr>
      <dsp:spPr>
        <a:xfrm>
          <a:off x="6915605" y="1307375"/>
          <a:ext cx="1440413" cy="439326"/>
        </a:xfrm>
        <a:prstGeom prst="rect">
          <a:avLst/>
        </a:prstGeom>
        <a:solidFill>
          <a:schemeClr val="accent1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1500" kern="1200" noProof="0"/>
            <a:t>Cola para ingresar a NI</a:t>
          </a:r>
          <a:endParaRPr lang="es-ES_tradnl" sz="1500" kern="1200" noProof="0" dirty="0"/>
        </a:p>
      </dsp:txBody>
      <dsp:txXfrm>
        <a:off x="6915605" y="1307375"/>
        <a:ext cx="1440413" cy="439326"/>
      </dsp:txXfrm>
    </dsp:sp>
    <dsp:sp modelId="{C689B740-1E96-EA47-BE94-311C04607774}">
      <dsp:nvSpPr>
        <dsp:cNvPr id="0" name=""/>
        <dsp:cNvSpPr/>
      </dsp:nvSpPr>
      <dsp:spPr>
        <a:xfrm>
          <a:off x="8644101" y="1307375"/>
          <a:ext cx="1440413" cy="439326"/>
        </a:xfrm>
        <a:prstGeom prst="rect">
          <a:avLst/>
        </a:prstGeom>
        <a:solidFill>
          <a:schemeClr val="accent1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1500" kern="1200" noProof="0" dirty="0"/>
            <a:t>Ingreso a NI</a:t>
          </a:r>
        </a:p>
      </dsp:txBody>
      <dsp:txXfrm>
        <a:off x="8644101" y="1307375"/>
        <a:ext cx="1440413" cy="439326"/>
      </dsp:txXfrm>
    </dsp:sp>
    <dsp:sp modelId="{7695D8D3-C6C0-6242-B533-BFEF67573A33}">
      <dsp:nvSpPr>
        <dsp:cNvPr id="0" name=""/>
        <dsp:cNvSpPr/>
      </dsp:nvSpPr>
      <dsp:spPr>
        <a:xfrm>
          <a:off x="10372597" y="997686"/>
          <a:ext cx="1440413" cy="439326"/>
        </a:xfrm>
        <a:prstGeom prst="rect">
          <a:avLst/>
        </a:prstGeom>
        <a:solidFill>
          <a:schemeClr val="accent1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1500" kern="1200" noProof="0" dirty="0"/>
            <a:t>Caseta NI</a:t>
          </a:r>
        </a:p>
      </dsp:txBody>
      <dsp:txXfrm>
        <a:off x="10372597" y="997686"/>
        <a:ext cx="1440413" cy="439326"/>
      </dsp:txXfrm>
    </dsp:sp>
    <dsp:sp modelId="{78A9D5E0-F0AB-374B-A304-4038C4E6852C}">
      <dsp:nvSpPr>
        <dsp:cNvPr id="0" name=""/>
        <dsp:cNvSpPr/>
      </dsp:nvSpPr>
      <dsp:spPr>
        <a:xfrm>
          <a:off x="10372597" y="1617064"/>
          <a:ext cx="1440413" cy="439326"/>
        </a:xfrm>
        <a:prstGeom prst="rect">
          <a:avLst/>
        </a:prstGeom>
        <a:solidFill>
          <a:schemeClr val="accent1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1500" kern="1200" noProof="0" dirty="0"/>
            <a:t>Caseta NI</a:t>
          </a:r>
        </a:p>
      </dsp:txBody>
      <dsp:txXfrm>
        <a:off x="10372597" y="1617064"/>
        <a:ext cx="1440413" cy="439326"/>
      </dsp:txXfrm>
    </dsp:sp>
    <dsp:sp modelId="{24913782-A61B-3C49-B4C0-73F78DD60BEA}">
      <dsp:nvSpPr>
        <dsp:cNvPr id="0" name=""/>
        <dsp:cNvSpPr/>
      </dsp:nvSpPr>
      <dsp:spPr>
        <a:xfrm>
          <a:off x="1730118" y="1926753"/>
          <a:ext cx="1440413" cy="439326"/>
        </a:xfrm>
        <a:prstGeom prst="rect">
          <a:avLst/>
        </a:prstGeom>
        <a:solidFill>
          <a:schemeClr val="accent1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1500" kern="1200" noProof="0" dirty="0"/>
            <a:t>Trámite migratorio</a:t>
          </a:r>
        </a:p>
      </dsp:txBody>
      <dsp:txXfrm>
        <a:off x="1730118" y="1926753"/>
        <a:ext cx="1440413" cy="439326"/>
      </dsp:txXfrm>
    </dsp:sp>
    <dsp:sp modelId="{D775269F-3B01-8542-BC65-2793AEDE38CA}">
      <dsp:nvSpPr>
        <dsp:cNvPr id="0" name=""/>
        <dsp:cNvSpPr/>
      </dsp:nvSpPr>
      <dsp:spPr>
        <a:xfrm>
          <a:off x="3458614" y="1926753"/>
          <a:ext cx="1440413" cy="439326"/>
        </a:xfrm>
        <a:prstGeom prst="rect">
          <a:avLst/>
        </a:prstGeom>
        <a:solidFill>
          <a:schemeClr val="accent1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1500" kern="1200" noProof="0" dirty="0"/>
            <a:t>Trámite de aduanero</a:t>
          </a:r>
        </a:p>
      </dsp:txBody>
      <dsp:txXfrm>
        <a:off x="3458614" y="1926753"/>
        <a:ext cx="1440413" cy="439326"/>
      </dsp:txXfrm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D9D660-3DAA-294D-8D38-1302A8D69365}">
      <dsp:nvSpPr>
        <dsp:cNvPr id="0" name=""/>
        <dsp:cNvSpPr/>
      </dsp:nvSpPr>
      <dsp:spPr>
        <a:xfrm>
          <a:off x="3170531" y="2100696"/>
          <a:ext cx="28808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88082" y="4572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3D387DF-CDC1-B644-868C-70A10D075EA9}">
      <dsp:nvSpPr>
        <dsp:cNvPr id="0" name=""/>
        <dsp:cNvSpPr/>
      </dsp:nvSpPr>
      <dsp:spPr>
        <a:xfrm>
          <a:off x="1442035" y="1527038"/>
          <a:ext cx="288082" cy="61937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44041" y="0"/>
              </a:lnTo>
              <a:lnTo>
                <a:pt x="144041" y="619377"/>
              </a:lnTo>
              <a:lnTo>
                <a:pt x="288082" y="619377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AC5FC11-3753-4247-8800-E0C2F21C3F1E}">
      <dsp:nvSpPr>
        <dsp:cNvPr id="0" name=""/>
        <dsp:cNvSpPr/>
      </dsp:nvSpPr>
      <dsp:spPr>
        <a:xfrm>
          <a:off x="10084514" y="1527038"/>
          <a:ext cx="288082" cy="30968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44041" y="0"/>
              </a:lnTo>
              <a:lnTo>
                <a:pt x="144041" y="309688"/>
              </a:lnTo>
              <a:lnTo>
                <a:pt x="288082" y="309688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C14D017-1E6A-924E-9B72-D6991098D2DB}">
      <dsp:nvSpPr>
        <dsp:cNvPr id="0" name=""/>
        <dsp:cNvSpPr/>
      </dsp:nvSpPr>
      <dsp:spPr>
        <a:xfrm>
          <a:off x="10084514" y="1217349"/>
          <a:ext cx="288082" cy="309688"/>
        </a:xfrm>
        <a:custGeom>
          <a:avLst/>
          <a:gdLst/>
          <a:ahLst/>
          <a:cxnLst/>
          <a:rect l="0" t="0" r="0" b="0"/>
          <a:pathLst>
            <a:path>
              <a:moveTo>
                <a:pt x="0" y="309688"/>
              </a:moveTo>
              <a:lnTo>
                <a:pt x="144041" y="309688"/>
              </a:lnTo>
              <a:lnTo>
                <a:pt x="144041" y="0"/>
              </a:lnTo>
              <a:lnTo>
                <a:pt x="288082" y="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CA6B6AA-09F5-B641-AA9F-3DB384027F37}">
      <dsp:nvSpPr>
        <dsp:cNvPr id="0" name=""/>
        <dsp:cNvSpPr/>
      </dsp:nvSpPr>
      <dsp:spPr>
        <a:xfrm>
          <a:off x="8356018" y="1481318"/>
          <a:ext cx="28808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88082" y="4572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5095FED-5F1E-6C43-8055-6D0C208C036C}">
      <dsp:nvSpPr>
        <dsp:cNvPr id="0" name=""/>
        <dsp:cNvSpPr/>
      </dsp:nvSpPr>
      <dsp:spPr>
        <a:xfrm>
          <a:off x="6627523" y="1481318"/>
          <a:ext cx="28808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88082" y="4572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B7E973C-A011-7547-9210-3B508B58F62F}">
      <dsp:nvSpPr>
        <dsp:cNvPr id="0" name=""/>
        <dsp:cNvSpPr/>
      </dsp:nvSpPr>
      <dsp:spPr>
        <a:xfrm>
          <a:off x="4899027" y="1481318"/>
          <a:ext cx="28808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88082" y="4572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A69BEBF-E90C-F247-9318-853B68666CB2}">
      <dsp:nvSpPr>
        <dsp:cNvPr id="0" name=""/>
        <dsp:cNvSpPr/>
      </dsp:nvSpPr>
      <dsp:spPr>
        <a:xfrm>
          <a:off x="3170531" y="1481318"/>
          <a:ext cx="28808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88082" y="4572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C8A6C0-558A-AC42-8D01-7CDBA99DC1E6}">
      <dsp:nvSpPr>
        <dsp:cNvPr id="0" name=""/>
        <dsp:cNvSpPr/>
      </dsp:nvSpPr>
      <dsp:spPr>
        <a:xfrm>
          <a:off x="1442035" y="1481318"/>
          <a:ext cx="28808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88082" y="4572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D5F2DD1-9B67-2449-818B-4C4E2279D778}">
      <dsp:nvSpPr>
        <dsp:cNvPr id="0" name=""/>
        <dsp:cNvSpPr/>
      </dsp:nvSpPr>
      <dsp:spPr>
        <a:xfrm>
          <a:off x="3170531" y="861940"/>
          <a:ext cx="28808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88082" y="4572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5F317A0-9303-BA41-B202-2B21B796CC41}">
      <dsp:nvSpPr>
        <dsp:cNvPr id="0" name=""/>
        <dsp:cNvSpPr/>
      </dsp:nvSpPr>
      <dsp:spPr>
        <a:xfrm>
          <a:off x="1442035" y="907660"/>
          <a:ext cx="288082" cy="619377"/>
        </a:xfrm>
        <a:custGeom>
          <a:avLst/>
          <a:gdLst/>
          <a:ahLst/>
          <a:cxnLst/>
          <a:rect l="0" t="0" r="0" b="0"/>
          <a:pathLst>
            <a:path>
              <a:moveTo>
                <a:pt x="0" y="619377"/>
              </a:moveTo>
              <a:lnTo>
                <a:pt x="144041" y="619377"/>
              </a:lnTo>
              <a:lnTo>
                <a:pt x="144041" y="0"/>
              </a:lnTo>
              <a:lnTo>
                <a:pt x="288082" y="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F3B1C0B-78C3-3F48-8D06-A2ABF48515C2}">
      <dsp:nvSpPr>
        <dsp:cNvPr id="0" name=""/>
        <dsp:cNvSpPr/>
      </dsp:nvSpPr>
      <dsp:spPr>
        <a:xfrm>
          <a:off x="1622" y="1307375"/>
          <a:ext cx="1440413" cy="43932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1500" kern="1200" noProof="0" dirty="0"/>
            <a:t>Cola estación de gestión</a:t>
          </a:r>
        </a:p>
      </dsp:txBody>
      <dsp:txXfrm>
        <a:off x="1622" y="1307375"/>
        <a:ext cx="1440413" cy="439326"/>
      </dsp:txXfrm>
    </dsp:sp>
    <dsp:sp modelId="{092B8E69-2C71-7848-B3DB-B6505C3D74BE}">
      <dsp:nvSpPr>
        <dsp:cNvPr id="0" name=""/>
        <dsp:cNvSpPr/>
      </dsp:nvSpPr>
      <dsp:spPr>
        <a:xfrm>
          <a:off x="1730118" y="687997"/>
          <a:ext cx="1440413" cy="43932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1500" kern="1200" noProof="0" dirty="0"/>
            <a:t>Trámite migratorio</a:t>
          </a:r>
        </a:p>
      </dsp:txBody>
      <dsp:txXfrm>
        <a:off x="1730118" y="687997"/>
        <a:ext cx="1440413" cy="439326"/>
      </dsp:txXfrm>
    </dsp:sp>
    <dsp:sp modelId="{66D47407-E939-F242-BDC0-C29444900381}">
      <dsp:nvSpPr>
        <dsp:cNvPr id="0" name=""/>
        <dsp:cNvSpPr/>
      </dsp:nvSpPr>
      <dsp:spPr>
        <a:xfrm>
          <a:off x="3458614" y="687997"/>
          <a:ext cx="1440413" cy="43932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1500" kern="1200" noProof="0" dirty="0"/>
            <a:t>Trámite de aduanero</a:t>
          </a:r>
        </a:p>
      </dsp:txBody>
      <dsp:txXfrm>
        <a:off x="3458614" y="687997"/>
        <a:ext cx="1440413" cy="439326"/>
      </dsp:txXfrm>
    </dsp:sp>
    <dsp:sp modelId="{00EBD9E1-171F-8C42-BDDE-533A737381E3}">
      <dsp:nvSpPr>
        <dsp:cNvPr id="0" name=""/>
        <dsp:cNvSpPr/>
      </dsp:nvSpPr>
      <dsp:spPr>
        <a:xfrm>
          <a:off x="1730118" y="1307375"/>
          <a:ext cx="1440413" cy="43932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1500" kern="1200" noProof="0" dirty="0"/>
            <a:t>Trámite migratorio</a:t>
          </a:r>
        </a:p>
      </dsp:txBody>
      <dsp:txXfrm>
        <a:off x="1730118" y="1307375"/>
        <a:ext cx="1440413" cy="439326"/>
      </dsp:txXfrm>
    </dsp:sp>
    <dsp:sp modelId="{E37E4AE0-6F6A-964A-BC87-AE9C30C6A3AD}">
      <dsp:nvSpPr>
        <dsp:cNvPr id="0" name=""/>
        <dsp:cNvSpPr/>
      </dsp:nvSpPr>
      <dsp:spPr>
        <a:xfrm>
          <a:off x="3458614" y="1307375"/>
          <a:ext cx="1440413" cy="43932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1500" kern="1200" noProof="0" dirty="0"/>
            <a:t>Trámite de aduanero</a:t>
          </a:r>
        </a:p>
      </dsp:txBody>
      <dsp:txXfrm>
        <a:off x="3458614" y="1307375"/>
        <a:ext cx="1440413" cy="439326"/>
      </dsp:txXfrm>
    </dsp:sp>
    <dsp:sp modelId="{EE132E24-0582-E148-AD1C-FCE5DD2E1B8C}">
      <dsp:nvSpPr>
        <dsp:cNvPr id="0" name=""/>
        <dsp:cNvSpPr/>
      </dsp:nvSpPr>
      <dsp:spPr>
        <a:xfrm>
          <a:off x="5187109" y="1307375"/>
          <a:ext cx="1440413" cy="43932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1500" kern="1200" noProof="0" dirty="0"/>
            <a:t>Llegada a bahía PCD</a:t>
          </a:r>
        </a:p>
      </dsp:txBody>
      <dsp:txXfrm>
        <a:off x="5187109" y="1307375"/>
        <a:ext cx="1440413" cy="439326"/>
      </dsp:txXfrm>
    </dsp:sp>
    <dsp:sp modelId="{6C1CC567-E940-574F-AEF5-843CE627718A}">
      <dsp:nvSpPr>
        <dsp:cNvPr id="0" name=""/>
        <dsp:cNvSpPr/>
      </dsp:nvSpPr>
      <dsp:spPr>
        <a:xfrm>
          <a:off x="6915605" y="1307375"/>
          <a:ext cx="1440413" cy="43932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1500" kern="1200" noProof="0"/>
            <a:t>Cola para ingresar a NI</a:t>
          </a:r>
          <a:endParaRPr lang="es-ES_tradnl" sz="1500" kern="1200" noProof="0" dirty="0"/>
        </a:p>
      </dsp:txBody>
      <dsp:txXfrm>
        <a:off x="6915605" y="1307375"/>
        <a:ext cx="1440413" cy="439326"/>
      </dsp:txXfrm>
    </dsp:sp>
    <dsp:sp modelId="{F083F262-AB3C-5547-A163-B3B9861E98B1}">
      <dsp:nvSpPr>
        <dsp:cNvPr id="0" name=""/>
        <dsp:cNvSpPr/>
      </dsp:nvSpPr>
      <dsp:spPr>
        <a:xfrm>
          <a:off x="8644101" y="1307375"/>
          <a:ext cx="1440413" cy="43932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1500" kern="1200" noProof="0" dirty="0"/>
            <a:t>Ingreso a NI</a:t>
          </a:r>
        </a:p>
      </dsp:txBody>
      <dsp:txXfrm>
        <a:off x="8644101" y="1307375"/>
        <a:ext cx="1440413" cy="439326"/>
      </dsp:txXfrm>
    </dsp:sp>
    <dsp:sp modelId="{7695D8D3-C6C0-6242-B533-BFEF67573A33}">
      <dsp:nvSpPr>
        <dsp:cNvPr id="0" name=""/>
        <dsp:cNvSpPr/>
      </dsp:nvSpPr>
      <dsp:spPr>
        <a:xfrm>
          <a:off x="10372597" y="997686"/>
          <a:ext cx="1440413" cy="43932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1500" kern="1200" noProof="0" dirty="0"/>
            <a:t>Caseta NI</a:t>
          </a:r>
        </a:p>
      </dsp:txBody>
      <dsp:txXfrm>
        <a:off x="10372597" y="997686"/>
        <a:ext cx="1440413" cy="439326"/>
      </dsp:txXfrm>
    </dsp:sp>
    <dsp:sp modelId="{78A9D5E0-F0AB-374B-A304-4038C4E6852C}">
      <dsp:nvSpPr>
        <dsp:cNvPr id="0" name=""/>
        <dsp:cNvSpPr/>
      </dsp:nvSpPr>
      <dsp:spPr>
        <a:xfrm>
          <a:off x="10372597" y="1617064"/>
          <a:ext cx="1440413" cy="43932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1500" kern="1200" noProof="0" dirty="0"/>
            <a:t>Caseta NI</a:t>
          </a:r>
        </a:p>
      </dsp:txBody>
      <dsp:txXfrm>
        <a:off x="10372597" y="1617064"/>
        <a:ext cx="1440413" cy="439326"/>
      </dsp:txXfrm>
    </dsp:sp>
    <dsp:sp modelId="{24913782-A61B-3C49-B4C0-73F78DD60BEA}">
      <dsp:nvSpPr>
        <dsp:cNvPr id="0" name=""/>
        <dsp:cNvSpPr/>
      </dsp:nvSpPr>
      <dsp:spPr>
        <a:xfrm>
          <a:off x="1730118" y="1926753"/>
          <a:ext cx="1440413" cy="43932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1500" kern="1200" noProof="0" dirty="0"/>
            <a:t>Trámite migratorio</a:t>
          </a:r>
        </a:p>
      </dsp:txBody>
      <dsp:txXfrm>
        <a:off x="1730118" y="1926753"/>
        <a:ext cx="1440413" cy="439326"/>
      </dsp:txXfrm>
    </dsp:sp>
    <dsp:sp modelId="{D775269F-3B01-8542-BC65-2793AEDE38CA}">
      <dsp:nvSpPr>
        <dsp:cNvPr id="0" name=""/>
        <dsp:cNvSpPr/>
      </dsp:nvSpPr>
      <dsp:spPr>
        <a:xfrm>
          <a:off x="3458614" y="1926753"/>
          <a:ext cx="1440413" cy="43932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1500" kern="1200" noProof="0" dirty="0"/>
            <a:t>Trámite de aduanero</a:t>
          </a:r>
        </a:p>
      </dsp:txBody>
      <dsp:txXfrm>
        <a:off x="3458614" y="1926753"/>
        <a:ext cx="1440413" cy="439326"/>
      </dsp:txXfrm>
    </dsp:sp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BBA3EE-6F6A-8342-92F5-6C98104817B3}">
      <dsp:nvSpPr>
        <dsp:cNvPr id="0" name=""/>
        <dsp:cNvSpPr/>
      </dsp:nvSpPr>
      <dsp:spPr>
        <a:xfrm>
          <a:off x="3149519" y="2534695"/>
          <a:ext cx="18517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85179" y="45720"/>
              </a:lnTo>
            </a:path>
          </a:pathLst>
        </a:custGeom>
        <a:noFill/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3063ADB-7CF7-EA41-8268-52BF466F960D}">
      <dsp:nvSpPr>
        <dsp:cNvPr id="0" name=""/>
        <dsp:cNvSpPr/>
      </dsp:nvSpPr>
      <dsp:spPr>
        <a:xfrm>
          <a:off x="2038443" y="1600199"/>
          <a:ext cx="185179" cy="98021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92589" y="0"/>
              </a:lnTo>
              <a:lnTo>
                <a:pt x="92589" y="980215"/>
              </a:lnTo>
              <a:lnTo>
                <a:pt x="185179" y="980215"/>
              </a:lnTo>
            </a:path>
          </a:pathLst>
        </a:custGeom>
        <a:noFill/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9679A70-1359-684B-AE01-9C459F4B563A}">
      <dsp:nvSpPr>
        <dsp:cNvPr id="0" name=""/>
        <dsp:cNvSpPr/>
      </dsp:nvSpPr>
      <dsp:spPr>
        <a:xfrm>
          <a:off x="10927053" y="1600199"/>
          <a:ext cx="185179" cy="19906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92589" y="0"/>
              </a:lnTo>
              <a:lnTo>
                <a:pt x="92589" y="199067"/>
              </a:lnTo>
              <a:lnTo>
                <a:pt x="185179" y="199067"/>
              </a:lnTo>
            </a:path>
          </a:pathLst>
        </a:custGeom>
        <a:noFill/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0FD66E0-205F-F646-B672-13688117C744}">
      <dsp:nvSpPr>
        <dsp:cNvPr id="0" name=""/>
        <dsp:cNvSpPr/>
      </dsp:nvSpPr>
      <dsp:spPr>
        <a:xfrm>
          <a:off x="10927053" y="1401131"/>
          <a:ext cx="185179" cy="199067"/>
        </a:xfrm>
        <a:custGeom>
          <a:avLst/>
          <a:gdLst/>
          <a:ahLst/>
          <a:cxnLst/>
          <a:rect l="0" t="0" r="0" b="0"/>
          <a:pathLst>
            <a:path>
              <a:moveTo>
                <a:pt x="0" y="199067"/>
              </a:moveTo>
              <a:lnTo>
                <a:pt x="92589" y="199067"/>
              </a:lnTo>
              <a:lnTo>
                <a:pt x="92589" y="0"/>
              </a:lnTo>
              <a:lnTo>
                <a:pt x="185179" y="0"/>
              </a:lnTo>
            </a:path>
          </a:pathLst>
        </a:custGeom>
        <a:noFill/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56825F1-736E-8F48-B65B-E8BE480F1A3C}">
      <dsp:nvSpPr>
        <dsp:cNvPr id="0" name=""/>
        <dsp:cNvSpPr/>
      </dsp:nvSpPr>
      <dsp:spPr>
        <a:xfrm>
          <a:off x="9815977" y="1554479"/>
          <a:ext cx="18517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85179" y="45720"/>
              </a:lnTo>
            </a:path>
          </a:pathLst>
        </a:custGeom>
        <a:noFill/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33AC35-227A-804B-AD66-A8689AC7FC55}">
      <dsp:nvSpPr>
        <dsp:cNvPr id="0" name=""/>
        <dsp:cNvSpPr/>
      </dsp:nvSpPr>
      <dsp:spPr>
        <a:xfrm>
          <a:off x="8704901" y="1554479"/>
          <a:ext cx="18517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85179" y="45720"/>
              </a:lnTo>
            </a:path>
          </a:pathLst>
        </a:custGeom>
        <a:noFill/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3296E42-D0EF-DE43-87B2-95ACF2F79467}">
      <dsp:nvSpPr>
        <dsp:cNvPr id="0" name=""/>
        <dsp:cNvSpPr/>
      </dsp:nvSpPr>
      <dsp:spPr>
        <a:xfrm>
          <a:off x="7593824" y="1554479"/>
          <a:ext cx="18517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85179" y="45720"/>
              </a:lnTo>
            </a:path>
          </a:pathLst>
        </a:custGeom>
        <a:noFill/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05F72A7-379B-854D-8521-B0B5A483BC04}">
      <dsp:nvSpPr>
        <dsp:cNvPr id="0" name=""/>
        <dsp:cNvSpPr/>
      </dsp:nvSpPr>
      <dsp:spPr>
        <a:xfrm>
          <a:off x="6482748" y="1554479"/>
          <a:ext cx="18517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85179" y="45720"/>
              </a:lnTo>
            </a:path>
          </a:pathLst>
        </a:custGeom>
        <a:noFill/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090F4C5-28C2-9443-AF43-918F6DE31795}">
      <dsp:nvSpPr>
        <dsp:cNvPr id="0" name=""/>
        <dsp:cNvSpPr/>
      </dsp:nvSpPr>
      <dsp:spPr>
        <a:xfrm>
          <a:off x="5371672" y="1554479"/>
          <a:ext cx="18517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85179" y="45720"/>
              </a:lnTo>
            </a:path>
          </a:pathLst>
        </a:custGeom>
        <a:noFill/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17E23A7-9FD7-5B4E-BCC4-20233B522996}">
      <dsp:nvSpPr>
        <dsp:cNvPr id="0" name=""/>
        <dsp:cNvSpPr/>
      </dsp:nvSpPr>
      <dsp:spPr>
        <a:xfrm>
          <a:off x="4260595" y="1554479"/>
          <a:ext cx="18517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85179" y="45720"/>
              </a:lnTo>
            </a:path>
          </a:pathLst>
        </a:custGeom>
        <a:noFill/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B636788-37F7-8045-AB69-6B84E6A6D227}">
      <dsp:nvSpPr>
        <dsp:cNvPr id="0" name=""/>
        <dsp:cNvSpPr/>
      </dsp:nvSpPr>
      <dsp:spPr>
        <a:xfrm>
          <a:off x="3149519" y="1554479"/>
          <a:ext cx="18517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85179" y="45720"/>
              </a:lnTo>
            </a:path>
          </a:pathLst>
        </a:custGeom>
        <a:noFill/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CBCC78A-68AE-DF42-BA60-CEBA3DADB765}">
      <dsp:nvSpPr>
        <dsp:cNvPr id="0" name=""/>
        <dsp:cNvSpPr/>
      </dsp:nvSpPr>
      <dsp:spPr>
        <a:xfrm>
          <a:off x="2038443" y="1554479"/>
          <a:ext cx="18517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85179" y="45720"/>
              </a:lnTo>
            </a:path>
          </a:pathLst>
        </a:custGeom>
        <a:noFill/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DE3A3CF-B7BA-634D-A395-B1AC61D46C43}">
      <dsp:nvSpPr>
        <dsp:cNvPr id="0" name=""/>
        <dsp:cNvSpPr/>
      </dsp:nvSpPr>
      <dsp:spPr>
        <a:xfrm>
          <a:off x="3149519" y="574263"/>
          <a:ext cx="18517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85179" y="45720"/>
              </a:lnTo>
            </a:path>
          </a:pathLst>
        </a:custGeom>
        <a:noFill/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D993B2E-7CFB-3A4D-A9E7-E9D54CFA73A7}">
      <dsp:nvSpPr>
        <dsp:cNvPr id="0" name=""/>
        <dsp:cNvSpPr/>
      </dsp:nvSpPr>
      <dsp:spPr>
        <a:xfrm>
          <a:off x="2038443" y="619983"/>
          <a:ext cx="185179" cy="980215"/>
        </a:xfrm>
        <a:custGeom>
          <a:avLst/>
          <a:gdLst/>
          <a:ahLst/>
          <a:cxnLst/>
          <a:rect l="0" t="0" r="0" b="0"/>
          <a:pathLst>
            <a:path>
              <a:moveTo>
                <a:pt x="0" y="980215"/>
              </a:moveTo>
              <a:lnTo>
                <a:pt x="92589" y="980215"/>
              </a:lnTo>
              <a:lnTo>
                <a:pt x="92589" y="0"/>
              </a:lnTo>
              <a:lnTo>
                <a:pt x="185179" y="0"/>
              </a:lnTo>
            </a:path>
          </a:pathLst>
        </a:custGeom>
        <a:noFill/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3761484-284F-3D40-845C-340A39052FAB}">
      <dsp:nvSpPr>
        <dsp:cNvPr id="0" name=""/>
        <dsp:cNvSpPr/>
      </dsp:nvSpPr>
      <dsp:spPr>
        <a:xfrm>
          <a:off x="927366" y="1554479"/>
          <a:ext cx="18517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85179" y="45720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7BEABBB-EFDC-A449-9CD7-CB99FAE9D208}">
      <dsp:nvSpPr>
        <dsp:cNvPr id="0" name=""/>
        <dsp:cNvSpPr/>
      </dsp:nvSpPr>
      <dsp:spPr>
        <a:xfrm>
          <a:off x="1469" y="1167960"/>
          <a:ext cx="925896" cy="864478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 dirty="0"/>
            <a:t>Cola a migración</a:t>
          </a:r>
        </a:p>
      </dsp:txBody>
      <dsp:txXfrm>
        <a:off x="1469" y="1167960"/>
        <a:ext cx="925896" cy="864478"/>
      </dsp:txXfrm>
    </dsp:sp>
    <dsp:sp modelId="{82F35D72-9EDB-664A-B02F-4614728C37C6}">
      <dsp:nvSpPr>
        <dsp:cNvPr id="0" name=""/>
        <dsp:cNvSpPr/>
      </dsp:nvSpPr>
      <dsp:spPr>
        <a:xfrm>
          <a:off x="1112546" y="1167960"/>
          <a:ext cx="925896" cy="864478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 dirty="0"/>
            <a:t>Trámite de migración</a:t>
          </a:r>
        </a:p>
      </dsp:txBody>
      <dsp:txXfrm>
        <a:off x="1112546" y="1167960"/>
        <a:ext cx="925896" cy="864478"/>
      </dsp:txXfrm>
    </dsp:sp>
    <dsp:sp modelId="{511FE206-C82B-1048-B755-FB518ED01E8A}">
      <dsp:nvSpPr>
        <dsp:cNvPr id="0" name=""/>
        <dsp:cNvSpPr/>
      </dsp:nvSpPr>
      <dsp:spPr>
        <a:xfrm>
          <a:off x="2223622" y="187744"/>
          <a:ext cx="925896" cy="864478"/>
        </a:xfrm>
        <a:prstGeom prst="rect">
          <a:avLst/>
        </a:prstGeom>
        <a:solidFill>
          <a:schemeClr val="accent6">
            <a:lumMod val="7500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 dirty="0"/>
            <a:t>Cola a aduanas</a:t>
          </a:r>
        </a:p>
      </dsp:txBody>
      <dsp:txXfrm>
        <a:off x="2223622" y="187744"/>
        <a:ext cx="925896" cy="864478"/>
      </dsp:txXfrm>
    </dsp:sp>
    <dsp:sp modelId="{ECCD7DEB-1E8B-CF47-99B2-28239D4D0889}">
      <dsp:nvSpPr>
        <dsp:cNvPr id="0" name=""/>
        <dsp:cNvSpPr/>
      </dsp:nvSpPr>
      <dsp:spPr>
        <a:xfrm>
          <a:off x="3334698" y="187744"/>
          <a:ext cx="925896" cy="864478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 dirty="0"/>
            <a:t>Trámite de aduanas</a:t>
          </a:r>
        </a:p>
      </dsp:txBody>
      <dsp:txXfrm>
        <a:off x="3334698" y="187744"/>
        <a:ext cx="925896" cy="864478"/>
      </dsp:txXfrm>
    </dsp:sp>
    <dsp:sp modelId="{9AFE31D2-E030-FA4E-AA90-A51B7249E540}">
      <dsp:nvSpPr>
        <dsp:cNvPr id="0" name=""/>
        <dsp:cNvSpPr/>
      </dsp:nvSpPr>
      <dsp:spPr>
        <a:xfrm>
          <a:off x="2223622" y="1167960"/>
          <a:ext cx="925896" cy="864478"/>
        </a:xfrm>
        <a:prstGeom prst="rect">
          <a:avLst/>
        </a:prstGeom>
        <a:solidFill>
          <a:schemeClr val="accent6">
            <a:lumMod val="7500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 dirty="0"/>
            <a:t>Cola a aduanas</a:t>
          </a:r>
        </a:p>
      </dsp:txBody>
      <dsp:txXfrm>
        <a:off x="2223622" y="1167960"/>
        <a:ext cx="925896" cy="864478"/>
      </dsp:txXfrm>
    </dsp:sp>
    <dsp:sp modelId="{0C82A070-F022-7348-B1C3-1590464E1988}">
      <dsp:nvSpPr>
        <dsp:cNvPr id="0" name=""/>
        <dsp:cNvSpPr/>
      </dsp:nvSpPr>
      <dsp:spPr>
        <a:xfrm>
          <a:off x="3334698" y="1167960"/>
          <a:ext cx="925896" cy="864478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 dirty="0"/>
            <a:t>Trámite de aduanas</a:t>
          </a:r>
        </a:p>
      </dsp:txBody>
      <dsp:txXfrm>
        <a:off x="3334698" y="1167960"/>
        <a:ext cx="925896" cy="864478"/>
      </dsp:txXfrm>
    </dsp:sp>
    <dsp:sp modelId="{7FEA931D-C7FC-1547-A1D9-DF4C43B664DB}">
      <dsp:nvSpPr>
        <dsp:cNvPr id="0" name=""/>
        <dsp:cNvSpPr/>
      </dsp:nvSpPr>
      <dsp:spPr>
        <a:xfrm>
          <a:off x="4445775" y="1167960"/>
          <a:ext cx="925896" cy="864478"/>
        </a:xfrm>
        <a:prstGeom prst="rect">
          <a:avLst/>
        </a:prstGeom>
        <a:solidFill>
          <a:schemeClr val="accent6">
            <a:lumMod val="7500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 dirty="0"/>
            <a:t>Cola a PCD</a:t>
          </a:r>
        </a:p>
      </dsp:txBody>
      <dsp:txXfrm>
        <a:off x="4445775" y="1167960"/>
        <a:ext cx="925896" cy="864478"/>
      </dsp:txXfrm>
    </dsp:sp>
    <dsp:sp modelId="{13AF6562-8972-6344-A537-F6531DC613E6}">
      <dsp:nvSpPr>
        <dsp:cNvPr id="0" name=""/>
        <dsp:cNvSpPr/>
      </dsp:nvSpPr>
      <dsp:spPr>
        <a:xfrm>
          <a:off x="5556851" y="1167960"/>
          <a:ext cx="925896" cy="864478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 dirty="0"/>
            <a:t>Inspección de PCD</a:t>
          </a:r>
        </a:p>
      </dsp:txBody>
      <dsp:txXfrm>
        <a:off x="5556851" y="1167960"/>
        <a:ext cx="925896" cy="864478"/>
      </dsp:txXfrm>
    </dsp:sp>
    <dsp:sp modelId="{71DC5DEF-4FE2-824E-8493-AED4D15FA239}">
      <dsp:nvSpPr>
        <dsp:cNvPr id="0" name=""/>
        <dsp:cNvSpPr/>
      </dsp:nvSpPr>
      <dsp:spPr>
        <a:xfrm>
          <a:off x="6667927" y="1167960"/>
          <a:ext cx="925896" cy="864478"/>
        </a:xfrm>
        <a:prstGeom prst="rect">
          <a:avLst/>
        </a:prstGeom>
        <a:solidFill>
          <a:schemeClr val="accent6">
            <a:lumMod val="7500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 dirty="0"/>
            <a:t>Cola a aguja norte</a:t>
          </a:r>
        </a:p>
      </dsp:txBody>
      <dsp:txXfrm>
        <a:off x="6667927" y="1167960"/>
        <a:ext cx="925896" cy="864478"/>
      </dsp:txXfrm>
    </dsp:sp>
    <dsp:sp modelId="{5B1A535E-2964-AC40-B812-C0D9927B7516}">
      <dsp:nvSpPr>
        <dsp:cNvPr id="0" name=""/>
        <dsp:cNvSpPr/>
      </dsp:nvSpPr>
      <dsp:spPr>
        <a:xfrm>
          <a:off x="7779004" y="1167960"/>
          <a:ext cx="925896" cy="864478"/>
        </a:xfrm>
        <a:prstGeom prst="rect">
          <a:avLst/>
        </a:prstGeom>
        <a:solidFill>
          <a:schemeClr val="accent6">
            <a:lumMod val="7500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 dirty="0"/>
            <a:t>Trámite aguja norte</a:t>
          </a:r>
        </a:p>
      </dsp:txBody>
      <dsp:txXfrm>
        <a:off x="7779004" y="1167960"/>
        <a:ext cx="925896" cy="864478"/>
      </dsp:txXfrm>
    </dsp:sp>
    <dsp:sp modelId="{09C03144-465E-B841-8A0F-21378C8B7AC3}">
      <dsp:nvSpPr>
        <dsp:cNvPr id="0" name=""/>
        <dsp:cNvSpPr/>
      </dsp:nvSpPr>
      <dsp:spPr>
        <a:xfrm>
          <a:off x="8890080" y="1167960"/>
          <a:ext cx="925896" cy="864478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 dirty="0"/>
            <a:t>Cola ingreso a NI</a:t>
          </a:r>
        </a:p>
      </dsp:txBody>
      <dsp:txXfrm>
        <a:off x="8890080" y="1167960"/>
        <a:ext cx="925896" cy="864478"/>
      </dsp:txXfrm>
    </dsp:sp>
    <dsp:sp modelId="{3255C4F6-01B0-BD42-BC11-2C4598CE1623}">
      <dsp:nvSpPr>
        <dsp:cNvPr id="0" name=""/>
        <dsp:cNvSpPr/>
      </dsp:nvSpPr>
      <dsp:spPr>
        <a:xfrm>
          <a:off x="10001156" y="1167960"/>
          <a:ext cx="925896" cy="864478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 dirty="0"/>
            <a:t>Ingreso a NI</a:t>
          </a:r>
        </a:p>
      </dsp:txBody>
      <dsp:txXfrm>
        <a:off x="10001156" y="1167960"/>
        <a:ext cx="925896" cy="864478"/>
      </dsp:txXfrm>
    </dsp:sp>
    <dsp:sp modelId="{26EA599F-186F-8744-8DCE-9EA5CD8A2FF3}">
      <dsp:nvSpPr>
        <dsp:cNvPr id="0" name=""/>
        <dsp:cNvSpPr/>
      </dsp:nvSpPr>
      <dsp:spPr>
        <a:xfrm>
          <a:off x="11112233" y="1259932"/>
          <a:ext cx="925896" cy="282398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 dirty="0"/>
            <a:t>Caseta NI</a:t>
          </a:r>
        </a:p>
      </dsp:txBody>
      <dsp:txXfrm>
        <a:off x="11112233" y="1259932"/>
        <a:ext cx="925896" cy="282398"/>
      </dsp:txXfrm>
    </dsp:sp>
    <dsp:sp modelId="{4FFADCC4-005D-5142-B415-B8B7DF0A729F}">
      <dsp:nvSpPr>
        <dsp:cNvPr id="0" name=""/>
        <dsp:cNvSpPr/>
      </dsp:nvSpPr>
      <dsp:spPr>
        <a:xfrm>
          <a:off x="11112233" y="1658068"/>
          <a:ext cx="925896" cy="282398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 dirty="0"/>
            <a:t>Caseta NI</a:t>
          </a:r>
        </a:p>
      </dsp:txBody>
      <dsp:txXfrm>
        <a:off x="11112233" y="1658068"/>
        <a:ext cx="925896" cy="282398"/>
      </dsp:txXfrm>
    </dsp:sp>
    <dsp:sp modelId="{16B76C2C-C573-8B42-9230-76F7BB1D5BC0}">
      <dsp:nvSpPr>
        <dsp:cNvPr id="0" name=""/>
        <dsp:cNvSpPr/>
      </dsp:nvSpPr>
      <dsp:spPr>
        <a:xfrm>
          <a:off x="2223622" y="2148175"/>
          <a:ext cx="925896" cy="864478"/>
        </a:xfrm>
        <a:prstGeom prst="rect">
          <a:avLst/>
        </a:prstGeom>
        <a:solidFill>
          <a:schemeClr val="accent6">
            <a:lumMod val="7500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 dirty="0"/>
            <a:t>Cola a aduanas</a:t>
          </a:r>
        </a:p>
      </dsp:txBody>
      <dsp:txXfrm>
        <a:off x="2223622" y="2148175"/>
        <a:ext cx="925896" cy="864478"/>
      </dsp:txXfrm>
    </dsp:sp>
    <dsp:sp modelId="{03756CBD-2DFF-CF48-8270-F05D62942EC9}">
      <dsp:nvSpPr>
        <dsp:cNvPr id="0" name=""/>
        <dsp:cNvSpPr/>
      </dsp:nvSpPr>
      <dsp:spPr>
        <a:xfrm>
          <a:off x="3334698" y="2148175"/>
          <a:ext cx="925896" cy="864478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 dirty="0"/>
            <a:t>Trámite de aduanas</a:t>
          </a:r>
        </a:p>
      </dsp:txBody>
      <dsp:txXfrm>
        <a:off x="3334698" y="2148175"/>
        <a:ext cx="925896" cy="864478"/>
      </dsp:txXfrm>
    </dsp:sp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D9D660-3DAA-294D-8D38-1302A8D69365}">
      <dsp:nvSpPr>
        <dsp:cNvPr id="0" name=""/>
        <dsp:cNvSpPr/>
      </dsp:nvSpPr>
      <dsp:spPr>
        <a:xfrm>
          <a:off x="3170531" y="2100696"/>
          <a:ext cx="28808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88082" y="4572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3D387DF-CDC1-B644-868C-70A10D075EA9}">
      <dsp:nvSpPr>
        <dsp:cNvPr id="0" name=""/>
        <dsp:cNvSpPr/>
      </dsp:nvSpPr>
      <dsp:spPr>
        <a:xfrm>
          <a:off x="1442035" y="1527038"/>
          <a:ext cx="288082" cy="61937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44041" y="0"/>
              </a:lnTo>
              <a:lnTo>
                <a:pt x="144041" y="619377"/>
              </a:lnTo>
              <a:lnTo>
                <a:pt x="288082" y="619377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AC5FC11-3753-4247-8800-E0C2F21C3F1E}">
      <dsp:nvSpPr>
        <dsp:cNvPr id="0" name=""/>
        <dsp:cNvSpPr/>
      </dsp:nvSpPr>
      <dsp:spPr>
        <a:xfrm>
          <a:off x="10084514" y="1527038"/>
          <a:ext cx="288082" cy="30968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44041" y="0"/>
              </a:lnTo>
              <a:lnTo>
                <a:pt x="144041" y="309688"/>
              </a:lnTo>
              <a:lnTo>
                <a:pt x="288082" y="309688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C14D017-1E6A-924E-9B72-D6991098D2DB}">
      <dsp:nvSpPr>
        <dsp:cNvPr id="0" name=""/>
        <dsp:cNvSpPr/>
      </dsp:nvSpPr>
      <dsp:spPr>
        <a:xfrm>
          <a:off x="10084514" y="1217349"/>
          <a:ext cx="288082" cy="309688"/>
        </a:xfrm>
        <a:custGeom>
          <a:avLst/>
          <a:gdLst/>
          <a:ahLst/>
          <a:cxnLst/>
          <a:rect l="0" t="0" r="0" b="0"/>
          <a:pathLst>
            <a:path>
              <a:moveTo>
                <a:pt x="0" y="309688"/>
              </a:moveTo>
              <a:lnTo>
                <a:pt x="144041" y="309688"/>
              </a:lnTo>
              <a:lnTo>
                <a:pt x="144041" y="0"/>
              </a:lnTo>
              <a:lnTo>
                <a:pt x="288082" y="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CA6B6AA-09F5-B641-AA9F-3DB384027F37}">
      <dsp:nvSpPr>
        <dsp:cNvPr id="0" name=""/>
        <dsp:cNvSpPr/>
      </dsp:nvSpPr>
      <dsp:spPr>
        <a:xfrm>
          <a:off x="8356018" y="1481318"/>
          <a:ext cx="28808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88082" y="4572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5095FED-5F1E-6C43-8055-6D0C208C036C}">
      <dsp:nvSpPr>
        <dsp:cNvPr id="0" name=""/>
        <dsp:cNvSpPr/>
      </dsp:nvSpPr>
      <dsp:spPr>
        <a:xfrm>
          <a:off x="6627523" y="1481318"/>
          <a:ext cx="28808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88082" y="4572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B7E973C-A011-7547-9210-3B508B58F62F}">
      <dsp:nvSpPr>
        <dsp:cNvPr id="0" name=""/>
        <dsp:cNvSpPr/>
      </dsp:nvSpPr>
      <dsp:spPr>
        <a:xfrm>
          <a:off x="4899027" y="1481318"/>
          <a:ext cx="28808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88082" y="4572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A69BEBF-E90C-F247-9318-853B68666CB2}">
      <dsp:nvSpPr>
        <dsp:cNvPr id="0" name=""/>
        <dsp:cNvSpPr/>
      </dsp:nvSpPr>
      <dsp:spPr>
        <a:xfrm>
          <a:off x="3170531" y="1481318"/>
          <a:ext cx="28808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88082" y="4572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C8A6C0-558A-AC42-8D01-7CDBA99DC1E6}">
      <dsp:nvSpPr>
        <dsp:cNvPr id="0" name=""/>
        <dsp:cNvSpPr/>
      </dsp:nvSpPr>
      <dsp:spPr>
        <a:xfrm>
          <a:off x="1442035" y="1481318"/>
          <a:ext cx="28808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88082" y="4572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D5F2DD1-9B67-2449-818B-4C4E2279D778}">
      <dsp:nvSpPr>
        <dsp:cNvPr id="0" name=""/>
        <dsp:cNvSpPr/>
      </dsp:nvSpPr>
      <dsp:spPr>
        <a:xfrm>
          <a:off x="3170531" y="861940"/>
          <a:ext cx="28808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88082" y="4572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5F317A0-9303-BA41-B202-2B21B796CC41}">
      <dsp:nvSpPr>
        <dsp:cNvPr id="0" name=""/>
        <dsp:cNvSpPr/>
      </dsp:nvSpPr>
      <dsp:spPr>
        <a:xfrm>
          <a:off x="1442035" y="907660"/>
          <a:ext cx="288082" cy="619377"/>
        </a:xfrm>
        <a:custGeom>
          <a:avLst/>
          <a:gdLst/>
          <a:ahLst/>
          <a:cxnLst/>
          <a:rect l="0" t="0" r="0" b="0"/>
          <a:pathLst>
            <a:path>
              <a:moveTo>
                <a:pt x="0" y="619377"/>
              </a:moveTo>
              <a:lnTo>
                <a:pt x="144041" y="619377"/>
              </a:lnTo>
              <a:lnTo>
                <a:pt x="144041" y="0"/>
              </a:lnTo>
              <a:lnTo>
                <a:pt x="288082" y="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F3B1C0B-78C3-3F48-8D06-A2ABF48515C2}">
      <dsp:nvSpPr>
        <dsp:cNvPr id="0" name=""/>
        <dsp:cNvSpPr/>
      </dsp:nvSpPr>
      <dsp:spPr>
        <a:xfrm>
          <a:off x="1622" y="1307375"/>
          <a:ext cx="1440413" cy="43932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1500" kern="1200" noProof="0" dirty="0"/>
            <a:t>Cola estación de gestión</a:t>
          </a:r>
        </a:p>
      </dsp:txBody>
      <dsp:txXfrm>
        <a:off x="1622" y="1307375"/>
        <a:ext cx="1440413" cy="439326"/>
      </dsp:txXfrm>
    </dsp:sp>
    <dsp:sp modelId="{092B8E69-2C71-7848-B3DB-B6505C3D74BE}">
      <dsp:nvSpPr>
        <dsp:cNvPr id="0" name=""/>
        <dsp:cNvSpPr/>
      </dsp:nvSpPr>
      <dsp:spPr>
        <a:xfrm>
          <a:off x="1730118" y="687997"/>
          <a:ext cx="1440413" cy="43932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1500" kern="1200" noProof="0" dirty="0"/>
            <a:t>Trámite migratorio</a:t>
          </a:r>
        </a:p>
      </dsp:txBody>
      <dsp:txXfrm>
        <a:off x="1730118" y="687997"/>
        <a:ext cx="1440413" cy="439326"/>
      </dsp:txXfrm>
    </dsp:sp>
    <dsp:sp modelId="{66D47407-E939-F242-BDC0-C29444900381}">
      <dsp:nvSpPr>
        <dsp:cNvPr id="0" name=""/>
        <dsp:cNvSpPr/>
      </dsp:nvSpPr>
      <dsp:spPr>
        <a:xfrm>
          <a:off x="3458614" y="687997"/>
          <a:ext cx="1440413" cy="43932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1500" kern="1200" noProof="0" dirty="0"/>
            <a:t>Trámite de aduanero</a:t>
          </a:r>
        </a:p>
      </dsp:txBody>
      <dsp:txXfrm>
        <a:off x="3458614" y="687997"/>
        <a:ext cx="1440413" cy="439326"/>
      </dsp:txXfrm>
    </dsp:sp>
    <dsp:sp modelId="{00EBD9E1-171F-8C42-BDDE-533A737381E3}">
      <dsp:nvSpPr>
        <dsp:cNvPr id="0" name=""/>
        <dsp:cNvSpPr/>
      </dsp:nvSpPr>
      <dsp:spPr>
        <a:xfrm>
          <a:off x="1730118" y="1307375"/>
          <a:ext cx="1440413" cy="43932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1500" kern="1200" noProof="0" dirty="0"/>
            <a:t>Trámite migratorio</a:t>
          </a:r>
        </a:p>
      </dsp:txBody>
      <dsp:txXfrm>
        <a:off x="1730118" y="1307375"/>
        <a:ext cx="1440413" cy="439326"/>
      </dsp:txXfrm>
    </dsp:sp>
    <dsp:sp modelId="{E37E4AE0-6F6A-964A-BC87-AE9C30C6A3AD}">
      <dsp:nvSpPr>
        <dsp:cNvPr id="0" name=""/>
        <dsp:cNvSpPr/>
      </dsp:nvSpPr>
      <dsp:spPr>
        <a:xfrm>
          <a:off x="3458614" y="1307375"/>
          <a:ext cx="1440413" cy="43932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1500" kern="1200" noProof="0" dirty="0"/>
            <a:t>Trámite de aduanero</a:t>
          </a:r>
        </a:p>
      </dsp:txBody>
      <dsp:txXfrm>
        <a:off x="3458614" y="1307375"/>
        <a:ext cx="1440413" cy="439326"/>
      </dsp:txXfrm>
    </dsp:sp>
    <dsp:sp modelId="{EE132E24-0582-E148-AD1C-FCE5DD2E1B8C}">
      <dsp:nvSpPr>
        <dsp:cNvPr id="0" name=""/>
        <dsp:cNvSpPr/>
      </dsp:nvSpPr>
      <dsp:spPr>
        <a:xfrm>
          <a:off x="5187109" y="1307375"/>
          <a:ext cx="1440413" cy="43932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1500" kern="1200" noProof="0" dirty="0"/>
            <a:t>Llegada a bahía PCD</a:t>
          </a:r>
        </a:p>
      </dsp:txBody>
      <dsp:txXfrm>
        <a:off x="5187109" y="1307375"/>
        <a:ext cx="1440413" cy="439326"/>
      </dsp:txXfrm>
    </dsp:sp>
    <dsp:sp modelId="{6C1CC567-E940-574F-AEF5-843CE627718A}">
      <dsp:nvSpPr>
        <dsp:cNvPr id="0" name=""/>
        <dsp:cNvSpPr/>
      </dsp:nvSpPr>
      <dsp:spPr>
        <a:xfrm>
          <a:off x="6915605" y="1307375"/>
          <a:ext cx="1440413" cy="43932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1500" kern="1200" noProof="0" dirty="0"/>
            <a:t>Cola para ingresar a NI</a:t>
          </a:r>
        </a:p>
      </dsp:txBody>
      <dsp:txXfrm>
        <a:off x="6915605" y="1307375"/>
        <a:ext cx="1440413" cy="439326"/>
      </dsp:txXfrm>
    </dsp:sp>
    <dsp:sp modelId="{F083F262-AB3C-5547-A163-B3B9861E98B1}">
      <dsp:nvSpPr>
        <dsp:cNvPr id="0" name=""/>
        <dsp:cNvSpPr/>
      </dsp:nvSpPr>
      <dsp:spPr>
        <a:xfrm>
          <a:off x="8644101" y="1307375"/>
          <a:ext cx="1440413" cy="43932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1500" kern="1200" noProof="0" dirty="0"/>
            <a:t>Ingreso a NI</a:t>
          </a:r>
        </a:p>
      </dsp:txBody>
      <dsp:txXfrm>
        <a:off x="8644101" y="1307375"/>
        <a:ext cx="1440413" cy="439326"/>
      </dsp:txXfrm>
    </dsp:sp>
    <dsp:sp modelId="{7695D8D3-C6C0-6242-B533-BFEF67573A33}">
      <dsp:nvSpPr>
        <dsp:cNvPr id="0" name=""/>
        <dsp:cNvSpPr/>
      </dsp:nvSpPr>
      <dsp:spPr>
        <a:xfrm>
          <a:off x="10372597" y="997686"/>
          <a:ext cx="1440413" cy="43932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1500" kern="1200" noProof="0" dirty="0"/>
            <a:t>Caseta NI</a:t>
          </a:r>
        </a:p>
      </dsp:txBody>
      <dsp:txXfrm>
        <a:off x="10372597" y="997686"/>
        <a:ext cx="1440413" cy="439326"/>
      </dsp:txXfrm>
    </dsp:sp>
    <dsp:sp modelId="{78A9D5E0-F0AB-374B-A304-4038C4E6852C}">
      <dsp:nvSpPr>
        <dsp:cNvPr id="0" name=""/>
        <dsp:cNvSpPr/>
      </dsp:nvSpPr>
      <dsp:spPr>
        <a:xfrm>
          <a:off x="10372597" y="1617064"/>
          <a:ext cx="1440413" cy="43932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1500" kern="1200" noProof="0" dirty="0"/>
            <a:t>Caseta NI</a:t>
          </a:r>
        </a:p>
      </dsp:txBody>
      <dsp:txXfrm>
        <a:off x="10372597" y="1617064"/>
        <a:ext cx="1440413" cy="439326"/>
      </dsp:txXfrm>
    </dsp:sp>
    <dsp:sp modelId="{24913782-A61B-3C49-B4C0-73F78DD60BEA}">
      <dsp:nvSpPr>
        <dsp:cNvPr id="0" name=""/>
        <dsp:cNvSpPr/>
      </dsp:nvSpPr>
      <dsp:spPr>
        <a:xfrm>
          <a:off x="1730118" y="1926753"/>
          <a:ext cx="1440413" cy="43932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1500" kern="1200" noProof="0" dirty="0"/>
            <a:t>Trámite migratorio</a:t>
          </a:r>
        </a:p>
      </dsp:txBody>
      <dsp:txXfrm>
        <a:off x="1730118" y="1926753"/>
        <a:ext cx="1440413" cy="439326"/>
      </dsp:txXfrm>
    </dsp:sp>
    <dsp:sp modelId="{D775269F-3B01-8542-BC65-2793AEDE38CA}">
      <dsp:nvSpPr>
        <dsp:cNvPr id="0" name=""/>
        <dsp:cNvSpPr/>
      </dsp:nvSpPr>
      <dsp:spPr>
        <a:xfrm>
          <a:off x="3458614" y="1926753"/>
          <a:ext cx="1440413" cy="43932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1500" kern="1200" noProof="0" dirty="0"/>
            <a:t>Trámite de aduanero</a:t>
          </a:r>
        </a:p>
      </dsp:txBody>
      <dsp:txXfrm>
        <a:off x="3458614" y="1926753"/>
        <a:ext cx="1440413" cy="43932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DC2783-A107-564E-9576-480D6D8A2766}">
      <dsp:nvSpPr>
        <dsp:cNvPr id="0" name=""/>
        <dsp:cNvSpPr/>
      </dsp:nvSpPr>
      <dsp:spPr>
        <a:xfrm>
          <a:off x="2588402" y="1209"/>
          <a:ext cx="1376395" cy="45703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/>
            <a:t>Cola </a:t>
          </a:r>
          <a:r>
            <a:rPr lang="es-ES" sz="1200" kern="1200"/>
            <a:t>a migración</a:t>
          </a:r>
          <a:endParaRPr lang="es-ES" sz="1200" kern="1200" dirty="0"/>
        </a:p>
      </dsp:txBody>
      <dsp:txXfrm>
        <a:off x="2601788" y="14595"/>
        <a:ext cx="1349623" cy="430266"/>
      </dsp:txXfrm>
    </dsp:sp>
    <dsp:sp modelId="{A31B585E-44F8-1545-A790-D7896919DA7C}">
      <dsp:nvSpPr>
        <dsp:cNvPr id="0" name=""/>
        <dsp:cNvSpPr/>
      </dsp:nvSpPr>
      <dsp:spPr>
        <a:xfrm>
          <a:off x="3230879" y="458247"/>
          <a:ext cx="91440" cy="18281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82815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CF691E1-A644-514A-ADA4-66BDB02190BF}">
      <dsp:nvSpPr>
        <dsp:cNvPr id="0" name=""/>
        <dsp:cNvSpPr/>
      </dsp:nvSpPr>
      <dsp:spPr>
        <a:xfrm>
          <a:off x="2593760" y="641063"/>
          <a:ext cx="1365679" cy="45703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/>
            <a:t>Trámite de migración</a:t>
          </a:r>
        </a:p>
      </dsp:txBody>
      <dsp:txXfrm>
        <a:off x="2607146" y="654449"/>
        <a:ext cx="1338907" cy="430266"/>
      </dsp:txXfrm>
    </dsp:sp>
    <dsp:sp modelId="{99FBE8EC-5A40-1C4D-9EC5-4BA716768115}">
      <dsp:nvSpPr>
        <dsp:cNvPr id="0" name=""/>
        <dsp:cNvSpPr/>
      </dsp:nvSpPr>
      <dsp:spPr>
        <a:xfrm>
          <a:off x="1299021" y="1098102"/>
          <a:ext cx="1977578" cy="182815"/>
        </a:xfrm>
        <a:custGeom>
          <a:avLst/>
          <a:gdLst/>
          <a:ahLst/>
          <a:cxnLst/>
          <a:rect l="0" t="0" r="0" b="0"/>
          <a:pathLst>
            <a:path>
              <a:moveTo>
                <a:pt x="1977578" y="0"/>
              </a:moveTo>
              <a:lnTo>
                <a:pt x="1977578" y="91407"/>
              </a:lnTo>
              <a:lnTo>
                <a:pt x="0" y="91407"/>
              </a:lnTo>
              <a:lnTo>
                <a:pt x="0" y="182815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F29B65D-712F-1949-BB85-DBE76B314CBD}">
      <dsp:nvSpPr>
        <dsp:cNvPr id="0" name=""/>
        <dsp:cNvSpPr/>
      </dsp:nvSpPr>
      <dsp:spPr>
        <a:xfrm>
          <a:off x="610824" y="1280917"/>
          <a:ext cx="1376395" cy="457038"/>
        </a:xfrm>
        <a:prstGeom prst="roundRect">
          <a:avLst>
            <a:gd name="adj" fmla="val 10000"/>
          </a:avLst>
        </a:prstGeom>
        <a:solidFill>
          <a:schemeClr val="accent6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/>
            <a:t>Cola a aduanas</a:t>
          </a:r>
        </a:p>
      </dsp:txBody>
      <dsp:txXfrm>
        <a:off x="624210" y="1294303"/>
        <a:ext cx="1349623" cy="430266"/>
      </dsp:txXfrm>
    </dsp:sp>
    <dsp:sp modelId="{7CDDE187-37AB-4D4E-93C2-ADDFF6F203FB}">
      <dsp:nvSpPr>
        <dsp:cNvPr id="0" name=""/>
        <dsp:cNvSpPr/>
      </dsp:nvSpPr>
      <dsp:spPr>
        <a:xfrm>
          <a:off x="1253301" y="1737956"/>
          <a:ext cx="91440" cy="18281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82815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F6B2C91-1A31-5B44-BCAE-F15EC65D43E8}">
      <dsp:nvSpPr>
        <dsp:cNvPr id="0" name=""/>
        <dsp:cNvSpPr/>
      </dsp:nvSpPr>
      <dsp:spPr>
        <a:xfrm>
          <a:off x="610824" y="1920772"/>
          <a:ext cx="1376395" cy="457038"/>
        </a:xfrm>
        <a:prstGeom prst="roundRect">
          <a:avLst>
            <a:gd name="adj" fmla="val 10000"/>
          </a:avLst>
        </a:prstGeom>
        <a:solidFill>
          <a:schemeClr val="accent6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/>
            <a:t>Trámite de aduanas</a:t>
          </a:r>
        </a:p>
      </dsp:txBody>
      <dsp:txXfrm>
        <a:off x="624210" y="1934158"/>
        <a:ext cx="1349623" cy="430266"/>
      </dsp:txXfrm>
    </dsp:sp>
    <dsp:sp modelId="{B7E4C0F3-0FE9-354D-9714-9DD4FC3F916D}">
      <dsp:nvSpPr>
        <dsp:cNvPr id="0" name=""/>
        <dsp:cNvSpPr/>
      </dsp:nvSpPr>
      <dsp:spPr>
        <a:xfrm>
          <a:off x="3199450" y="1098102"/>
          <a:ext cx="91440" cy="182815"/>
        </a:xfrm>
        <a:custGeom>
          <a:avLst/>
          <a:gdLst/>
          <a:ahLst/>
          <a:cxnLst/>
          <a:rect l="0" t="0" r="0" b="0"/>
          <a:pathLst>
            <a:path>
              <a:moveTo>
                <a:pt x="77149" y="0"/>
              </a:moveTo>
              <a:lnTo>
                <a:pt x="77149" y="91407"/>
              </a:lnTo>
              <a:lnTo>
                <a:pt x="45720" y="91407"/>
              </a:lnTo>
              <a:lnTo>
                <a:pt x="45720" y="182815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6A11E27-0B84-3F4C-AF40-15B5E4FCB696}">
      <dsp:nvSpPr>
        <dsp:cNvPr id="0" name=""/>
        <dsp:cNvSpPr/>
      </dsp:nvSpPr>
      <dsp:spPr>
        <a:xfrm>
          <a:off x="2556973" y="1280917"/>
          <a:ext cx="1376395" cy="457038"/>
        </a:xfrm>
        <a:prstGeom prst="roundRect">
          <a:avLst>
            <a:gd name="adj" fmla="val 10000"/>
          </a:avLst>
        </a:prstGeom>
        <a:solidFill>
          <a:schemeClr val="accent6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/>
            <a:t>Cola a aduanas</a:t>
          </a:r>
        </a:p>
      </dsp:txBody>
      <dsp:txXfrm>
        <a:off x="2570359" y="1294303"/>
        <a:ext cx="1349623" cy="430266"/>
      </dsp:txXfrm>
    </dsp:sp>
    <dsp:sp modelId="{B1357FE5-C7A3-0040-BD3D-17DE78E3C345}">
      <dsp:nvSpPr>
        <dsp:cNvPr id="0" name=""/>
        <dsp:cNvSpPr/>
      </dsp:nvSpPr>
      <dsp:spPr>
        <a:xfrm>
          <a:off x="3199450" y="1737956"/>
          <a:ext cx="91440" cy="18281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82815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1505DA7-9870-5049-B1E8-69D85ECE7569}">
      <dsp:nvSpPr>
        <dsp:cNvPr id="0" name=""/>
        <dsp:cNvSpPr/>
      </dsp:nvSpPr>
      <dsp:spPr>
        <a:xfrm>
          <a:off x="2556973" y="1920772"/>
          <a:ext cx="1376395" cy="457038"/>
        </a:xfrm>
        <a:prstGeom prst="roundRect">
          <a:avLst>
            <a:gd name="adj" fmla="val 10000"/>
          </a:avLst>
        </a:prstGeom>
        <a:solidFill>
          <a:schemeClr val="accent6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/>
            <a:t>Trámite de aduanas</a:t>
          </a:r>
        </a:p>
      </dsp:txBody>
      <dsp:txXfrm>
        <a:off x="2570359" y="1934158"/>
        <a:ext cx="1349623" cy="430266"/>
      </dsp:txXfrm>
    </dsp:sp>
    <dsp:sp modelId="{93D6488C-BF85-8549-B10E-D38EAEBC684B}">
      <dsp:nvSpPr>
        <dsp:cNvPr id="0" name=""/>
        <dsp:cNvSpPr/>
      </dsp:nvSpPr>
      <dsp:spPr>
        <a:xfrm>
          <a:off x="3199450" y="2377810"/>
          <a:ext cx="91440" cy="18281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82815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5259EF8-9325-4A46-B0D3-D455D2E64145}">
      <dsp:nvSpPr>
        <dsp:cNvPr id="0" name=""/>
        <dsp:cNvSpPr/>
      </dsp:nvSpPr>
      <dsp:spPr>
        <a:xfrm>
          <a:off x="2556973" y="2560626"/>
          <a:ext cx="1376395" cy="45703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/>
            <a:t>Cola a PCD</a:t>
          </a:r>
        </a:p>
      </dsp:txBody>
      <dsp:txXfrm>
        <a:off x="2570359" y="2574012"/>
        <a:ext cx="1349623" cy="430266"/>
      </dsp:txXfrm>
    </dsp:sp>
    <dsp:sp modelId="{5F45766A-7297-6148-B7D8-F3155BA848BE}">
      <dsp:nvSpPr>
        <dsp:cNvPr id="0" name=""/>
        <dsp:cNvSpPr/>
      </dsp:nvSpPr>
      <dsp:spPr>
        <a:xfrm>
          <a:off x="3199450" y="3017665"/>
          <a:ext cx="91440" cy="18281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82815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9606B41-9894-D344-9AC0-C3C0AF19CCC0}">
      <dsp:nvSpPr>
        <dsp:cNvPr id="0" name=""/>
        <dsp:cNvSpPr/>
      </dsp:nvSpPr>
      <dsp:spPr>
        <a:xfrm>
          <a:off x="2556973" y="3200480"/>
          <a:ext cx="1376395" cy="457038"/>
        </a:xfrm>
        <a:prstGeom prst="roundRect">
          <a:avLst>
            <a:gd name="adj" fmla="val 10000"/>
          </a:avLst>
        </a:prstGeom>
        <a:solidFill>
          <a:schemeClr val="accent6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/>
            <a:t>Inspección de PCD</a:t>
          </a:r>
        </a:p>
      </dsp:txBody>
      <dsp:txXfrm>
        <a:off x="2570359" y="3213866"/>
        <a:ext cx="1349623" cy="430266"/>
      </dsp:txXfrm>
    </dsp:sp>
    <dsp:sp modelId="{764582A7-4091-C54D-A3CD-084F1562EFE4}">
      <dsp:nvSpPr>
        <dsp:cNvPr id="0" name=""/>
        <dsp:cNvSpPr/>
      </dsp:nvSpPr>
      <dsp:spPr>
        <a:xfrm>
          <a:off x="3199450" y="3657519"/>
          <a:ext cx="91440" cy="18281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82815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82D095F-9C68-7B4B-A3B5-5213FA2C78F0}">
      <dsp:nvSpPr>
        <dsp:cNvPr id="0" name=""/>
        <dsp:cNvSpPr/>
      </dsp:nvSpPr>
      <dsp:spPr>
        <a:xfrm>
          <a:off x="2556973" y="3840334"/>
          <a:ext cx="1376395" cy="45703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/>
            <a:t>Cola a aguja norte</a:t>
          </a:r>
        </a:p>
      </dsp:txBody>
      <dsp:txXfrm>
        <a:off x="2570359" y="3853720"/>
        <a:ext cx="1349623" cy="430266"/>
      </dsp:txXfrm>
    </dsp:sp>
    <dsp:sp modelId="{4602D411-308C-A04C-BD15-E8E1A988C9C0}">
      <dsp:nvSpPr>
        <dsp:cNvPr id="0" name=""/>
        <dsp:cNvSpPr/>
      </dsp:nvSpPr>
      <dsp:spPr>
        <a:xfrm>
          <a:off x="3199450" y="4297373"/>
          <a:ext cx="91440" cy="18281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82815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9D5F874-48DD-804E-9F92-7604AE8F6E86}">
      <dsp:nvSpPr>
        <dsp:cNvPr id="0" name=""/>
        <dsp:cNvSpPr/>
      </dsp:nvSpPr>
      <dsp:spPr>
        <a:xfrm>
          <a:off x="2556973" y="4480189"/>
          <a:ext cx="1376395" cy="45703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/>
            <a:t>Trámite aguja norte</a:t>
          </a:r>
        </a:p>
      </dsp:txBody>
      <dsp:txXfrm>
        <a:off x="2570359" y="4493575"/>
        <a:ext cx="1349623" cy="430266"/>
      </dsp:txXfrm>
    </dsp:sp>
    <dsp:sp modelId="{381BF6BD-FC55-5345-B2E0-A70B7B9B6241}">
      <dsp:nvSpPr>
        <dsp:cNvPr id="0" name=""/>
        <dsp:cNvSpPr/>
      </dsp:nvSpPr>
      <dsp:spPr>
        <a:xfrm>
          <a:off x="3199450" y="4937227"/>
          <a:ext cx="91440" cy="18281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82815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ED94200-C984-6644-8B0A-08CC5ED5A349}">
      <dsp:nvSpPr>
        <dsp:cNvPr id="0" name=""/>
        <dsp:cNvSpPr/>
      </dsp:nvSpPr>
      <dsp:spPr>
        <a:xfrm>
          <a:off x="2556973" y="5120043"/>
          <a:ext cx="1376395" cy="45703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/>
            <a:t>Cola ingreso a NI</a:t>
          </a:r>
        </a:p>
      </dsp:txBody>
      <dsp:txXfrm>
        <a:off x="2570359" y="5133429"/>
        <a:ext cx="1349623" cy="430266"/>
      </dsp:txXfrm>
    </dsp:sp>
    <dsp:sp modelId="{2C6FCC69-33EF-BF4B-B895-DCD2CDDAFE24}">
      <dsp:nvSpPr>
        <dsp:cNvPr id="0" name=""/>
        <dsp:cNvSpPr/>
      </dsp:nvSpPr>
      <dsp:spPr>
        <a:xfrm>
          <a:off x="3199450" y="5577082"/>
          <a:ext cx="91440" cy="18281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82815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630F2B3-5C5E-A544-853F-6FE67173799D}">
      <dsp:nvSpPr>
        <dsp:cNvPr id="0" name=""/>
        <dsp:cNvSpPr/>
      </dsp:nvSpPr>
      <dsp:spPr>
        <a:xfrm>
          <a:off x="2556973" y="5759897"/>
          <a:ext cx="1376395" cy="45703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/>
            <a:t>Ingreso a NI</a:t>
          </a:r>
        </a:p>
      </dsp:txBody>
      <dsp:txXfrm>
        <a:off x="2570359" y="5773283"/>
        <a:ext cx="1349623" cy="430266"/>
      </dsp:txXfrm>
    </dsp:sp>
    <dsp:sp modelId="{AEDEE852-C999-314C-B957-D129A087611D}">
      <dsp:nvSpPr>
        <dsp:cNvPr id="0" name=""/>
        <dsp:cNvSpPr/>
      </dsp:nvSpPr>
      <dsp:spPr>
        <a:xfrm>
          <a:off x="2454139" y="6216936"/>
          <a:ext cx="791031" cy="182815"/>
        </a:xfrm>
        <a:custGeom>
          <a:avLst/>
          <a:gdLst/>
          <a:ahLst/>
          <a:cxnLst/>
          <a:rect l="0" t="0" r="0" b="0"/>
          <a:pathLst>
            <a:path>
              <a:moveTo>
                <a:pt x="791031" y="0"/>
              </a:moveTo>
              <a:lnTo>
                <a:pt x="791031" y="91407"/>
              </a:lnTo>
              <a:lnTo>
                <a:pt x="0" y="91407"/>
              </a:lnTo>
              <a:lnTo>
                <a:pt x="0" y="182815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074FCB1-C60E-C744-869C-43594FD30358}">
      <dsp:nvSpPr>
        <dsp:cNvPr id="0" name=""/>
        <dsp:cNvSpPr/>
      </dsp:nvSpPr>
      <dsp:spPr>
        <a:xfrm>
          <a:off x="1765941" y="6399752"/>
          <a:ext cx="1376395" cy="457038"/>
        </a:xfrm>
        <a:prstGeom prst="roundRect">
          <a:avLst>
            <a:gd name="adj" fmla="val 10000"/>
          </a:avLst>
        </a:prstGeom>
        <a:solidFill>
          <a:schemeClr val="accent6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/>
            <a:t>Caseta NI</a:t>
          </a:r>
        </a:p>
      </dsp:txBody>
      <dsp:txXfrm>
        <a:off x="1779327" y="6413138"/>
        <a:ext cx="1349623" cy="430266"/>
      </dsp:txXfrm>
    </dsp:sp>
    <dsp:sp modelId="{C8CB631F-2D8A-4342-88BA-E92E91820387}">
      <dsp:nvSpPr>
        <dsp:cNvPr id="0" name=""/>
        <dsp:cNvSpPr/>
      </dsp:nvSpPr>
      <dsp:spPr>
        <a:xfrm>
          <a:off x="3245170" y="6216936"/>
          <a:ext cx="791031" cy="18281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1407"/>
              </a:lnTo>
              <a:lnTo>
                <a:pt x="791031" y="91407"/>
              </a:lnTo>
              <a:lnTo>
                <a:pt x="791031" y="182815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EA03DDE-BA24-FD44-9283-F90034B997F5}">
      <dsp:nvSpPr>
        <dsp:cNvPr id="0" name=""/>
        <dsp:cNvSpPr/>
      </dsp:nvSpPr>
      <dsp:spPr>
        <a:xfrm>
          <a:off x="3348004" y="6399752"/>
          <a:ext cx="1376395" cy="457038"/>
        </a:xfrm>
        <a:prstGeom prst="roundRect">
          <a:avLst>
            <a:gd name="adj" fmla="val 10000"/>
          </a:avLst>
        </a:prstGeom>
        <a:solidFill>
          <a:schemeClr val="accent6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/>
            <a:t>Caseta NI</a:t>
          </a:r>
        </a:p>
      </dsp:txBody>
      <dsp:txXfrm>
        <a:off x="3361390" y="6413138"/>
        <a:ext cx="1349623" cy="430266"/>
      </dsp:txXfrm>
    </dsp:sp>
    <dsp:sp modelId="{348645C0-6DA7-D744-84B5-ACB24AC8FE64}">
      <dsp:nvSpPr>
        <dsp:cNvPr id="0" name=""/>
        <dsp:cNvSpPr/>
      </dsp:nvSpPr>
      <dsp:spPr>
        <a:xfrm>
          <a:off x="3276600" y="1098102"/>
          <a:ext cx="1977578" cy="18281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1407"/>
              </a:lnTo>
              <a:lnTo>
                <a:pt x="1977578" y="91407"/>
              </a:lnTo>
              <a:lnTo>
                <a:pt x="1977578" y="182815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C99B446-B48B-074B-BA43-1BD9746780D9}">
      <dsp:nvSpPr>
        <dsp:cNvPr id="0" name=""/>
        <dsp:cNvSpPr/>
      </dsp:nvSpPr>
      <dsp:spPr>
        <a:xfrm>
          <a:off x="4565980" y="1280917"/>
          <a:ext cx="1376395" cy="457038"/>
        </a:xfrm>
        <a:prstGeom prst="roundRect">
          <a:avLst>
            <a:gd name="adj" fmla="val 10000"/>
          </a:avLst>
        </a:prstGeom>
        <a:solidFill>
          <a:schemeClr val="accent6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/>
            <a:t>Cola a aduanas</a:t>
          </a:r>
        </a:p>
      </dsp:txBody>
      <dsp:txXfrm>
        <a:off x="4579366" y="1294303"/>
        <a:ext cx="1349623" cy="430266"/>
      </dsp:txXfrm>
    </dsp:sp>
    <dsp:sp modelId="{A2110837-5558-3F43-82ED-C9F39D34C8DB}">
      <dsp:nvSpPr>
        <dsp:cNvPr id="0" name=""/>
        <dsp:cNvSpPr/>
      </dsp:nvSpPr>
      <dsp:spPr>
        <a:xfrm>
          <a:off x="5208458" y="1737956"/>
          <a:ext cx="91440" cy="18281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82815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1E78216-C376-334C-A1C3-74F6C1E320A2}">
      <dsp:nvSpPr>
        <dsp:cNvPr id="0" name=""/>
        <dsp:cNvSpPr/>
      </dsp:nvSpPr>
      <dsp:spPr>
        <a:xfrm>
          <a:off x="4565980" y="1920772"/>
          <a:ext cx="1376395" cy="457038"/>
        </a:xfrm>
        <a:prstGeom prst="roundRect">
          <a:avLst>
            <a:gd name="adj" fmla="val 10000"/>
          </a:avLst>
        </a:prstGeom>
        <a:solidFill>
          <a:schemeClr val="accent6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/>
            <a:t>Trámite de aduanas</a:t>
          </a:r>
        </a:p>
      </dsp:txBody>
      <dsp:txXfrm>
        <a:off x="4579366" y="1934158"/>
        <a:ext cx="1349623" cy="43026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DC2783-A107-564E-9576-480D6D8A2766}">
      <dsp:nvSpPr>
        <dsp:cNvPr id="0" name=""/>
        <dsp:cNvSpPr/>
      </dsp:nvSpPr>
      <dsp:spPr>
        <a:xfrm>
          <a:off x="2588402" y="1209"/>
          <a:ext cx="1376395" cy="45703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/>
            <a:t>Cola </a:t>
          </a:r>
          <a:r>
            <a:rPr lang="es-ES" sz="1200" kern="1200"/>
            <a:t>a migración</a:t>
          </a:r>
          <a:endParaRPr lang="es-ES" sz="1200" kern="1200" dirty="0"/>
        </a:p>
      </dsp:txBody>
      <dsp:txXfrm>
        <a:off x="2601788" y="14595"/>
        <a:ext cx="1349623" cy="430266"/>
      </dsp:txXfrm>
    </dsp:sp>
    <dsp:sp modelId="{A31B585E-44F8-1545-A790-D7896919DA7C}">
      <dsp:nvSpPr>
        <dsp:cNvPr id="0" name=""/>
        <dsp:cNvSpPr/>
      </dsp:nvSpPr>
      <dsp:spPr>
        <a:xfrm>
          <a:off x="3230879" y="458247"/>
          <a:ext cx="91440" cy="18281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82815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CF691E1-A644-514A-ADA4-66BDB02190BF}">
      <dsp:nvSpPr>
        <dsp:cNvPr id="0" name=""/>
        <dsp:cNvSpPr/>
      </dsp:nvSpPr>
      <dsp:spPr>
        <a:xfrm>
          <a:off x="2593760" y="641063"/>
          <a:ext cx="1365679" cy="45703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/>
            <a:t>Trámite de migración</a:t>
          </a:r>
        </a:p>
      </dsp:txBody>
      <dsp:txXfrm>
        <a:off x="2607146" y="654449"/>
        <a:ext cx="1338907" cy="430266"/>
      </dsp:txXfrm>
    </dsp:sp>
    <dsp:sp modelId="{99FBE8EC-5A40-1C4D-9EC5-4BA716768115}">
      <dsp:nvSpPr>
        <dsp:cNvPr id="0" name=""/>
        <dsp:cNvSpPr/>
      </dsp:nvSpPr>
      <dsp:spPr>
        <a:xfrm>
          <a:off x="1299021" y="1098102"/>
          <a:ext cx="1977578" cy="182815"/>
        </a:xfrm>
        <a:custGeom>
          <a:avLst/>
          <a:gdLst/>
          <a:ahLst/>
          <a:cxnLst/>
          <a:rect l="0" t="0" r="0" b="0"/>
          <a:pathLst>
            <a:path>
              <a:moveTo>
                <a:pt x="1977578" y="0"/>
              </a:moveTo>
              <a:lnTo>
                <a:pt x="1977578" y="91407"/>
              </a:lnTo>
              <a:lnTo>
                <a:pt x="0" y="91407"/>
              </a:lnTo>
              <a:lnTo>
                <a:pt x="0" y="182815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F29B65D-712F-1949-BB85-DBE76B314CBD}">
      <dsp:nvSpPr>
        <dsp:cNvPr id="0" name=""/>
        <dsp:cNvSpPr/>
      </dsp:nvSpPr>
      <dsp:spPr>
        <a:xfrm>
          <a:off x="610824" y="1280917"/>
          <a:ext cx="1376395" cy="457038"/>
        </a:xfrm>
        <a:prstGeom prst="roundRect">
          <a:avLst>
            <a:gd name="adj" fmla="val 10000"/>
          </a:avLst>
        </a:prstGeom>
        <a:solidFill>
          <a:schemeClr val="accent6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/>
            <a:t>Cola a aduanas</a:t>
          </a:r>
        </a:p>
      </dsp:txBody>
      <dsp:txXfrm>
        <a:off x="624210" y="1294303"/>
        <a:ext cx="1349623" cy="430266"/>
      </dsp:txXfrm>
    </dsp:sp>
    <dsp:sp modelId="{7CDDE187-37AB-4D4E-93C2-ADDFF6F203FB}">
      <dsp:nvSpPr>
        <dsp:cNvPr id="0" name=""/>
        <dsp:cNvSpPr/>
      </dsp:nvSpPr>
      <dsp:spPr>
        <a:xfrm>
          <a:off x="1253301" y="1737956"/>
          <a:ext cx="91440" cy="18281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82815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F6B2C91-1A31-5B44-BCAE-F15EC65D43E8}">
      <dsp:nvSpPr>
        <dsp:cNvPr id="0" name=""/>
        <dsp:cNvSpPr/>
      </dsp:nvSpPr>
      <dsp:spPr>
        <a:xfrm>
          <a:off x="610824" y="1920772"/>
          <a:ext cx="1376395" cy="457038"/>
        </a:xfrm>
        <a:prstGeom prst="roundRect">
          <a:avLst>
            <a:gd name="adj" fmla="val 10000"/>
          </a:avLst>
        </a:prstGeom>
        <a:solidFill>
          <a:schemeClr val="accent6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/>
            <a:t>Trámite de aduanas</a:t>
          </a:r>
        </a:p>
      </dsp:txBody>
      <dsp:txXfrm>
        <a:off x="624210" y="1934158"/>
        <a:ext cx="1349623" cy="430266"/>
      </dsp:txXfrm>
    </dsp:sp>
    <dsp:sp modelId="{B7E4C0F3-0FE9-354D-9714-9DD4FC3F916D}">
      <dsp:nvSpPr>
        <dsp:cNvPr id="0" name=""/>
        <dsp:cNvSpPr/>
      </dsp:nvSpPr>
      <dsp:spPr>
        <a:xfrm>
          <a:off x="3199450" y="1098102"/>
          <a:ext cx="91440" cy="182815"/>
        </a:xfrm>
        <a:custGeom>
          <a:avLst/>
          <a:gdLst/>
          <a:ahLst/>
          <a:cxnLst/>
          <a:rect l="0" t="0" r="0" b="0"/>
          <a:pathLst>
            <a:path>
              <a:moveTo>
                <a:pt x="77149" y="0"/>
              </a:moveTo>
              <a:lnTo>
                <a:pt x="77149" y="91407"/>
              </a:lnTo>
              <a:lnTo>
                <a:pt x="45720" y="91407"/>
              </a:lnTo>
              <a:lnTo>
                <a:pt x="45720" y="182815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6A11E27-0B84-3F4C-AF40-15B5E4FCB696}">
      <dsp:nvSpPr>
        <dsp:cNvPr id="0" name=""/>
        <dsp:cNvSpPr/>
      </dsp:nvSpPr>
      <dsp:spPr>
        <a:xfrm>
          <a:off x="2556973" y="1280917"/>
          <a:ext cx="1376395" cy="457038"/>
        </a:xfrm>
        <a:prstGeom prst="roundRect">
          <a:avLst>
            <a:gd name="adj" fmla="val 10000"/>
          </a:avLst>
        </a:prstGeom>
        <a:solidFill>
          <a:schemeClr val="accent6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/>
            <a:t>Cola a aduanas</a:t>
          </a:r>
        </a:p>
      </dsp:txBody>
      <dsp:txXfrm>
        <a:off x="2570359" y="1294303"/>
        <a:ext cx="1349623" cy="430266"/>
      </dsp:txXfrm>
    </dsp:sp>
    <dsp:sp modelId="{B1357FE5-C7A3-0040-BD3D-17DE78E3C345}">
      <dsp:nvSpPr>
        <dsp:cNvPr id="0" name=""/>
        <dsp:cNvSpPr/>
      </dsp:nvSpPr>
      <dsp:spPr>
        <a:xfrm>
          <a:off x="3199450" y="1737956"/>
          <a:ext cx="91440" cy="18281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82815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1505DA7-9870-5049-B1E8-69D85ECE7569}">
      <dsp:nvSpPr>
        <dsp:cNvPr id="0" name=""/>
        <dsp:cNvSpPr/>
      </dsp:nvSpPr>
      <dsp:spPr>
        <a:xfrm>
          <a:off x="2556973" y="1920772"/>
          <a:ext cx="1376395" cy="457038"/>
        </a:xfrm>
        <a:prstGeom prst="roundRect">
          <a:avLst>
            <a:gd name="adj" fmla="val 10000"/>
          </a:avLst>
        </a:prstGeom>
        <a:solidFill>
          <a:schemeClr val="accent6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/>
            <a:t>Trámite de aduanas</a:t>
          </a:r>
        </a:p>
      </dsp:txBody>
      <dsp:txXfrm>
        <a:off x="2570359" y="1934158"/>
        <a:ext cx="1349623" cy="430266"/>
      </dsp:txXfrm>
    </dsp:sp>
    <dsp:sp modelId="{93D6488C-BF85-8549-B10E-D38EAEBC684B}">
      <dsp:nvSpPr>
        <dsp:cNvPr id="0" name=""/>
        <dsp:cNvSpPr/>
      </dsp:nvSpPr>
      <dsp:spPr>
        <a:xfrm>
          <a:off x="3199450" y="2377810"/>
          <a:ext cx="91440" cy="18281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82815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5259EF8-9325-4A46-B0D3-D455D2E64145}">
      <dsp:nvSpPr>
        <dsp:cNvPr id="0" name=""/>
        <dsp:cNvSpPr/>
      </dsp:nvSpPr>
      <dsp:spPr>
        <a:xfrm>
          <a:off x="2556973" y="2560626"/>
          <a:ext cx="1376395" cy="45703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/>
            <a:t>Cola a PCD</a:t>
          </a:r>
        </a:p>
      </dsp:txBody>
      <dsp:txXfrm>
        <a:off x="2570359" y="2574012"/>
        <a:ext cx="1349623" cy="430266"/>
      </dsp:txXfrm>
    </dsp:sp>
    <dsp:sp modelId="{5F45766A-7297-6148-B7D8-F3155BA848BE}">
      <dsp:nvSpPr>
        <dsp:cNvPr id="0" name=""/>
        <dsp:cNvSpPr/>
      </dsp:nvSpPr>
      <dsp:spPr>
        <a:xfrm>
          <a:off x="3199450" y="3017665"/>
          <a:ext cx="91440" cy="18281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82815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9606B41-9894-D344-9AC0-C3C0AF19CCC0}">
      <dsp:nvSpPr>
        <dsp:cNvPr id="0" name=""/>
        <dsp:cNvSpPr/>
      </dsp:nvSpPr>
      <dsp:spPr>
        <a:xfrm>
          <a:off x="2556973" y="3200480"/>
          <a:ext cx="1376395" cy="457038"/>
        </a:xfrm>
        <a:prstGeom prst="roundRect">
          <a:avLst>
            <a:gd name="adj" fmla="val 10000"/>
          </a:avLst>
        </a:prstGeom>
        <a:solidFill>
          <a:schemeClr val="accent6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/>
            <a:t>Inspección de PCD</a:t>
          </a:r>
        </a:p>
      </dsp:txBody>
      <dsp:txXfrm>
        <a:off x="2570359" y="3213866"/>
        <a:ext cx="1349623" cy="430266"/>
      </dsp:txXfrm>
    </dsp:sp>
    <dsp:sp modelId="{764582A7-4091-C54D-A3CD-084F1562EFE4}">
      <dsp:nvSpPr>
        <dsp:cNvPr id="0" name=""/>
        <dsp:cNvSpPr/>
      </dsp:nvSpPr>
      <dsp:spPr>
        <a:xfrm>
          <a:off x="3199450" y="3657519"/>
          <a:ext cx="91440" cy="18281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82815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82D095F-9C68-7B4B-A3B5-5213FA2C78F0}">
      <dsp:nvSpPr>
        <dsp:cNvPr id="0" name=""/>
        <dsp:cNvSpPr/>
      </dsp:nvSpPr>
      <dsp:spPr>
        <a:xfrm>
          <a:off x="2556973" y="3840334"/>
          <a:ext cx="1376395" cy="45703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/>
            <a:t>Cola a aguja norte</a:t>
          </a:r>
        </a:p>
      </dsp:txBody>
      <dsp:txXfrm>
        <a:off x="2570359" y="3853720"/>
        <a:ext cx="1349623" cy="430266"/>
      </dsp:txXfrm>
    </dsp:sp>
    <dsp:sp modelId="{4602D411-308C-A04C-BD15-E8E1A988C9C0}">
      <dsp:nvSpPr>
        <dsp:cNvPr id="0" name=""/>
        <dsp:cNvSpPr/>
      </dsp:nvSpPr>
      <dsp:spPr>
        <a:xfrm>
          <a:off x="3199450" y="4297373"/>
          <a:ext cx="91440" cy="18281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82815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9D5F874-48DD-804E-9F92-7604AE8F6E86}">
      <dsp:nvSpPr>
        <dsp:cNvPr id="0" name=""/>
        <dsp:cNvSpPr/>
      </dsp:nvSpPr>
      <dsp:spPr>
        <a:xfrm>
          <a:off x="2556973" y="4480189"/>
          <a:ext cx="1376395" cy="45703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/>
            <a:t>Trámite aguja norte</a:t>
          </a:r>
        </a:p>
      </dsp:txBody>
      <dsp:txXfrm>
        <a:off x="2570359" y="4493575"/>
        <a:ext cx="1349623" cy="430266"/>
      </dsp:txXfrm>
    </dsp:sp>
    <dsp:sp modelId="{381BF6BD-FC55-5345-B2E0-A70B7B9B6241}">
      <dsp:nvSpPr>
        <dsp:cNvPr id="0" name=""/>
        <dsp:cNvSpPr/>
      </dsp:nvSpPr>
      <dsp:spPr>
        <a:xfrm>
          <a:off x="3199450" y="4937227"/>
          <a:ext cx="91440" cy="18281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82815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ED94200-C984-6644-8B0A-08CC5ED5A349}">
      <dsp:nvSpPr>
        <dsp:cNvPr id="0" name=""/>
        <dsp:cNvSpPr/>
      </dsp:nvSpPr>
      <dsp:spPr>
        <a:xfrm>
          <a:off x="2556973" y="5120043"/>
          <a:ext cx="1376395" cy="45703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/>
            <a:t>Cola ingreso a NI</a:t>
          </a:r>
        </a:p>
      </dsp:txBody>
      <dsp:txXfrm>
        <a:off x="2570359" y="5133429"/>
        <a:ext cx="1349623" cy="430266"/>
      </dsp:txXfrm>
    </dsp:sp>
    <dsp:sp modelId="{2C6FCC69-33EF-BF4B-B895-DCD2CDDAFE24}">
      <dsp:nvSpPr>
        <dsp:cNvPr id="0" name=""/>
        <dsp:cNvSpPr/>
      </dsp:nvSpPr>
      <dsp:spPr>
        <a:xfrm>
          <a:off x="3199450" y="5577082"/>
          <a:ext cx="91440" cy="18281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82815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630F2B3-5C5E-A544-853F-6FE67173799D}">
      <dsp:nvSpPr>
        <dsp:cNvPr id="0" name=""/>
        <dsp:cNvSpPr/>
      </dsp:nvSpPr>
      <dsp:spPr>
        <a:xfrm>
          <a:off x="2556973" y="5759897"/>
          <a:ext cx="1376395" cy="45703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/>
            <a:t>Ingreso a NI</a:t>
          </a:r>
        </a:p>
      </dsp:txBody>
      <dsp:txXfrm>
        <a:off x="2570359" y="5773283"/>
        <a:ext cx="1349623" cy="430266"/>
      </dsp:txXfrm>
    </dsp:sp>
    <dsp:sp modelId="{AEDEE852-C999-314C-B957-D129A087611D}">
      <dsp:nvSpPr>
        <dsp:cNvPr id="0" name=""/>
        <dsp:cNvSpPr/>
      </dsp:nvSpPr>
      <dsp:spPr>
        <a:xfrm>
          <a:off x="2454139" y="6216936"/>
          <a:ext cx="791031" cy="182815"/>
        </a:xfrm>
        <a:custGeom>
          <a:avLst/>
          <a:gdLst/>
          <a:ahLst/>
          <a:cxnLst/>
          <a:rect l="0" t="0" r="0" b="0"/>
          <a:pathLst>
            <a:path>
              <a:moveTo>
                <a:pt x="791031" y="0"/>
              </a:moveTo>
              <a:lnTo>
                <a:pt x="791031" y="91407"/>
              </a:lnTo>
              <a:lnTo>
                <a:pt x="0" y="91407"/>
              </a:lnTo>
              <a:lnTo>
                <a:pt x="0" y="182815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074FCB1-C60E-C744-869C-43594FD30358}">
      <dsp:nvSpPr>
        <dsp:cNvPr id="0" name=""/>
        <dsp:cNvSpPr/>
      </dsp:nvSpPr>
      <dsp:spPr>
        <a:xfrm>
          <a:off x="1765941" y="6399752"/>
          <a:ext cx="1376395" cy="457038"/>
        </a:xfrm>
        <a:prstGeom prst="roundRect">
          <a:avLst>
            <a:gd name="adj" fmla="val 10000"/>
          </a:avLst>
        </a:prstGeom>
        <a:solidFill>
          <a:schemeClr val="accent6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/>
            <a:t>Caseta NI</a:t>
          </a:r>
        </a:p>
      </dsp:txBody>
      <dsp:txXfrm>
        <a:off x="1779327" y="6413138"/>
        <a:ext cx="1349623" cy="430266"/>
      </dsp:txXfrm>
    </dsp:sp>
    <dsp:sp modelId="{C8CB631F-2D8A-4342-88BA-E92E91820387}">
      <dsp:nvSpPr>
        <dsp:cNvPr id="0" name=""/>
        <dsp:cNvSpPr/>
      </dsp:nvSpPr>
      <dsp:spPr>
        <a:xfrm>
          <a:off x="3245170" y="6216936"/>
          <a:ext cx="791031" cy="18281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1407"/>
              </a:lnTo>
              <a:lnTo>
                <a:pt x="791031" y="91407"/>
              </a:lnTo>
              <a:lnTo>
                <a:pt x="791031" y="182815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EA03DDE-BA24-FD44-9283-F90034B997F5}">
      <dsp:nvSpPr>
        <dsp:cNvPr id="0" name=""/>
        <dsp:cNvSpPr/>
      </dsp:nvSpPr>
      <dsp:spPr>
        <a:xfrm>
          <a:off x="3348004" y="6399752"/>
          <a:ext cx="1376395" cy="457038"/>
        </a:xfrm>
        <a:prstGeom prst="roundRect">
          <a:avLst>
            <a:gd name="adj" fmla="val 10000"/>
          </a:avLst>
        </a:prstGeom>
        <a:solidFill>
          <a:schemeClr val="accent6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/>
            <a:t>Caseta NI</a:t>
          </a:r>
        </a:p>
      </dsp:txBody>
      <dsp:txXfrm>
        <a:off x="3361390" y="6413138"/>
        <a:ext cx="1349623" cy="430266"/>
      </dsp:txXfrm>
    </dsp:sp>
    <dsp:sp modelId="{348645C0-6DA7-D744-84B5-ACB24AC8FE64}">
      <dsp:nvSpPr>
        <dsp:cNvPr id="0" name=""/>
        <dsp:cNvSpPr/>
      </dsp:nvSpPr>
      <dsp:spPr>
        <a:xfrm>
          <a:off x="3276600" y="1098102"/>
          <a:ext cx="1977578" cy="18281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1407"/>
              </a:lnTo>
              <a:lnTo>
                <a:pt x="1977578" y="91407"/>
              </a:lnTo>
              <a:lnTo>
                <a:pt x="1977578" y="182815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C99B446-B48B-074B-BA43-1BD9746780D9}">
      <dsp:nvSpPr>
        <dsp:cNvPr id="0" name=""/>
        <dsp:cNvSpPr/>
      </dsp:nvSpPr>
      <dsp:spPr>
        <a:xfrm>
          <a:off x="4565980" y="1280917"/>
          <a:ext cx="1376395" cy="457038"/>
        </a:xfrm>
        <a:prstGeom prst="roundRect">
          <a:avLst>
            <a:gd name="adj" fmla="val 10000"/>
          </a:avLst>
        </a:prstGeom>
        <a:solidFill>
          <a:schemeClr val="accent6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/>
            <a:t>Cola a aduanas</a:t>
          </a:r>
        </a:p>
      </dsp:txBody>
      <dsp:txXfrm>
        <a:off x="4579366" y="1294303"/>
        <a:ext cx="1349623" cy="430266"/>
      </dsp:txXfrm>
    </dsp:sp>
    <dsp:sp modelId="{A2110837-5558-3F43-82ED-C9F39D34C8DB}">
      <dsp:nvSpPr>
        <dsp:cNvPr id="0" name=""/>
        <dsp:cNvSpPr/>
      </dsp:nvSpPr>
      <dsp:spPr>
        <a:xfrm>
          <a:off x="5208458" y="1737956"/>
          <a:ext cx="91440" cy="18281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82815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1E78216-C376-334C-A1C3-74F6C1E320A2}">
      <dsp:nvSpPr>
        <dsp:cNvPr id="0" name=""/>
        <dsp:cNvSpPr/>
      </dsp:nvSpPr>
      <dsp:spPr>
        <a:xfrm>
          <a:off x="4565980" y="1920772"/>
          <a:ext cx="1376395" cy="457038"/>
        </a:xfrm>
        <a:prstGeom prst="roundRect">
          <a:avLst>
            <a:gd name="adj" fmla="val 10000"/>
          </a:avLst>
        </a:prstGeom>
        <a:solidFill>
          <a:schemeClr val="accent6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/>
            <a:t>Trámite de aduanas</a:t>
          </a:r>
        </a:p>
      </dsp:txBody>
      <dsp:txXfrm>
        <a:off x="4579366" y="1934158"/>
        <a:ext cx="1349623" cy="43026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DC2783-A107-564E-9576-480D6D8A2766}">
      <dsp:nvSpPr>
        <dsp:cNvPr id="0" name=""/>
        <dsp:cNvSpPr/>
      </dsp:nvSpPr>
      <dsp:spPr>
        <a:xfrm>
          <a:off x="2588402" y="1209"/>
          <a:ext cx="1376395" cy="45703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/>
            <a:t>Cola </a:t>
          </a:r>
          <a:r>
            <a:rPr lang="es-ES" sz="1200" kern="1200"/>
            <a:t>a migración</a:t>
          </a:r>
          <a:endParaRPr lang="es-ES" sz="1200" kern="1200" dirty="0"/>
        </a:p>
      </dsp:txBody>
      <dsp:txXfrm>
        <a:off x="2601788" y="14595"/>
        <a:ext cx="1349623" cy="430266"/>
      </dsp:txXfrm>
    </dsp:sp>
    <dsp:sp modelId="{A31B585E-44F8-1545-A790-D7896919DA7C}">
      <dsp:nvSpPr>
        <dsp:cNvPr id="0" name=""/>
        <dsp:cNvSpPr/>
      </dsp:nvSpPr>
      <dsp:spPr>
        <a:xfrm>
          <a:off x="3230879" y="458247"/>
          <a:ext cx="91440" cy="18281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82815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CF691E1-A644-514A-ADA4-66BDB02190BF}">
      <dsp:nvSpPr>
        <dsp:cNvPr id="0" name=""/>
        <dsp:cNvSpPr/>
      </dsp:nvSpPr>
      <dsp:spPr>
        <a:xfrm>
          <a:off x="2593760" y="641063"/>
          <a:ext cx="1365679" cy="45703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/>
            <a:t>Trámite de migración</a:t>
          </a:r>
        </a:p>
      </dsp:txBody>
      <dsp:txXfrm>
        <a:off x="2607146" y="654449"/>
        <a:ext cx="1338907" cy="430266"/>
      </dsp:txXfrm>
    </dsp:sp>
    <dsp:sp modelId="{99FBE8EC-5A40-1C4D-9EC5-4BA716768115}">
      <dsp:nvSpPr>
        <dsp:cNvPr id="0" name=""/>
        <dsp:cNvSpPr/>
      </dsp:nvSpPr>
      <dsp:spPr>
        <a:xfrm>
          <a:off x="1299021" y="1098102"/>
          <a:ext cx="1977578" cy="182815"/>
        </a:xfrm>
        <a:custGeom>
          <a:avLst/>
          <a:gdLst/>
          <a:ahLst/>
          <a:cxnLst/>
          <a:rect l="0" t="0" r="0" b="0"/>
          <a:pathLst>
            <a:path>
              <a:moveTo>
                <a:pt x="1977578" y="0"/>
              </a:moveTo>
              <a:lnTo>
                <a:pt x="1977578" y="91407"/>
              </a:lnTo>
              <a:lnTo>
                <a:pt x="0" y="91407"/>
              </a:lnTo>
              <a:lnTo>
                <a:pt x="0" y="182815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F29B65D-712F-1949-BB85-DBE76B314CBD}">
      <dsp:nvSpPr>
        <dsp:cNvPr id="0" name=""/>
        <dsp:cNvSpPr/>
      </dsp:nvSpPr>
      <dsp:spPr>
        <a:xfrm>
          <a:off x="610824" y="1280917"/>
          <a:ext cx="1376395" cy="457038"/>
        </a:xfrm>
        <a:prstGeom prst="roundRect">
          <a:avLst>
            <a:gd name="adj" fmla="val 10000"/>
          </a:avLst>
        </a:prstGeom>
        <a:solidFill>
          <a:schemeClr val="accent6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/>
            <a:t>Cola a aduanas</a:t>
          </a:r>
        </a:p>
      </dsp:txBody>
      <dsp:txXfrm>
        <a:off x="624210" y="1294303"/>
        <a:ext cx="1349623" cy="430266"/>
      </dsp:txXfrm>
    </dsp:sp>
    <dsp:sp modelId="{7CDDE187-37AB-4D4E-93C2-ADDFF6F203FB}">
      <dsp:nvSpPr>
        <dsp:cNvPr id="0" name=""/>
        <dsp:cNvSpPr/>
      </dsp:nvSpPr>
      <dsp:spPr>
        <a:xfrm>
          <a:off x="1253301" y="1737956"/>
          <a:ext cx="91440" cy="18281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82815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F6B2C91-1A31-5B44-BCAE-F15EC65D43E8}">
      <dsp:nvSpPr>
        <dsp:cNvPr id="0" name=""/>
        <dsp:cNvSpPr/>
      </dsp:nvSpPr>
      <dsp:spPr>
        <a:xfrm>
          <a:off x="610824" y="1920772"/>
          <a:ext cx="1376395" cy="457038"/>
        </a:xfrm>
        <a:prstGeom prst="roundRect">
          <a:avLst>
            <a:gd name="adj" fmla="val 10000"/>
          </a:avLst>
        </a:prstGeom>
        <a:solidFill>
          <a:schemeClr val="accent6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/>
            <a:t>Trámite de aduanas</a:t>
          </a:r>
        </a:p>
      </dsp:txBody>
      <dsp:txXfrm>
        <a:off x="624210" y="1934158"/>
        <a:ext cx="1349623" cy="430266"/>
      </dsp:txXfrm>
    </dsp:sp>
    <dsp:sp modelId="{B7E4C0F3-0FE9-354D-9714-9DD4FC3F916D}">
      <dsp:nvSpPr>
        <dsp:cNvPr id="0" name=""/>
        <dsp:cNvSpPr/>
      </dsp:nvSpPr>
      <dsp:spPr>
        <a:xfrm>
          <a:off x="3199450" y="1098102"/>
          <a:ext cx="91440" cy="182815"/>
        </a:xfrm>
        <a:custGeom>
          <a:avLst/>
          <a:gdLst/>
          <a:ahLst/>
          <a:cxnLst/>
          <a:rect l="0" t="0" r="0" b="0"/>
          <a:pathLst>
            <a:path>
              <a:moveTo>
                <a:pt x="77149" y="0"/>
              </a:moveTo>
              <a:lnTo>
                <a:pt x="77149" y="91407"/>
              </a:lnTo>
              <a:lnTo>
                <a:pt x="45720" y="91407"/>
              </a:lnTo>
              <a:lnTo>
                <a:pt x="45720" y="182815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6A11E27-0B84-3F4C-AF40-15B5E4FCB696}">
      <dsp:nvSpPr>
        <dsp:cNvPr id="0" name=""/>
        <dsp:cNvSpPr/>
      </dsp:nvSpPr>
      <dsp:spPr>
        <a:xfrm>
          <a:off x="2556973" y="1280917"/>
          <a:ext cx="1376395" cy="457038"/>
        </a:xfrm>
        <a:prstGeom prst="roundRect">
          <a:avLst>
            <a:gd name="adj" fmla="val 10000"/>
          </a:avLst>
        </a:prstGeom>
        <a:solidFill>
          <a:schemeClr val="accent6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/>
            <a:t>Cola a aduanas</a:t>
          </a:r>
        </a:p>
      </dsp:txBody>
      <dsp:txXfrm>
        <a:off x="2570359" y="1294303"/>
        <a:ext cx="1349623" cy="430266"/>
      </dsp:txXfrm>
    </dsp:sp>
    <dsp:sp modelId="{B1357FE5-C7A3-0040-BD3D-17DE78E3C345}">
      <dsp:nvSpPr>
        <dsp:cNvPr id="0" name=""/>
        <dsp:cNvSpPr/>
      </dsp:nvSpPr>
      <dsp:spPr>
        <a:xfrm>
          <a:off x="3199450" y="1737956"/>
          <a:ext cx="91440" cy="18281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82815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1505DA7-9870-5049-B1E8-69D85ECE7569}">
      <dsp:nvSpPr>
        <dsp:cNvPr id="0" name=""/>
        <dsp:cNvSpPr/>
      </dsp:nvSpPr>
      <dsp:spPr>
        <a:xfrm>
          <a:off x="2556973" y="1920772"/>
          <a:ext cx="1376395" cy="457038"/>
        </a:xfrm>
        <a:prstGeom prst="roundRect">
          <a:avLst>
            <a:gd name="adj" fmla="val 10000"/>
          </a:avLst>
        </a:prstGeom>
        <a:solidFill>
          <a:schemeClr val="accent6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/>
            <a:t>Trámite de aduanas</a:t>
          </a:r>
        </a:p>
      </dsp:txBody>
      <dsp:txXfrm>
        <a:off x="2570359" y="1934158"/>
        <a:ext cx="1349623" cy="430266"/>
      </dsp:txXfrm>
    </dsp:sp>
    <dsp:sp modelId="{93D6488C-BF85-8549-B10E-D38EAEBC684B}">
      <dsp:nvSpPr>
        <dsp:cNvPr id="0" name=""/>
        <dsp:cNvSpPr/>
      </dsp:nvSpPr>
      <dsp:spPr>
        <a:xfrm>
          <a:off x="3199450" y="2377810"/>
          <a:ext cx="91440" cy="18281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82815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5259EF8-9325-4A46-B0D3-D455D2E64145}">
      <dsp:nvSpPr>
        <dsp:cNvPr id="0" name=""/>
        <dsp:cNvSpPr/>
      </dsp:nvSpPr>
      <dsp:spPr>
        <a:xfrm>
          <a:off x="2556973" y="2560626"/>
          <a:ext cx="1376395" cy="45703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/>
            <a:t>Cola a PCD</a:t>
          </a:r>
        </a:p>
      </dsp:txBody>
      <dsp:txXfrm>
        <a:off x="2570359" y="2574012"/>
        <a:ext cx="1349623" cy="430266"/>
      </dsp:txXfrm>
    </dsp:sp>
    <dsp:sp modelId="{5F45766A-7297-6148-B7D8-F3155BA848BE}">
      <dsp:nvSpPr>
        <dsp:cNvPr id="0" name=""/>
        <dsp:cNvSpPr/>
      </dsp:nvSpPr>
      <dsp:spPr>
        <a:xfrm>
          <a:off x="3199450" y="3017665"/>
          <a:ext cx="91440" cy="18281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82815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9606B41-9894-D344-9AC0-C3C0AF19CCC0}">
      <dsp:nvSpPr>
        <dsp:cNvPr id="0" name=""/>
        <dsp:cNvSpPr/>
      </dsp:nvSpPr>
      <dsp:spPr>
        <a:xfrm>
          <a:off x="2556973" y="3200480"/>
          <a:ext cx="1376395" cy="457038"/>
        </a:xfrm>
        <a:prstGeom prst="roundRect">
          <a:avLst>
            <a:gd name="adj" fmla="val 10000"/>
          </a:avLst>
        </a:prstGeom>
        <a:solidFill>
          <a:schemeClr val="accent6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/>
            <a:t>Inspección de PCD</a:t>
          </a:r>
        </a:p>
      </dsp:txBody>
      <dsp:txXfrm>
        <a:off x="2570359" y="3213866"/>
        <a:ext cx="1349623" cy="430266"/>
      </dsp:txXfrm>
    </dsp:sp>
    <dsp:sp modelId="{764582A7-4091-C54D-A3CD-084F1562EFE4}">
      <dsp:nvSpPr>
        <dsp:cNvPr id="0" name=""/>
        <dsp:cNvSpPr/>
      </dsp:nvSpPr>
      <dsp:spPr>
        <a:xfrm>
          <a:off x="3199450" y="3657519"/>
          <a:ext cx="91440" cy="18281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82815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82D095F-9C68-7B4B-A3B5-5213FA2C78F0}">
      <dsp:nvSpPr>
        <dsp:cNvPr id="0" name=""/>
        <dsp:cNvSpPr/>
      </dsp:nvSpPr>
      <dsp:spPr>
        <a:xfrm>
          <a:off x="2556973" y="3840334"/>
          <a:ext cx="1376395" cy="45703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/>
            <a:t>Cola a aguja norte</a:t>
          </a:r>
        </a:p>
      </dsp:txBody>
      <dsp:txXfrm>
        <a:off x="2570359" y="3853720"/>
        <a:ext cx="1349623" cy="430266"/>
      </dsp:txXfrm>
    </dsp:sp>
    <dsp:sp modelId="{4602D411-308C-A04C-BD15-E8E1A988C9C0}">
      <dsp:nvSpPr>
        <dsp:cNvPr id="0" name=""/>
        <dsp:cNvSpPr/>
      </dsp:nvSpPr>
      <dsp:spPr>
        <a:xfrm>
          <a:off x="3199450" y="4297373"/>
          <a:ext cx="91440" cy="18281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82815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9D5F874-48DD-804E-9F92-7604AE8F6E86}">
      <dsp:nvSpPr>
        <dsp:cNvPr id="0" name=""/>
        <dsp:cNvSpPr/>
      </dsp:nvSpPr>
      <dsp:spPr>
        <a:xfrm>
          <a:off x="2556973" y="4480189"/>
          <a:ext cx="1376395" cy="45703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/>
            <a:t>Trámite aguja norte</a:t>
          </a:r>
        </a:p>
      </dsp:txBody>
      <dsp:txXfrm>
        <a:off x="2570359" y="4493575"/>
        <a:ext cx="1349623" cy="430266"/>
      </dsp:txXfrm>
    </dsp:sp>
    <dsp:sp modelId="{381BF6BD-FC55-5345-B2E0-A70B7B9B6241}">
      <dsp:nvSpPr>
        <dsp:cNvPr id="0" name=""/>
        <dsp:cNvSpPr/>
      </dsp:nvSpPr>
      <dsp:spPr>
        <a:xfrm>
          <a:off x="3199450" y="4937227"/>
          <a:ext cx="91440" cy="18281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82815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ED94200-C984-6644-8B0A-08CC5ED5A349}">
      <dsp:nvSpPr>
        <dsp:cNvPr id="0" name=""/>
        <dsp:cNvSpPr/>
      </dsp:nvSpPr>
      <dsp:spPr>
        <a:xfrm>
          <a:off x="2556973" y="5120043"/>
          <a:ext cx="1376395" cy="45703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/>
            <a:t>Cola ingreso a NI</a:t>
          </a:r>
        </a:p>
      </dsp:txBody>
      <dsp:txXfrm>
        <a:off x="2570359" y="5133429"/>
        <a:ext cx="1349623" cy="430266"/>
      </dsp:txXfrm>
    </dsp:sp>
    <dsp:sp modelId="{2C6FCC69-33EF-BF4B-B895-DCD2CDDAFE24}">
      <dsp:nvSpPr>
        <dsp:cNvPr id="0" name=""/>
        <dsp:cNvSpPr/>
      </dsp:nvSpPr>
      <dsp:spPr>
        <a:xfrm>
          <a:off x="3199450" y="5577082"/>
          <a:ext cx="91440" cy="18281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82815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630F2B3-5C5E-A544-853F-6FE67173799D}">
      <dsp:nvSpPr>
        <dsp:cNvPr id="0" name=""/>
        <dsp:cNvSpPr/>
      </dsp:nvSpPr>
      <dsp:spPr>
        <a:xfrm>
          <a:off x="2556973" y="5759897"/>
          <a:ext cx="1376395" cy="45703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/>
            <a:t>Ingreso a NI</a:t>
          </a:r>
        </a:p>
      </dsp:txBody>
      <dsp:txXfrm>
        <a:off x="2570359" y="5773283"/>
        <a:ext cx="1349623" cy="430266"/>
      </dsp:txXfrm>
    </dsp:sp>
    <dsp:sp modelId="{AEDEE852-C999-314C-B957-D129A087611D}">
      <dsp:nvSpPr>
        <dsp:cNvPr id="0" name=""/>
        <dsp:cNvSpPr/>
      </dsp:nvSpPr>
      <dsp:spPr>
        <a:xfrm>
          <a:off x="2454139" y="6216936"/>
          <a:ext cx="791031" cy="182815"/>
        </a:xfrm>
        <a:custGeom>
          <a:avLst/>
          <a:gdLst/>
          <a:ahLst/>
          <a:cxnLst/>
          <a:rect l="0" t="0" r="0" b="0"/>
          <a:pathLst>
            <a:path>
              <a:moveTo>
                <a:pt x="791031" y="0"/>
              </a:moveTo>
              <a:lnTo>
                <a:pt x="791031" y="91407"/>
              </a:lnTo>
              <a:lnTo>
                <a:pt x="0" y="91407"/>
              </a:lnTo>
              <a:lnTo>
                <a:pt x="0" y="182815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074FCB1-C60E-C744-869C-43594FD30358}">
      <dsp:nvSpPr>
        <dsp:cNvPr id="0" name=""/>
        <dsp:cNvSpPr/>
      </dsp:nvSpPr>
      <dsp:spPr>
        <a:xfrm>
          <a:off x="1765941" y="6399752"/>
          <a:ext cx="1376395" cy="457038"/>
        </a:xfrm>
        <a:prstGeom prst="roundRect">
          <a:avLst>
            <a:gd name="adj" fmla="val 10000"/>
          </a:avLst>
        </a:prstGeom>
        <a:solidFill>
          <a:schemeClr val="accent6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/>
            <a:t>Caseta NI</a:t>
          </a:r>
        </a:p>
      </dsp:txBody>
      <dsp:txXfrm>
        <a:off x="1779327" y="6413138"/>
        <a:ext cx="1349623" cy="430266"/>
      </dsp:txXfrm>
    </dsp:sp>
    <dsp:sp modelId="{C8CB631F-2D8A-4342-88BA-E92E91820387}">
      <dsp:nvSpPr>
        <dsp:cNvPr id="0" name=""/>
        <dsp:cNvSpPr/>
      </dsp:nvSpPr>
      <dsp:spPr>
        <a:xfrm>
          <a:off x="3245170" y="6216936"/>
          <a:ext cx="791031" cy="18281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1407"/>
              </a:lnTo>
              <a:lnTo>
                <a:pt x="791031" y="91407"/>
              </a:lnTo>
              <a:lnTo>
                <a:pt x="791031" y="182815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EA03DDE-BA24-FD44-9283-F90034B997F5}">
      <dsp:nvSpPr>
        <dsp:cNvPr id="0" name=""/>
        <dsp:cNvSpPr/>
      </dsp:nvSpPr>
      <dsp:spPr>
        <a:xfrm>
          <a:off x="3348004" y="6399752"/>
          <a:ext cx="1376395" cy="457038"/>
        </a:xfrm>
        <a:prstGeom prst="roundRect">
          <a:avLst>
            <a:gd name="adj" fmla="val 10000"/>
          </a:avLst>
        </a:prstGeom>
        <a:solidFill>
          <a:schemeClr val="accent6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/>
            <a:t>Caseta NI</a:t>
          </a:r>
        </a:p>
      </dsp:txBody>
      <dsp:txXfrm>
        <a:off x="3361390" y="6413138"/>
        <a:ext cx="1349623" cy="430266"/>
      </dsp:txXfrm>
    </dsp:sp>
    <dsp:sp modelId="{348645C0-6DA7-D744-84B5-ACB24AC8FE64}">
      <dsp:nvSpPr>
        <dsp:cNvPr id="0" name=""/>
        <dsp:cNvSpPr/>
      </dsp:nvSpPr>
      <dsp:spPr>
        <a:xfrm>
          <a:off x="3276600" y="1098102"/>
          <a:ext cx="1977578" cy="18281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1407"/>
              </a:lnTo>
              <a:lnTo>
                <a:pt x="1977578" y="91407"/>
              </a:lnTo>
              <a:lnTo>
                <a:pt x="1977578" y="182815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C99B446-B48B-074B-BA43-1BD9746780D9}">
      <dsp:nvSpPr>
        <dsp:cNvPr id="0" name=""/>
        <dsp:cNvSpPr/>
      </dsp:nvSpPr>
      <dsp:spPr>
        <a:xfrm>
          <a:off x="4565980" y="1280917"/>
          <a:ext cx="1376395" cy="457038"/>
        </a:xfrm>
        <a:prstGeom prst="roundRect">
          <a:avLst>
            <a:gd name="adj" fmla="val 10000"/>
          </a:avLst>
        </a:prstGeom>
        <a:solidFill>
          <a:schemeClr val="accent6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/>
            <a:t>Cola a aduanas</a:t>
          </a:r>
        </a:p>
      </dsp:txBody>
      <dsp:txXfrm>
        <a:off x="4579366" y="1294303"/>
        <a:ext cx="1349623" cy="430266"/>
      </dsp:txXfrm>
    </dsp:sp>
    <dsp:sp modelId="{A2110837-5558-3F43-82ED-C9F39D34C8DB}">
      <dsp:nvSpPr>
        <dsp:cNvPr id="0" name=""/>
        <dsp:cNvSpPr/>
      </dsp:nvSpPr>
      <dsp:spPr>
        <a:xfrm>
          <a:off x="5208458" y="1737956"/>
          <a:ext cx="91440" cy="18281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82815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1E78216-C376-334C-A1C3-74F6C1E320A2}">
      <dsp:nvSpPr>
        <dsp:cNvPr id="0" name=""/>
        <dsp:cNvSpPr/>
      </dsp:nvSpPr>
      <dsp:spPr>
        <a:xfrm>
          <a:off x="4565980" y="1920772"/>
          <a:ext cx="1376395" cy="457038"/>
        </a:xfrm>
        <a:prstGeom prst="roundRect">
          <a:avLst>
            <a:gd name="adj" fmla="val 10000"/>
          </a:avLst>
        </a:prstGeom>
        <a:solidFill>
          <a:schemeClr val="accent6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/>
            <a:t>Trámite de aduanas</a:t>
          </a:r>
        </a:p>
      </dsp:txBody>
      <dsp:txXfrm>
        <a:off x="4579366" y="1934158"/>
        <a:ext cx="1349623" cy="43026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DC2783-A107-564E-9576-480D6D8A2766}">
      <dsp:nvSpPr>
        <dsp:cNvPr id="0" name=""/>
        <dsp:cNvSpPr/>
      </dsp:nvSpPr>
      <dsp:spPr>
        <a:xfrm>
          <a:off x="2588402" y="1209"/>
          <a:ext cx="1376395" cy="45703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/>
            <a:t>Cola </a:t>
          </a:r>
          <a:r>
            <a:rPr lang="es-ES" sz="1200" kern="1200"/>
            <a:t>a migración</a:t>
          </a:r>
          <a:endParaRPr lang="es-ES" sz="1200" kern="1200" dirty="0"/>
        </a:p>
      </dsp:txBody>
      <dsp:txXfrm>
        <a:off x="2601788" y="14595"/>
        <a:ext cx="1349623" cy="430266"/>
      </dsp:txXfrm>
    </dsp:sp>
    <dsp:sp modelId="{A31B585E-44F8-1545-A790-D7896919DA7C}">
      <dsp:nvSpPr>
        <dsp:cNvPr id="0" name=""/>
        <dsp:cNvSpPr/>
      </dsp:nvSpPr>
      <dsp:spPr>
        <a:xfrm>
          <a:off x="3230879" y="458247"/>
          <a:ext cx="91440" cy="18281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82815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CF691E1-A644-514A-ADA4-66BDB02190BF}">
      <dsp:nvSpPr>
        <dsp:cNvPr id="0" name=""/>
        <dsp:cNvSpPr/>
      </dsp:nvSpPr>
      <dsp:spPr>
        <a:xfrm>
          <a:off x="2593760" y="641063"/>
          <a:ext cx="1365679" cy="45703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/>
            <a:t>Trámite de migración</a:t>
          </a:r>
        </a:p>
      </dsp:txBody>
      <dsp:txXfrm>
        <a:off x="2607146" y="654449"/>
        <a:ext cx="1338907" cy="430266"/>
      </dsp:txXfrm>
    </dsp:sp>
    <dsp:sp modelId="{99FBE8EC-5A40-1C4D-9EC5-4BA716768115}">
      <dsp:nvSpPr>
        <dsp:cNvPr id="0" name=""/>
        <dsp:cNvSpPr/>
      </dsp:nvSpPr>
      <dsp:spPr>
        <a:xfrm>
          <a:off x="1299021" y="1098102"/>
          <a:ext cx="1977578" cy="182815"/>
        </a:xfrm>
        <a:custGeom>
          <a:avLst/>
          <a:gdLst/>
          <a:ahLst/>
          <a:cxnLst/>
          <a:rect l="0" t="0" r="0" b="0"/>
          <a:pathLst>
            <a:path>
              <a:moveTo>
                <a:pt x="1977578" y="0"/>
              </a:moveTo>
              <a:lnTo>
                <a:pt x="1977578" y="91407"/>
              </a:lnTo>
              <a:lnTo>
                <a:pt x="0" y="91407"/>
              </a:lnTo>
              <a:lnTo>
                <a:pt x="0" y="182815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F29B65D-712F-1949-BB85-DBE76B314CBD}">
      <dsp:nvSpPr>
        <dsp:cNvPr id="0" name=""/>
        <dsp:cNvSpPr/>
      </dsp:nvSpPr>
      <dsp:spPr>
        <a:xfrm>
          <a:off x="610824" y="1280917"/>
          <a:ext cx="1376395" cy="457038"/>
        </a:xfrm>
        <a:prstGeom prst="roundRect">
          <a:avLst>
            <a:gd name="adj" fmla="val 10000"/>
          </a:avLst>
        </a:prstGeom>
        <a:solidFill>
          <a:schemeClr val="accent6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/>
            <a:t>Cola a aduanas</a:t>
          </a:r>
        </a:p>
      </dsp:txBody>
      <dsp:txXfrm>
        <a:off x="624210" y="1294303"/>
        <a:ext cx="1349623" cy="430266"/>
      </dsp:txXfrm>
    </dsp:sp>
    <dsp:sp modelId="{7CDDE187-37AB-4D4E-93C2-ADDFF6F203FB}">
      <dsp:nvSpPr>
        <dsp:cNvPr id="0" name=""/>
        <dsp:cNvSpPr/>
      </dsp:nvSpPr>
      <dsp:spPr>
        <a:xfrm>
          <a:off x="1253301" y="1737956"/>
          <a:ext cx="91440" cy="18281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82815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F6B2C91-1A31-5B44-BCAE-F15EC65D43E8}">
      <dsp:nvSpPr>
        <dsp:cNvPr id="0" name=""/>
        <dsp:cNvSpPr/>
      </dsp:nvSpPr>
      <dsp:spPr>
        <a:xfrm>
          <a:off x="610824" y="1920772"/>
          <a:ext cx="1376395" cy="457038"/>
        </a:xfrm>
        <a:prstGeom prst="roundRect">
          <a:avLst>
            <a:gd name="adj" fmla="val 10000"/>
          </a:avLst>
        </a:prstGeom>
        <a:solidFill>
          <a:schemeClr val="accent6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/>
            <a:t>Trámite de aduanas</a:t>
          </a:r>
        </a:p>
      </dsp:txBody>
      <dsp:txXfrm>
        <a:off x="624210" y="1934158"/>
        <a:ext cx="1349623" cy="430266"/>
      </dsp:txXfrm>
    </dsp:sp>
    <dsp:sp modelId="{B7E4C0F3-0FE9-354D-9714-9DD4FC3F916D}">
      <dsp:nvSpPr>
        <dsp:cNvPr id="0" name=""/>
        <dsp:cNvSpPr/>
      </dsp:nvSpPr>
      <dsp:spPr>
        <a:xfrm>
          <a:off x="3199450" y="1098102"/>
          <a:ext cx="91440" cy="182815"/>
        </a:xfrm>
        <a:custGeom>
          <a:avLst/>
          <a:gdLst/>
          <a:ahLst/>
          <a:cxnLst/>
          <a:rect l="0" t="0" r="0" b="0"/>
          <a:pathLst>
            <a:path>
              <a:moveTo>
                <a:pt x="77149" y="0"/>
              </a:moveTo>
              <a:lnTo>
                <a:pt x="77149" y="91407"/>
              </a:lnTo>
              <a:lnTo>
                <a:pt x="45720" y="91407"/>
              </a:lnTo>
              <a:lnTo>
                <a:pt x="45720" y="182815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6A11E27-0B84-3F4C-AF40-15B5E4FCB696}">
      <dsp:nvSpPr>
        <dsp:cNvPr id="0" name=""/>
        <dsp:cNvSpPr/>
      </dsp:nvSpPr>
      <dsp:spPr>
        <a:xfrm>
          <a:off x="2556973" y="1280917"/>
          <a:ext cx="1376395" cy="457038"/>
        </a:xfrm>
        <a:prstGeom prst="roundRect">
          <a:avLst>
            <a:gd name="adj" fmla="val 10000"/>
          </a:avLst>
        </a:prstGeom>
        <a:solidFill>
          <a:schemeClr val="accent6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/>
            <a:t>Cola a aduanas</a:t>
          </a:r>
        </a:p>
      </dsp:txBody>
      <dsp:txXfrm>
        <a:off x="2570359" y="1294303"/>
        <a:ext cx="1349623" cy="430266"/>
      </dsp:txXfrm>
    </dsp:sp>
    <dsp:sp modelId="{B1357FE5-C7A3-0040-BD3D-17DE78E3C345}">
      <dsp:nvSpPr>
        <dsp:cNvPr id="0" name=""/>
        <dsp:cNvSpPr/>
      </dsp:nvSpPr>
      <dsp:spPr>
        <a:xfrm>
          <a:off x="3199450" y="1737956"/>
          <a:ext cx="91440" cy="18281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82815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1505DA7-9870-5049-B1E8-69D85ECE7569}">
      <dsp:nvSpPr>
        <dsp:cNvPr id="0" name=""/>
        <dsp:cNvSpPr/>
      </dsp:nvSpPr>
      <dsp:spPr>
        <a:xfrm>
          <a:off x="2556973" y="1920772"/>
          <a:ext cx="1376395" cy="457038"/>
        </a:xfrm>
        <a:prstGeom prst="roundRect">
          <a:avLst>
            <a:gd name="adj" fmla="val 10000"/>
          </a:avLst>
        </a:prstGeom>
        <a:solidFill>
          <a:schemeClr val="accent6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/>
            <a:t>Trámite de aduanas</a:t>
          </a:r>
        </a:p>
      </dsp:txBody>
      <dsp:txXfrm>
        <a:off x="2570359" y="1934158"/>
        <a:ext cx="1349623" cy="430266"/>
      </dsp:txXfrm>
    </dsp:sp>
    <dsp:sp modelId="{93D6488C-BF85-8549-B10E-D38EAEBC684B}">
      <dsp:nvSpPr>
        <dsp:cNvPr id="0" name=""/>
        <dsp:cNvSpPr/>
      </dsp:nvSpPr>
      <dsp:spPr>
        <a:xfrm>
          <a:off x="3199450" y="2377810"/>
          <a:ext cx="91440" cy="18281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82815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5259EF8-9325-4A46-B0D3-D455D2E64145}">
      <dsp:nvSpPr>
        <dsp:cNvPr id="0" name=""/>
        <dsp:cNvSpPr/>
      </dsp:nvSpPr>
      <dsp:spPr>
        <a:xfrm>
          <a:off x="2556973" y="2560626"/>
          <a:ext cx="1376395" cy="45703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/>
            <a:t>Cola a PCD</a:t>
          </a:r>
        </a:p>
      </dsp:txBody>
      <dsp:txXfrm>
        <a:off x="2570359" y="2574012"/>
        <a:ext cx="1349623" cy="430266"/>
      </dsp:txXfrm>
    </dsp:sp>
    <dsp:sp modelId="{5F45766A-7297-6148-B7D8-F3155BA848BE}">
      <dsp:nvSpPr>
        <dsp:cNvPr id="0" name=""/>
        <dsp:cNvSpPr/>
      </dsp:nvSpPr>
      <dsp:spPr>
        <a:xfrm>
          <a:off x="3199450" y="3017665"/>
          <a:ext cx="91440" cy="18281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82815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9606B41-9894-D344-9AC0-C3C0AF19CCC0}">
      <dsp:nvSpPr>
        <dsp:cNvPr id="0" name=""/>
        <dsp:cNvSpPr/>
      </dsp:nvSpPr>
      <dsp:spPr>
        <a:xfrm>
          <a:off x="2556973" y="3200480"/>
          <a:ext cx="1376395" cy="457038"/>
        </a:xfrm>
        <a:prstGeom prst="roundRect">
          <a:avLst>
            <a:gd name="adj" fmla="val 10000"/>
          </a:avLst>
        </a:prstGeom>
        <a:solidFill>
          <a:schemeClr val="accent6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/>
            <a:t>Inspección de PCD</a:t>
          </a:r>
        </a:p>
      </dsp:txBody>
      <dsp:txXfrm>
        <a:off x="2570359" y="3213866"/>
        <a:ext cx="1349623" cy="430266"/>
      </dsp:txXfrm>
    </dsp:sp>
    <dsp:sp modelId="{764582A7-4091-C54D-A3CD-084F1562EFE4}">
      <dsp:nvSpPr>
        <dsp:cNvPr id="0" name=""/>
        <dsp:cNvSpPr/>
      </dsp:nvSpPr>
      <dsp:spPr>
        <a:xfrm>
          <a:off x="3199450" y="3657519"/>
          <a:ext cx="91440" cy="18281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82815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82D095F-9C68-7B4B-A3B5-5213FA2C78F0}">
      <dsp:nvSpPr>
        <dsp:cNvPr id="0" name=""/>
        <dsp:cNvSpPr/>
      </dsp:nvSpPr>
      <dsp:spPr>
        <a:xfrm>
          <a:off x="2556973" y="3840334"/>
          <a:ext cx="1376395" cy="45703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/>
            <a:t>Cola a aguja norte</a:t>
          </a:r>
        </a:p>
      </dsp:txBody>
      <dsp:txXfrm>
        <a:off x="2570359" y="3853720"/>
        <a:ext cx="1349623" cy="430266"/>
      </dsp:txXfrm>
    </dsp:sp>
    <dsp:sp modelId="{4602D411-308C-A04C-BD15-E8E1A988C9C0}">
      <dsp:nvSpPr>
        <dsp:cNvPr id="0" name=""/>
        <dsp:cNvSpPr/>
      </dsp:nvSpPr>
      <dsp:spPr>
        <a:xfrm>
          <a:off x="3199450" y="4297373"/>
          <a:ext cx="91440" cy="18281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82815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9D5F874-48DD-804E-9F92-7604AE8F6E86}">
      <dsp:nvSpPr>
        <dsp:cNvPr id="0" name=""/>
        <dsp:cNvSpPr/>
      </dsp:nvSpPr>
      <dsp:spPr>
        <a:xfrm>
          <a:off x="2556973" y="4480189"/>
          <a:ext cx="1376395" cy="45703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/>
            <a:t>Trámite aguja norte</a:t>
          </a:r>
        </a:p>
      </dsp:txBody>
      <dsp:txXfrm>
        <a:off x="2570359" y="4493575"/>
        <a:ext cx="1349623" cy="430266"/>
      </dsp:txXfrm>
    </dsp:sp>
    <dsp:sp modelId="{381BF6BD-FC55-5345-B2E0-A70B7B9B6241}">
      <dsp:nvSpPr>
        <dsp:cNvPr id="0" name=""/>
        <dsp:cNvSpPr/>
      </dsp:nvSpPr>
      <dsp:spPr>
        <a:xfrm>
          <a:off x="3199450" y="4937227"/>
          <a:ext cx="91440" cy="18281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82815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ED94200-C984-6644-8B0A-08CC5ED5A349}">
      <dsp:nvSpPr>
        <dsp:cNvPr id="0" name=""/>
        <dsp:cNvSpPr/>
      </dsp:nvSpPr>
      <dsp:spPr>
        <a:xfrm>
          <a:off x="2556973" y="5120043"/>
          <a:ext cx="1376395" cy="45703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/>
            <a:t>Cola ingreso a NI</a:t>
          </a:r>
        </a:p>
      </dsp:txBody>
      <dsp:txXfrm>
        <a:off x="2570359" y="5133429"/>
        <a:ext cx="1349623" cy="430266"/>
      </dsp:txXfrm>
    </dsp:sp>
    <dsp:sp modelId="{2C6FCC69-33EF-BF4B-B895-DCD2CDDAFE24}">
      <dsp:nvSpPr>
        <dsp:cNvPr id="0" name=""/>
        <dsp:cNvSpPr/>
      </dsp:nvSpPr>
      <dsp:spPr>
        <a:xfrm>
          <a:off x="3199450" y="5577082"/>
          <a:ext cx="91440" cy="18281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82815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630F2B3-5C5E-A544-853F-6FE67173799D}">
      <dsp:nvSpPr>
        <dsp:cNvPr id="0" name=""/>
        <dsp:cNvSpPr/>
      </dsp:nvSpPr>
      <dsp:spPr>
        <a:xfrm>
          <a:off x="2556973" y="5759897"/>
          <a:ext cx="1376395" cy="45703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/>
            <a:t>Ingreso a NI</a:t>
          </a:r>
        </a:p>
      </dsp:txBody>
      <dsp:txXfrm>
        <a:off x="2570359" y="5773283"/>
        <a:ext cx="1349623" cy="430266"/>
      </dsp:txXfrm>
    </dsp:sp>
    <dsp:sp modelId="{AEDEE852-C999-314C-B957-D129A087611D}">
      <dsp:nvSpPr>
        <dsp:cNvPr id="0" name=""/>
        <dsp:cNvSpPr/>
      </dsp:nvSpPr>
      <dsp:spPr>
        <a:xfrm>
          <a:off x="2454139" y="6216936"/>
          <a:ext cx="791031" cy="182815"/>
        </a:xfrm>
        <a:custGeom>
          <a:avLst/>
          <a:gdLst/>
          <a:ahLst/>
          <a:cxnLst/>
          <a:rect l="0" t="0" r="0" b="0"/>
          <a:pathLst>
            <a:path>
              <a:moveTo>
                <a:pt x="791031" y="0"/>
              </a:moveTo>
              <a:lnTo>
                <a:pt x="791031" y="91407"/>
              </a:lnTo>
              <a:lnTo>
                <a:pt x="0" y="91407"/>
              </a:lnTo>
              <a:lnTo>
                <a:pt x="0" y="182815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074FCB1-C60E-C744-869C-43594FD30358}">
      <dsp:nvSpPr>
        <dsp:cNvPr id="0" name=""/>
        <dsp:cNvSpPr/>
      </dsp:nvSpPr>
      <dsp:spPr>
        <a:xfrm>
          <a:off x="1765941" y="6399752"/>
          <a:ext cx="1376395" cy="457038"/>
        </a:xfrm>
        <a:prstGeom prst="roundRect">
          <a:avLst>
            <a:gd name="adj" fmla="val 10000"/>
          </a:avLst>
        </a:prstGeom>
        <a:solidFill>
          <a:schemeClr val="accent6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/>
            <a:t>Caseta NI</a:t>
          </a:r>
        </a:p>
      </dsp:txBody>
      <dsp:txXfrm>
        <a:off x="1779327" y="6413138"/>
        <a:ext cx="1349623" cy="430266"/>
      </dsp:txXfrm>
    </dsp:sp>
    <dsp:sp modelId="{C8CB631F-2D8A-4342-88BA-E92E91820387}">
      <dsp:nvSpPr>
        <dsp:cNvPr id="0" name=""/>
        <dsp:cNvSpPr/>
      </dsp:nvSpPr>
      <dsp:spPr>
        <a:xfrm>
          <a:off x="3245170" y="6216936"/>
          <a:ext cx="791031" cy="18281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1407"/>
              </a:lnTo>
              <a:lnTo>
                <a:pt x="791031" y="91407"/>
              </a:lnTo>
              <a:lnTo>
                <a:pt x="791031" y="182815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EA03DDE-BA24-FD44-9283-F90034B997F5}">
      <dsp:nvSpPr>
        <dsp:cNvPr id="0" name=""/>
        <dsp:cNvSpPr/>
      </dsp:nvSpPr>
      <dsp:spPr>
        <a:xfrm>
          <a:off x="3348004" y="6399752"/>
          <a:ext cx="1376395" cy="457038"/>
        </a:xfrm>
        <a:prstGeom prst="roundRect">
          <a:avLst>
            <a:gd name="adj" fmla="val 10000"/>
          </a:avLst>
        </a:prstGeom>
        <a:solidFill>
          <a:schemeClr val="accent6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/>
            <a:t>Caseta NI</a:t>
          </a:r>
        </a:p>
      </dsp:txBody>
      <dsp:txXfrm>
        <a:off x="3361390" y="6413138"/>
        <a:ext cx="1349623" cy="430266"/>
      </dsp:txXfrm>
    </dsp:sp>
    <dsp:sp modelId="{348645C0-6DA7-D744-84B5-ACB24AC8FE64}">
      <dsp:nvSpPr>
        <dsp:cNvPr id="0" name=""/>
        <dsp:cNvSpPr/>
      </dsp:nvSpPr>
      <dsp:spPr>
        <a:xfrm>
          <a:off x="3276600" y="1098102"/>
          <a:ext cx="1977578" cy="18281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1407"/>
              </a:lnTo>
              <a:lnTo>
                <a:pt x="1977578" y="91407"/>
              </a:lnTo>
              <a:lnTo>
                <a:pt x="1977578" y="182815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C99B446-B48B-074B-BA43-1BD9746780D9}">
      <dsp:nvSpPr>
        <dsp:cNvPr id="0" name=""/>
        <dsp:cNvSpPr/>
      </dsp:nvSpPr>
      <dsp:spPr>
        <a:xfrm>
          <a:off x="4565980" y="1280917"/>
          <a:ext cx="1376395" cy="457038"/>
        </a:xfrm>
        <a:prstGeom prst="roundRect">
          <a:avLst>
            <a:gd name="adj" fmla="val 10000"/>
          </a:avLst>
        </a:prstGeom>
        <a:solidFill>
          <a:schemeClr val="accent6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/>
            <a:t>Cola a aduanas</a:t>
          </a:r>
        </a:p>
      </dsp:txBody>
      <dsp:txXfrm>
        <a:off x="4579366" y="1294303"/>
        <a:ext cx="1349623" cy="430266"/>
      </dsp:txXfrm>
    </dsp:sp>
    <dsp:sp modelId="{A2110837-5558-3F43-82ED-C9F39D34C8DB}">
      <dsp:nvSpPr>
        <dsp:cNvPr id="0" name=""/>
        <dsp:cNvSpPr/>
      </dsp:nvSpPr>
      <dsp:spPr>
        <a:xfrm>
          <a:off x="5208458" y="1737956"/>
          <a:ext cx="91440" cy="18281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82815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1E78216-C376-334C-A1C3-74F6C1E320A2}">
      <dsp:nvSpPr>
        <dsp:cNvPr id="0" name=""/>
        <dsp:cNvSpPr/>
      </dsp:nvSpPr>
      <dsp:spPr>
        <a:xfrm>
          <a:off x="4565980" y="1920772"/>
          <a:ext cx="1376395" cy="457038"/>
        </a:xfrm>
        <a:prstGeom prst="roundRect">
          <a:avLst>
            <a:gd name="adj" fmla="val 10000"/>
          </a:avLst>
        </a:prstGeom>
        <a:solidFill>
          <a:schemeClr val="accent6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/>
            <a:t>Trámite de aduanas</a:t>
          </a:r>
        </a:p>
      </dsp:txBody>
      <dsp:txXfrm>
        <a:off x="4579366" y="1934158"/>
        <a:ext cx="1349623" cy="430266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DC2783-A107-564E-9576-480D6D8A2766}">
      <dsp:nvSpPr>
        <dsp:cNvPr id="0" name=""/>
        <dsp:cNvSpPr/>
      </dsp:nvSpPr>
      <dsp:spPr>
        <a:xfrm>
          <a:off x="2588402" y="1209"/>
          <a:ext cx="1376395" cy="45703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/>
            <a:t>Cola </a:t>
          </a:r>
          <a:r>
            <a:rPr lang="es-ES" sz="1200" kern="1200"/>
            <a:t>a migración</a:t>
          </a:r>
          <a:endParaRPr lang="es-ES" sz="1200" kern="1200" dirty="0"/>
        </a:p>
      </dsp:txBody>
      <dsp:txXfrm>
        <a:off x="2601788" y="14595"/>
        <a:ext cx="1349623" cy="430266"/>
      </dsp:txXfrm>
    </dsp:sp>
    <dsp:sp modelId="{A31B585E-44F8-1545-A790-D7896919DA7C}">
      <dsp:nvSpPr>
        <dsp:cNvPr id="0" name=""/>
        <dsp:cNvSpPr/>
      </dsp:nvSpPr>
      <dsp:spPr>
        <a:xfrm>
          <a:off x="3230879" y="458247"/>
          <a:ext cx="91440" cy="18281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82815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CF691E1-A644-514A-ADA4-66BDB02190BF}">
      <dsp:nvSpPr>
        <dsp:cNvPr id="0" name=""/>
        <dsp:cNvSpPr/>
      </dsp:nvSpPr>
      <dsp:spPr>
        <a:xfrm>
          <a:off x="2593760" y="641063"/>
          <a:ext cx="1365679" cy="45703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/>
            <a:t>Trámite de migración</a:t>
          </a:r>
        </a:p>
      </dsp:txBody>
      <dsp:txXfrm>
        <a:off x="2607146" y="654449"/>
        <a:ext cx="1338907" cy="430266"/>
      </dsp:txXfrm>
    </dsp:sp>
    <dsp:sp modelId="{99FBE8EC-5A40-1C4D-9EC5-4BA716768115}">
      <dsp:nvSpPr>
        <dsp:cNvPr id="0" name=""/>
        <dsp:cNvSpPr/>
      </dsp:nvSpPr>
      <dsp:spPr>
        <a:xfrm>
          <a:off x="1299021" y="1098102"/>
          <a:ext cx="1977578" cy="182815"/>
        </a:xfrm>
        <a:custGeom>
          <a:avLst/>
          <a:gdLst/>
          <a:ahLst/>
          <a:cxnLst/>
          <a:rect l="0" t="0" r="0" b="0"/>
          <a:pathLst>
            <a:path>
              <a:moveTo>
                <a:pt x="1977578" y="0"/>
              </a:moveTo>
              <a:lnTo>
                <a:pt x="1977578" y="91407"/>
              </a:lnTo>
              <a:lnTo>
                <a:pt x="0" y="91407"/>
              </a:lnTo>
              <a:lnTo>
                <a:pt x="0" y="182815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F29B65D-712F-1949-BB85-DBE76B314CBD}">
      <dsp:nvSpPr>
        <dsp:cNvPr id="0" name=""/>
        <dsp:cNvSpPr/>
      </dsp:nvSpPr>
      <dsp:spPr>
        <a:xfrm>
          <a:off x="610824" y="1280917"/>
          <a:ext cx="1376395" cy="457038"/>
        </a:xfrm>
        <a:prstGeom prst="roundRect">
          <a:avLst>
            <a:gd name="adj" fmla="val 10000"/>
          </a:avLst>
        </a:prstGeom>
        <a:solidFill>
          <a:schemeClr val="accent6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/>
            <a:t>Cola a aduanas</a:t>
          </a:r>
        </a:p>
      </dsp:txBody>
      <dsp:txXfrm>
        <a:off x="624210" y="1294303"/>
        <a:ext cx="1349623" cy="430266"/>
      </dsp:txXfrm>
    </dsp:sp>
    <dsp:sp modelId="{7CDDE187-37AB-4D4E-93C2-ADDFF6F203FB}">
      <dsp:nvSpPr>
        <dsp:cNvPr id="0" name=""/>
        <dsp:cNvSpPr/>
      </dsp:nvSpPr>
      <dsp:spPr>
        <a:xfrm>
          <a:off x="1253301" y="1737956"/>
          <a:ext cx="91440" cy="18281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82815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F6B2C91-1A31-5B44-BCAE-F15EC65D43E8}">
      <dsp:nvSpPr>
        <dsp:cNvPr id="0" name=""/>
        <dsp:cNvSpPr/>
      </dsp:nvSpPr>
      <dsp:spPr>
        <a:xfrm>
          <a:off x="610824" y="1920772"/>
          <a:ext cx="1376395" cy="457038"/>
        </a:xfrm>
        <a:prstGeom prst="roundRect">
          <a:avLst>
            <a:gd name="adj" fmla="val 10000"/>
          </a:avLst>
        </a:prstGeom>
        <a:solidFill>
          <a:schemeClr val="accent6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/>
            <a:t>Trámite de aduanas</a:t>
          </a:r>
        </a:p>
      </dsp:txBody>
      <dsp:txXfrm>
        <a:off x="624210" y="1934158"/>
        <a:ext cx="1349623" cy="430266"/>
      </dsp:txXfrm>
    </dsp:sp>
    <dsp:sp modelId="{B7E4C0F3-0FE9-354D-9714-9DD4FC3F916D}">
      <dsp:nvSpPr>
        <dsp:cNvPr id="0" name=""/>
        <dsp:cNvSpPr/>
      </dsp:nvSpPr>
      <dsp:spPr>
        <a:xfrm>
          <a:off x="3199450" y="1098102"/>
          <a:ext cx="91440" cy="182815"/>
        </a:xfrm>
        <a:custGeom>
          <a:avLst/>
          <a:gdLst/>
          <a:ahLst/>
          <a:cxnLst/>
          <a:rect l="0" t="0" r="0" b="0"/>
          <a:pathLst>
            <a:path>
              <a:moveTo>
                <a:pt x="77149" y="0"/>
              </a:moveTo>
              <a:lnTo>
                <a:pt x="77149" y="91407"/>
              </a:lnTo>
              <a:lnTo>
                <a:pt x="45720" y="91407"/>
              </a:lnTo>
              <a:lnTo>
                <a:pt x="45720" y="182815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6A11E27-0B84-3F4C-AF40-15B5E4FCB696}">
      <dsp:nvSpPr>
        <dsp:cNvPr id="0" name=""/>
        <dsp:cNvSpPr/>
      </dsp:nvSpPr>
      <dsp:spPr>
        <a:xfrm>
          <a:off x="2556973" y="1280917"/>
          <a:ext cx="1376395" cy="457038"/>
        </a:xfrm>
        <a:prstGeom prst="roundRect">
          <a:avLst>
            <a:gd name="adj" fmla="val 10000"/>
          </a:avLst>
        </a:prstGeom>
        <a:solidFill>
          <a:schemeClr val="accent6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/>
            <a:t>Cola a aduanas</a:t>
          </a:r>
        </a:p>
      </dsp:txBody>
      <dsp:txXfrm>
        <a:off x="2570359" y="1294303"/>
        <a:ext cx="1349623" cy="430266"/>
      </dsp:txXfrm>
    </dsp:sp>
    <dsp:sp modelId="{B1357FE5-C7A3-0040-BD3D-17DE78E3C345}">
      <dsp:nvSpPr>
        <dsp:cNvPr id="0" name=""/>
        <dsp:cNvSpPr/>
      </dsp:nvSpPr>
      <dsp:spPr>
        <a:xfrm>
          <a:off x="3199450" y="1737956"/>
          <a:ext cx="91440" cy="18281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82815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1505DA7-9870-5049-B1E8-69D85ECE7569}">
      <dsp:nvSpPr>
        <dsp:cNvPr id="0" name=""/>
        <dsp:cNvSpPr/>
      </dsp:nvSpPr>
      <dsp:spPr>
        <a:xfrm>
          <a:off x="2556973" y="1920772"/>
          <a:ext cx="1376395" cy="457038"/>
        </a:xfrm>
        <a:prstGeom prst="roundRect">
          <a:avLst>
            <a:gd name="adj" fmla="val 10000"/>
          </a:avLst>
        </a:prstGeom>
        <a:solidFill>
          <a:schemeClr val="accent6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/>
            <a:t>Trámite de aduanas</a:t>
          </a:r>
        </a:p>
      </dsp:txBody>
      <dsp:txXfrm>
        <a:off x="2570359" y="1934158"/>
        <a:ext cx="1349623" cy="430266"/>
      </dsp:txXfrm>
    </dsp:sp>
    <dsp:sp modelId="{93D6488C-BF85-8549-B10E-D38EAEBC684B}">
      <dsp:nvSpPr>
        <dsp:cNvPr id="0" name=""/>
        <dsp:cNvSpPr/>
      </dsp:nvSpPr>
      <dsp:spPr>
        <a:xfrm>
          <a:off x="3199450" y="2377810"/>
          <a:ext cx="91440" cy="18281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82815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5259EF8-9325-4A46-B0D3-D455D2E64145}">
      <dsp:nvSpPr>
        <dsp:cNvPr id="0" name=""/>
        <dsp:cNvSpPr/>
      </dsp:nvSpPr>
      <dsp:spPr>
        <a:xfrm>
          <a:off x="2556973" y="2560626"/>
          <a:ext cx="1376395" cy="45703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/>
            <a:t>Cola a PCD</a:t>
          </a:r>
        </a:p>
      </dsp:txBody>
      <dsp:txXfrm>
        <a:off x="2570359" y="2574012"/>
        <a:ext cx="1349623" cy="430266"/>
      </dsp:txXfrm>
    </dsp:sp>
    <dsp:sp modelId="{5F45766A-7297-6148-B7D8-F3155BA848BE}">
      <dsp:nvSpPr>
        <dsp:cNvPr id="0" name=""/>
        <dsp:cNvSpPr/>
      </dsp:nvSpPr>
      <dsp:spPr>
        <a:xfrm>
          <a:off x="3199450" y="3017665"/>
          <a:ext cx="91440" cy="18281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82815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9606B41-9894-D344-9AC0-C3C0AF19CCC0}">
      <dsp:nvSpPr>
        <dsp:cNvPr id="0" name=""/>
        <dsp:cNvSpPr/>
      </dsp:nvSpPr>
      <dsp:spPr>
        <a:xfrm>
          <a:off x="2556973" y="3200480"/>
          <a:ext cx="1376395" cy="457038"/>
        </a:xfrm>
        <a:prstGeom prst="roundRect">
          <a:avLst>
            <a:gd name="adj" fmla="val 10000"/>
          </a:avLst>
        </a:prstGeom>
        <a:solidFill>
          <a:schemeClr val="accent6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/>
            <a:t>Inspección de PCD</a:t>
          </a:r>
        </a:p>
      </dsp:txBody>
      <dsp:txXfrm>
        <a:off x="2570359" y="3213866"/>
        <a:ext cx="1349623" cy="430266"/>
      </dsp:txXfrm>
    </dsp:sp>
    <dsp:sp modelId="{764582A7-4091-C54D-A3CD-084F1562EFE4}">
      <dsp:nvSpPr>
        <dsp:cNvPr id="0" name=""/>
        <dsp:cNvSpPr/>
      </dsp:nvSpPr>
      <dsp:spPr>
        <a:xfrm>
          <a:off x="3199450" y="3657519"/>
          <a:ext cx="91440" cy="18281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82815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82D095F-9C68-7B4B-A3B5-5213FA2C78F0}">
      <dsp:nvSpPr>
        <dsp:cNvPr id="0" name=""/>
        <dsp:cNvSpPr/>
      </dsp:nvSpPr>
      <dsp:spPr>
        <a:xfrm>
          <a:off x="2556973" y="3840334"/>
          <a:ext cx="1376395" cy="45703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/>
            <a:t>Cola a aguja norte</a:t>
          </a:r>
        </a:p>
      </dsp:txBody>
      <dsp:txXfrm>
        <a:off x="2570359" y="3853720"/>
        <a:ext cx="1349623" cy="430266"/>
      </dsp:txXfrm>
    </dsp:sp>
    <dsp:sp modelId="{4602D411-308C-A04C-BD15-E8E1A988C9C0}">
      <dsp:nvSpPr>
        <dsp:cNvPr id="0" name=""/>
        <dsp:cNvSpPr/>
      </dsp:nvSpPr>
      <dsp:spPr>
        <a:xfrm>
          <a:off x="3199450" y="4297373"/>
          <a:ext cx="91440" cy="18281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82815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9D5F874-48DD-804E-9F92-7604AE8F6E86}">
      <dsp:nvSpPr>
        <dsp:cNvPr id="0" name=""/>
        <dsp:cNvSpPr/>
      </dsp:nvSpPr>
      <dsp:spPr>
        <a:xfrm>
          <a:off x="2556973" y="4480189"/>
          <a:ext cx="1376395" cy="45703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/>
            <a:t>Trámite aguja norte</a:t>
          </a:r>
        </a:p>
      </dsp:txBody>
      <dsp:txXfrm>
        <a:off x="2570359" y="4493575"/>
        <a:ext cx="1349623" cy="430266"/>
      </dsp:txXfrm>
    </dsp:sp>
    <dsp:sp modelId="{381BF6BD-FC55-5345-B2E0-A70B7B9B6241}">
      <dsp:nvSpPr>
        <dsp:cNvPr id="0" name=""/>
        <dsp:cNvSpPr/>
      </dsp:nvSpPr>
      <dsp:spPr>
        <a:xfrm>
          <a:off x="3199450" y="4937227"/>
          <a:ext cx="91440" cy="18281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82815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ED94200-C984-6644-8B0A-08CC5ED5A349}">
      <dsp:nvSpPr>
        <dsp:cNvPr id="0" name=""/>
        <dsp:cNvSpPr/>
      </dsp:nvSpPr>
      <dsp:spPr>
        <a:xfrm>
          <a:off x="2556973" y="5120043"/>
          <a:ext cx="1376395" cy="45703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/>
            <a:t>Cola ingreso a NI</a:t>
          </a:r>
        </a:p>
      </dsp:txBody>
      <dsp:txXfrm>
        <a:off x="2570359" y="5133429"/>
        <a:ext cx="1349623" cy="430266"/>
      </dsp:txXfrm>
    </dsp:sp>
    <dsp:sp modelId="{2C6FCC69-33EF-BF4B-B895-DCD2CDDAFE24}">
      <dsp:nvSpPr>
        <dsp:cNvPr id="0" name=""/>
        <dsp:cNvSpPr/>
      </dsp:nvSpPr>
      <dsp:spPr>
        <a:xfrm>
          <a:off x="3199450" y="5577082"/>
          <a:ext cx="91440" cy="18281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82815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630F2B3-5C5E-A544-853F-6FE67173799D}">
      <dsp:nvSpPr>
        <dsp:cNvPr id="0" name=""/>
        <dsp:cNvSpPr/>
      </dsp:nvSpPr>
      <dsp:spPr>
        <a:xfrm>
          <a:off x="2556973" y="5759897"/>
          <a:ext cx="1376395" cy="45703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/>
            <a:t>Ingreso a NI</a:t>
          </a:r>
        </a:p>
      </dsp:txBody>
      <dsp:txXfrm>
        <a:off x="2570359" y="5773283"/>
        <a:ext cx="1349623" cy="430266"/>
      </dsp:txXfrm>
    </dsp:sp>
    <dsp:sp modelId="{AEDEE852-C999-314C-B957-D129A087611D}">
      <dsp:nvSpPr>
        <dsp:cNvPr id="0" name=""/>
        <dsp:cNvSpPr/>
      </dsp:nvSpPr>
      <dsp:spPr>
        <a:xfrm>
          <a:off x="2454139" y="6216936"/>
          <a:ext cx="791031" cy="182815"/>
        </a:xfrm>
        <a:custGeom>
          <a:avLst/>
          <a:gdLst/>
          <a:ahLst/>
          <a:cxnLst/>
          <a:rect l="0" t="0" r="0" b="0"/>
          <a:pathLst>
            <a:path>
              <a:moveTo>
                <a:pt x="791031" y="0"/>
              </a:moveTo>
              <a:lnTo>
                <a:pt x="791031" y="91407"/>
              </a:lnTo>
              <a:lnTo>
                <a:pt x="0" y="91407"/>
              </a:lnTo>
              <a:lnTo>
                <a:pt x="0" y="182815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074FCB1-C60E-C744-869C-43594FD30358}">
      <dsp:nvSpPr>
        <dsp:cNvPr id="0" name=""/>
        <dsp:cNvSpPr/>
      </dsp:nvSpPr>
      <dsp:spPr>
        <a:xfrm>
          <a:off x="1765941" y="6399752"/>
          <a:ext cx="1376395" cy="457038"/>
        </a:xfrm>
        <a:prstGeom prst="roundRect">
          <a:avLst>
            <a:gd name="adj" fmla="val 10000"/>
          </a:avLst>
        </a:prstGeom>
        <a:solidFill>
          <a:schemeClr val="accent6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/>
            <a:t>Caseta NI</a:t>
          </a:r>
        </a:p>
      </dsp:txBody>
      <dsp:txXfrm>
        <a:off x="1779327" y="6413138"/>
        <a:ext cx="1349623" cy="430266"/>
      </dsp:txXfrm>
    </dsp:sp>
    <dsp:sp modelId="{C8CB631F-2D8A-4342-88BA-E92E91820387}">
      <dsp:nvSpPr>
        <dsp:cNvPr id="0" name=""/>
        <dsp:cNvSpPr/>
      </dsp:nvSpPr>
      <dsp:spPr>
        <a:xfrm>
          <a:off x="3245170" y="6216936"/>
          <a:ext cx="791031" cy="18281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1407"/>
              </a:lnTo>
              <a:lnTo>
                <a:pt x="791031" y="91407"/>
              </a:lnTo>
              <a:lnTo>
                <a:pt x="791031" y="182815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EA03DDE-BA24-FD44-9283-F90034B997F5}">
      <dsp:nvSpPr>
        <dsp:cNvPr id="0" name=""/>
        <dsp:cNvSpPr/>
      </dsp:nvSpPr>
      <dsp:spPr>
        <a:xfrm>
          <a:off x="3348004" y="6399752"/>
          <a:ext cx="1376395" cy="457038"/>
        </a:xfrm>
        <a:prstGeom prst="roundRect">
          <a:avLst>
            <a:gd name="adj" fmla="val 10000"/>
          </a:avLst>
        </a:prstGeom>
        <a:solidFill>
          <a:schemeClr val="accent6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/>
            <a:t>Caseta NI</a:t>
          </a:r>
        </a:p>
      </dsp:txBody>
      <dsp:txXfrm>
        <a:off x="3361390" y="6413138"/>
        <a:ext cx="1349623" cy="430266"/>
      </dsp:txXfrm>
    </dsp:sp>
    <dsp:sp modelId="{348645C0-6DA7-D744-84B5-ACB24AC8FE64}">
      <dsp:nvSpPr>
        <dsp:cNvPr id="0" name=""/>
        <dsp:cNvSpPr/>
      </dsp:nvSpPr>
      <dsp:spPr>
        <a:xfrm>
          <a:off x="3276600" y="1098102"/>
          <a:ext cx="1977578" cy="18281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1407"/>
              </a:lnTo>
              <a:lnTo>
                <a:pt x="1977578" y="91407"/>
              </a:lnTo>
              <a:lnTo>
                <a:pt x="1977578" y="182815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C99B446-B48B-074B-BA43-1BD9746780D9}">
      <dsp:nvSpPr>
        <dsp:cNvPr id="0" name=""/>
        <dsp:cNvSpPr/>
      </dsp:nvSpPr>
      <dsp:spPr>
        <a:xfrm>
          <a:off x="4565980" y="1280917"/>
          <a:ext cx="1376395" cy="457038"/>
        </a:xfrm>
        <a:prstGeom prst="roundRect">
          <a:avLst>
            <a:gd name="adj" fmla="val 10000"/>
          </a:avLst>
        </a:prstGeom>
        <a:solidFill>
          <a:schemeClr val="accent6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/>
            <a:t>Cola a aduanas</a:t>
          </a:r>
        </a:p>
      </dsp:txBody>
      <dsp:txXfrm>
        <a:off x="4579366" y="1294303"/>
        <a:ext cx="1349623" cy="430266"/>
      </dsp:txXfrm>
    </dsp:sp>
    <dsp:sp modelId="{A2110837-5558-3F43-82ED-C9F39D34C8DB}">
      <dsp:nvSpPr>
        <dsp:cNvPr id="0" name=""/>
        <dsp:cNvSpPr/>
      </dsp:nvSpPr>
      <dsp:spPr>
        <a:xfrm>
          <a:off x="5208458" y="1737956"/>
          <a:ext cx="91440" cy="18281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82815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1E78216-C376-334C-A1C3-74F6C1E320A2}">
      <dsp:nvSpPr>
        <dsp:cNvPr id="0" name=""/>
        <dsp:cNvSpPr/>
      </dsp:nvSpPr>
      <dsp:spPr>
        <a:xfrm>
          <a:off x="4565980" y="1920772"/>
          <a:ext cx="1376395" cy="457038"/>
        </a:xfrm>
        <a:prstGeom prst="roundRect">
          <a:avLst>
            <a:gd name="adj" fmla="val 10000"/>
          </a:avLst>
        </a:prstGeom>
        <a:solidFill>
          <a:schemeClr val="accent6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/>
            <a:t>Trámite de aduanas</a:t>
          </a:r>
        </a:p>
      </dsp:txBody>
      <dsp:txXfrm>
        <a:off x="4579366" y="1934158"/>
        <a:ext cx="1349623" cy="430266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DC2783-A107-564E-9576-480D6D8A2766}">
      <dsp:nvSpPr>
        <dsp:cNvPr id="0" name=""/>
        <dsp:cNvSpPr/>
      </dsp:nvSpPr>
      <dsp:spPr>
        <a:xfrm>
          <a:off x="2588402" y="1209"/>
          <a:ext cx="1376395" cy="45703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/>
            <a:t>Cola </a:t>
          </a:r>
          <a:r>
            <a:rPr lang="es-ES" sz="1200" kern="1200"/>
            <a:t>a migración</a:t>
          </a:r>
          <a:endParaRPr lang="es-ES" sz="1200" kern="1200" dirty="0"/>
        </a:p>
      </dsp:txBody>
      <dsp:txXfrm>
        <a:off x="2601788" y="14595"/>
        <a:ext cx="1349623" cy="430266"/>
      </dsp:txXfrm>
    </dsp:sp>
    <dsp:sp modelId="{A31B585E-44F8-1545-A790-D7896919DA7C}">
      <dsp:nvSpPr>
        <dsp:cNvPr id="0" name=""/>
        <dsp:cNvSpPr/>
      </dsp:nvSpPr>
      <dsp:spPr>
        <a:xfrm>
          <a:off x="3230879" y="458247"/>
          <a:ext cx="91440" cy="18281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82815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CF691E1-A644-514A-ADA4-66BDB02190BF}">
      <dsp:nvSpPr>
        <dsp:cNvPr id="0" name=""/>
        <dsp:cNvSpPr/>
      </dsp:nvSpPr>
      <dsp:spPr>
        <a:xfrm>
          <a:off x="2593760" y="641063"/>
          <a:ext cx="1365679" cy="45703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/>
            <a:t>Trámite de migración</a:t>
          </a:r>
        </a:p>
      </dsp:txBody>
      <dsp:txXfrm>
        <a:off x="2607146" y="654449"/>
        <a:ext cx="1338907" cy="430266"/>
      </dsp:txXfrm>
    </dsp:sp>
    <dsp:sp modelId="{99FBE8EC-5A40-1C4D-9EC5-4BA716768115}">
      <dsp:nvSpPr>
        <dsp:cNvPr id="0" name=""/>
        <dsp:cNvSpPr/>
      </dsp:nvSpPr>
      <dsp:spPr>
        <a:xfrm>
          <a:off x="1299021" y="1098102"/>
          <a:ext cx="1977578" cy="182815"/>
        </a:xfrm>
        <a:custGeom>
          <a:avLst/>
          <a:gdLst/>
          <a:ahLst/>
          <a:cxnLst/>
          <a:rect l="0" t="0" r="0" b="0"/>
          <a:pathLst>
            <a:path>
              <a:moveTo>
                <a:pt x="1977578" y="0"/>
              </a:moveTo>
              <a:lnTo>
                <a:pt x="1977578" y="91407"/>
              </a:lnTo>
              <a:lnTo>
                <a:pt x="0" y="91407"/>
              </a:lnTo>
              <a:lnTo>
                <a:pt x="0" y="182815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F29B65D-712F-1949-BB85-DBE76B314CBD}">
      <dsp:nvSpPr>
        <dsp:cNvPr id="0" name=""/>
        <dsp:cNvSpPr/>
      </dsp:nvSpPr>
      <dsp:spPr>
        <a:xfrm>
          <a:off x="610824" y="1280917"/>
          <a:ext cx="1376395" cy="457038"/>
        </a:xfrm>
        <a:prstGeom prst="roundRect">
          <a:avLst>
            <a:gd name="adj" fmla="val 10000"/>
          </a:avLst>
        </a:prstGeom>
        <a:solidFill>
          <a:schemeClr val="accent6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/>
            <a:t>Cola a aduanas</a:t>
          </a:r>
        </a:p>
      </dsp:txBody>
      <dsp:txXfrm>
        <a:off x="624210" y="1294303"/>
        <a:ext cx="1349623" cy="430266"/>
      </dsp:txXfrm>
    </dsp:sp>
    <dsp:sp modelId="{7CDDE187-37AB-4D4E-93C2-ADDFF6F203FB}">
      <dsp:nvSpPr>
        <dsp:cNvPr id="0" name=""/>
        <dsp:cNvSpPr/>
      </dsp:nvSpPr>
      <dsp:spPr>
        <a:xfrm>
          <a:off x="1253301" y="1737956"/>
          <a:ext cx="91440" cy="18281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82815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F6B2C91-1A31-5B44-BCAE-F15EC65D43E8}">
      <dsp:nvSpPr>
        <dsp:cNvPr id="0" name=""/>
        <dsp:cNvSpPr/>
      </dsp:nvSpPr>
      <dsp:spPr>
        <a:xfrm>
          <a:off x="610824" y="1920772"/>
          <a:ext cx="1376395" cy="457038"/>
        </a:xfrm>
        <a:prstGeom prst="roundRect">
          <a:avLst>
            <a:gd name="adj" fmla="val 10000"/>
          </a:avLst>
        </a:prstGeom>
        <a:solidFill>
          <a:schemeClr val="accent6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/>
            <a:t>Trámite de aduanas</a:t>
          </a:r>
        </a:p>
      </dsp:txBody>
      <dsp:txXfrm>
        <a:off x="624210" y="1934158"/>
        <a:ext cx="1349623" cy="430266"/>
      </dsp:txXfrm>
    </dsp:sp>
    <dsp:sp modelId="{B7E4C0F3-0FE9-354D-9714-9DD4FC3F916D}">
      <dsp:nvSpPr>
        <dsp:cNvPr id="0" name=""/>
        <dsp:cNvSpPr/>
      </dsp:nvSpPr>
      <dsp:spPr>
        <a:xfrm>
          <a:off x="3199450" y="1098102"/>
          <a:ext cx="91440" cy="182815"/>
        </a:xfrm>
        <a:custGeom>
          <a:avLst/>
          <a:gdLst/>
          <a:ahLst/>
          <a:cxnLst/>
          <a:rect l="0" t="0" r="0" b="0"/>
          <a:pathLst>
            <a:path>
              <a:moveTo>
                <a:pt x="77149" y="0"/>
              </a:moveTo>
              <a:lnTo>
                <a:pt x="77149" y="91407"/>
              </a:lnTo>
              <a:lnTo>
                <a:pt x="45720" y="91407"/>
              </a:lnTo>
              <a:lnTo>
                <a:pt x="45720" y="182815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6A11E27-0B84-3F4C-AF40-15B5E4FCB696}">
      <dsp:nvSpPr>
        <dsp:cNvPr id="0" name=""/>
        <dsp:cNvSpPr/>
      </dsp:nvSpPr>
      <dsp:spPr>
        <a:xfrm>
          <a:off x="2556973" y="1280917"/>
          <a:ext cx="1376395" cy="457038"/>
        </a:xfrm>
        <a:prstGeom prst="roundRect">
          <a:avLst>
            <a:gd name="adj" fmla="val 10000"/>
          </a:avLst>
        </a:prstGeom>
        <a:solidFill>
          <a:schemeClr val="accent6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/>
            <a:t>Cola a aduanas</a:t>
          </a:r>
        </a:p>
      </dsp:txBody>
      <dsp:txXfrm>
        <a:off x="2570359" y="1294303"/>
        <a:ext cx="1349623" cy="430266"/>
      </dsp:txXfrm>
    </dsp:sp>
    <dsp:sp modelId="{B1357FE5-C7A3-0040-BD3D-17DE78E3C345}">
      <dsp:nvSpPr>
        <dsp:cNvPr id="0" name=""/>
        <dsp:cNvSpPr/>
      </dsp:nvSpPr>
      <dsp:spPr>
        <a:xfrm>
          <a:off x="3199450" y="1737956"/>
          <a:ext cx="91440" cy="18281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82815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1505DA7-9870-5049-B1E8-69D85ECE7569}">
      <dsp:nvSpPr>
        <dsp:cNvPr id="0" name=""/>
        <dsp:cNvSpPr/>
      </dsp:nvSpPr>
      <dsp:spPr>
        <a:xfrm>
          <a:off x="2556973" y="1920772"/>
          <a:ext cx="1376395" cy="457038"/>
        </a:xfrm>
        <a:prstGeom prst="roundRect">
          <a:avLst>
            <a:gd name="adj" fmla="val 10000"/>
          </a:avLst>
        </a:prstGeom>
        <a:solidFill>
          <a:schemeClr val="accent6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/>
            <a:t>Trámite de aduanas</a:t>
          </a:r>
        </a:p>
      </dsp:txBody>
      <dsp:txXfrm>
        <a:off x="2570359" y="1934158"/>
        <a:ext cx="1349623" cy="430266"/>
      </dsp:txXfrm>
    </dsp:sp>
    <dsp:sp modelId="{93D6488C-BF85-8549-B10E-D38EAEBC684B}">
      <dsp:nvSpPr>
        <dsp:cNvPr id="0" name=""/>
        <dsp:cNvSpPr/>
      </dsp:nvSpPr>
      <dsp:spPr>
        <a:xfrm>
          <a:off x="3199450" y="2377810"/>
          <a:ext cx="91440" cy="18281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82815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5259EF8-9325-4A46-B0D3-D455D2E64145}">
      <dsp:nvSpPr>
        <dsp:cNvPr id="0" name=""/>
        <dsp:cNvSpPr/>
      </dsp:nvSpPr>
      <dsp:spPr>
        <a:xfrm>
          <a:off x="2556973" y="2560626"/>
          <a:ext cx="1376395" cy="45703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/>
            <a:t>Cola a PCD</a:t>
          </a:r>
        </a:p>
      </dsp:txBody>
      <dsp:txXfrm>
        <a:off x="2570359" y="2574012"/>
        <a:ext cx="1349623" cy="430266"/>
      </dsp:txXfrm>
    </dsp:sp>
    <dsp:sp modelId="{5F45766A-7297-6148-B7D8-F3155BA848BE}">
      <dsp:nvSpPr>
        <dsp:cNvPr id="0" name=""/>
        <dsp:cNvSpPr/>
      </dsp:nvSpPr>
      <dsp:spPr>
        <a:xfrm>
          <a:off x="3199450" y="3017665"/>
          <a:ext cx="91440" cy="18281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82815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9606B41-9894-D344-9AC0-C3C0AF19CCC0}">
      <dsp:nvSpPr>
        <dsp:cNvPr id="0" name=""/>
        <dsp:cNvSpPr/>
      </dsp:nvSpPr>
      <dsp:spPr>
        <a:xfrm>
          <a:off x="2556973" y="3200480"/>
          <a:ext cx="1376395" cy="457038"/>
        </a:xfrm>
        <a:prstGeom prst="roundRect">
          <a:avLst>
            <a:gd name="adj" fmla="val 10000"/>
          </a:avLst>
        </a:prstGeom>
        <a:solidFill>
          <a:schemeClr val="accent6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/>
            <a:t>Inspección de PCD</a:t>
          </a:r>
        </a:p>
      </dsp:txBody>
      <dsp:txXfrm>
        <a:off x="2570359" y="3213866"/>
        <a:ext cx="1349623" cy="430266"/>
      </dsp:txXfrm>
    </dsp:sp>
    <dsp:sp modelId="{764582A7-4091-C54D-A3CD-084F1562EFE4}">
      <dsp:nvSpPr>
        <dsp:cNvPr id="0" name=""/>
        <dsp:cNvSpPr/>
      </dsp:nvSpPr>
      <dsp:spPr>
        <a:xfrm>
          <a:off x="3199450" y="3657519"/>
          <a:ext cx="91440" cy="18281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82815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82D095F-9C68-7B4B-A3B5-5213FA2C78F0}">
      <dsp:nvSpPr>
        <dsp:cNvPr id="0" name=""/>
        <dsp:cNvSpPr/>
      </dsp:nvSpPr>
      <dsp:spPr>
        <a:xfrm>
          <a:off x="2556973" y="3840334"/>
          <a:ext cx="1376395" cy="45703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/>
            <a:t>Cola a aguja norte</a:t>
          </a:r>
        </a:p>
      </dsp:txBody>
      <dsp:txXfrm>
        <a:off x="2570359" y="3853720"/>
        <a:ext cx="1349623" cy="430266"/>
      </dsp:txXfrm>
    </dsp:sp>
    <dsp:sp modelId="{4602D411-308C-A04C-BD15-E8E1A988C9C0}">
      <dsp:nvSpPr>
        <dsp:cNvPr id="0" name=""/>
        <dsp:cNvSpPr/>
      </dsp:nvSpPr>
      <dsp:spPr>
        <a:xfrm>
          <a:off x="3199450" y="4297373"/>
          <a:ext cx="91440" cy="18281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82815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9D5F874-48DD-804E-9F92-7604AE8F6E86}">
      <dsp:nvSpPr>
        <dsp:cNvPr id="0" name=""/>
        <dsp:cNvSpPr/>
      </dsp:nvSpPr>
      <dsp:spPr>
        <a:xfrm>
          <a:off x="2556973" y="4480189"/>
          <a:ext cx="1376395" cy="45703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/>
            <a:t>Trámite aguja norte</a:t>
          </a:r>
        </a:p>
      </dsp:txBody>
      <dsp:txXfrm>
        <a:off x="2570359" y="4493575"/>
        <a:ext cx="1349623" cy="430266"/>
      </dsp:txXfrm>
    </dsp:sp>
    <dsp:sp modelId="{381BF6BD-FC55-5345-B2E0-A70B7B9B6241}">
      <dsp:nvSpPr>
        <dsp:cNvPr id="0" name=""/>
        <dsp:cNvSpPr/>
      </dsp:nvSpPr>
      <dsp:spPr>
        <a:xfrm>
          <a:off x="3199450" y="4937227"/>
          <a:ext cx="91440" cy="18281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82815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ED94200-C984-6644-8B0A-08CC5ED5A349}">
      <dsp:nvSpPr>
        <dsp:cNvPr id="0" name=""/>
        <dsp:cNvSpPr/>
      </dsp:nvSpPr>
      <dsp:spPr>
        <a:xfrm>
          <a:off x="2556973" y="5120043"/>
          <a:ext cx="1376395" cy="45703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/>
            <a:t>Cola ingreso a NI</a:t>
          </a:r>
        </a:p>
      </dsp:txBody>
      <dsp:txXfrm>
        <a:off x="2570359" y="5133429"/>
        <a:ext cx="1349623" cy="430266"/>
      </dsp:txXfrm>
    </dsp:sp>
    <dsp:sp modelId="{2C6FCC69-33EF-BF4B-B895-DCD2CDDAFE24}">
      <dsp:nvSpPr>
        <dsp:cNvPr id="0" name=""/>
        <dsp:cNvSpPr/>
      </dsp:nvSpPr>
      <dsp:spPr>
        <a:xfrm>
          <a:off x="3199450" y="5577082"/>
          <a:ext cx="91440" cy="18281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82815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630F2B3-5C5E-A544-853F-6FE67173799D}">
      <dsp:nvSpPr>
        <dsp:cNvPr id="0" name=""/>
        <dsp:cNvSpPr/>
      </dsp:nvSpPr>
      <dsp:spPr>
        <a:xfrm>
          <a:off x="2556973" y="5759897"/>
          <a:ext cx="1376395" cy="45703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/>
            <a:t>Ingreso a NI</a:t>
          </a:r>
        </a:p>
      </dsp:txBody>
      <dsp:txXfrm>
        <a:off x="2570359" y="5773283"/>
        <a:ext cx="1349623" cy="430266"/>
      </dsp:txXfrm>
    </dsp:sp>
    <dsp:sp modelId="{AEDEE852-C999-314C-B957-D129A087611D}">
      <dsp:nvSpPr>
        <dsp:cNvPr id="0" name=""/>
        <dsp:cNvSpPr/>
      </dsp:nvSpPr>
      <dsp:spPr>
        <a:xfrm>
          <a:off x="2454139" y="6216936"/>
          <a:ext cx="791031" cy="182815"/>
        </a:xfrm>
        <a:custGeom>
          <a:avLst/>
          <a:gdLst/>
          <a:ahLst/>
          <a:cxnLst/>
          <a:rect l="0" t="0" r="0" b="0"/>
          <a:pathLst>
            <a:path>
              <a:moveTo>
                <a:pt x="791031" y="0"/>
              </a:moveTo>
              <a:lnTo>
                <a:pt x="791031" y="91407"/>
              </a:lnTo>
              <a:lnTo>
                <a:pt x="0" y="91407"/>
              </a:lnTo>
              <a:lnTo>
                <a:pt x="0" y="182815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074FCB1-C60E-C744-869C-43594FD30358}">
      <dsp:nvSpPr>
        <dsp:cNvPr id="0" name=""/>
        <dsp:cNvSpPr/>
      </dsp:nvSpPr>
      <dsp:spPr>
        <a:xfrm>
          <a:off x="1765941" y="6399752"/>
          <a:ext cx="1376395" cy="457038"/>
        </a:xfrm>
        <a:prstGeom prst="roundRect">
          <a:avLst>
            <a:gd name="adj" fmla="val 10000"/>
          </a:avLst>
        </a:prstGeom>
        <a:solidFill>
          <a:schemeClr val="accent6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/>
            <a:t>Caseta NI</a:t>
          </a:r>
        </a:p>
      </dsp:txBody>
      <dsp:txXfrm>
        <a:off x="1779327" y="6413138"/>
        <a:ext cx="1349623" cy="430266"/>
      </dsp:txXfrm>
    </dsp:sp>
    <dsp:sp modelId="{C8CB631F-2D8A-4342-88BA-E92E91820387}">
      <dsp:nvSpPr>
        <dsp:cNvPr id="0" name=""/>
        <dsp:cNvSpPr/>
      </dsp:nvSpPr>
      <dsp:spPr>
        <a:xfrm>
          <a:off x="3245170" y="6216936"/>
          <a:ext cx="791031" cy="18281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1407"/>
              </a:lnTo>
              <a:lnTo>
                <a:pt x="791031" y="91407"/>
              </a:lnTo>
              <a:lnTo>
                <a:pt x="791031" y="182815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EA03DDE-BA24-FD44-9283-F90034B997F5}">
      <dsp:nvSpPr>
        <dsp:cNvPr id="0" name=""/>
        <dsp:cNvSpPr/>
      </dsp:nvSpPr>
      <dsp:spPr>
        <a:xfrm>
          <a:off x="3348004" y="6399752"/>
          <a:ext cx="1376395" cy="457038"/>
        </a:xfrm>
        <a:prstGeom prst="roundRect">
          <a:avLst>
            <a:gd name="adj" fmla="val 10000"/>
          </a:avLst>
        </a:prstGeom>
        <a:solidFill>
          <a:schemeClr val="accent6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/>
            <a:t>Caseta NI</a:t>
          </a:r>
        </a:p>
      </dsp:txBody>
      <dsp:txXfrm>
        <a:off x="3361390" y="6413138"/>
        <a:ext cx="1349623" cy="430266"/>
      </dsp:txXfrm>
    </dsp:sp>
    <dsp:sp modelId="{348645C0-6DA7-D744-84B5-ACB24AC8FE64}">
      <dsp:nvSpPr>
        <dsp:cNvPr id="0" name=""/>
        <dsp:cNvSpPr/>
      </dsp:nvSpPr>
      <dsp:spPr>
        <a:xfrm>
          <a:off x="3276600" y="1098102"/>
          <a:ext cx="1977578" cy="18281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1407"/>
              </a:lnTo>
              <a:lnTo>
                <a:pt x="1977578" y="91407"/>
              </a:lnTo>
              <a:lnTo>
                <a:pt x="1977578" y="182815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C99B446-B48B-074B-BA43-1BD9746780D9}">
      <dsp:nvSpPr>
        <dsp:cNvPr id="0" name=""/>
        <dsp:cNvSpPr/>
      </dsp:nvSpPr>
      <dsp:spPr>
        <a:xfrm>
          <a:off x="4565980" y="1280917"/>
          <a:ext cx="1376395" cy="457038"/>
        </a:xfrm>
        <a:prstGeom prst="roundRect">
          <a:avLst>
            <a:gd name="adj" fmla="val 10000"/>
          </a:avLst>
        </a:prstGeom>
        <a:solidFill>
          <a:schemeClr val="accent6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/>
            <a:t>Cola a aduanas</a:t>
          </a:r>
        </a:p>
      </dsp:txBody>
      <dsp:txXfrm>
        <a:off x="4579366" y="1294303"/>
        <a:ext cx="1349623" cy="430266"/>
      </dsp:txXfrm>
    </dsp:sp>
    <dsp:sp modelId="{A2110837-5558-3F43-82ED-C9F39D34C8DB}">
      <dsp:nvSpPr>
        <dsp:cNvPr id="0" name=""/>
        <dsp:cNvSpPr/>
      </dsp:nvSpPr>
      <dsp:spPr>
        <a:xfrm>
          <a:off x="5208458" y="1737956"/>
          <a:ext cx="91440" cy="18281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82815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1E78216-C376-334C-A1C3-74F6C1E320A2}">
      <dsp:nvSpPr>
        <dsp:cNvPr id="0" name=""/>
        <dsp:cNvSpPr/>
      </dsp:nvSpPr>
      <dsp:spPr>
        <a:xfrm>
          <a:off x="4565980" y="1920772"/>
          <a:ext cx="1376395" cy="457038"/>
        </a:xfrm>
        <a:prstGeom prst="roundRect">
          <a:avLst>
            <a:gd name="adj" fmla="val 10000"/>
          </a:avLst>
        </a:prstGeom>
        <a:solidFill>
          <a:schemeClr val="accent6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/>
            <a:t>Trámite de aduanas</a:t>
          </a:r>
        </a:p>
      </dsp:txBody>
      <dsp:txXfrm>
        <a:off x="4579366" y="1934158"/>
        <a:ext cx="1349623" cy="430266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DC2783-A107-564E-9576-480D6D8A2766}">
      <dsp:nvSpPr>
        <dsp:cNvPr id="0" name=""/>
        <dsp:cNvSpPr/>
      </dsp:nvSpPr>
      <dsp:spPr>
        <a:xfrm>
          <a:off x="2588402" y="1209"/>
          <a:ext cx="1376395" cy="45703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/>
            <a:t>Cola </a:t>
          </a:r>
          <a:r>
            <a:rPr lang="es-ES" sz="1200" kern="1200"/>
            <a:t>a migración</a:t>
          </a:r>
          <a:endParaRPr lang="es-ES" sz="1200" kern="1200" dirty="0"/>
        </a:p>
      </dsp:txBody>
      <dsp:txXfrm>
        <a:off x="2601788" y="14595"/>
        <a:ext cx="1349623" cy="430266"/>
      </dsp:txXfrm>
    </dsp:sp>
    <dsp:sp modelId="{A31B585E-44F8-1545-A790-D7896919DA7C}">
      <dsp:nvSpPr>
        <dsp:cNvPr id="0" name=""/>
        <dsp:cNvSpPr/>
      </dsp:nvSpPr>
      <dsp:spPr>
        <a:xfrm>
          <a:off x="3230879" y="458247"/>
          <a:ext cx="91440" cy="18281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82815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CF691E1-A644-514A-ADA4-66BDB02190BF}">
      <dsp:nvSpPr>
        <dsp:cNvPr id="0" name=""/>
        <dsp:cNvSpPr/>
      </dsp:nvSpPr>
      <dsp:spPr>
        <a:xfrm>
          <a:off x="2593760" y="641063"/>
          <a:ext cx="1365679" cy="45703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/>
            <a:t>Trámite de migración</a:t>
          </a:r>
        </a:p>
      </dsp:txBody>
      <dsp:txXfrm>
        <a:off x="2607146" y="654449"/>
        <a:ext cx="1338907" cy="430266"/>
      </dsp:txXfrm>
    </dsp:sp>
    <dsp:sp modelId="{99FBE8EC-5A40-1C4D-9EC5-4BA716768115}">
      <dsp:nvSpPr>
        <dsp:cNvPr id="0" name=""/>
        <dsp:cNvSpPr/>
      </dsp:nvSpPr>
      <dsp:spPr>
        <a:xfrm>
          <a:off x="1299021" y="1098102"/>
          <a:ext cx="1977578" cy="182815"/>
        </a:xfrm>
        <a:custGeom>
          <a:avLst/>
          <a:gdLst/>
          <a:ahLst/>
          <a:cxnLst/>
          <a:rect l="0" t="0" r="0" b="0"/>
          <a:pathLst>
            <a:path>
              <a:moveTo>
                <a:pt x="1977578" y="0"/>
              </a:moveTo>
              <a:lnTo>
                <a:pt x="1977578" y="91407"/>
              </a:lnTo>
              <a:lnTo>
                <a:pt x="0" y="91407"/>
              </a:lnTo>
              <a:lnTo>
                <a:pt x="0" y="182815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F29B65D-712F-1949-BB85-DBE76B314CBD}">
      <dsp:nvSpPr>
        <dsp:cNvPr id="0" name=""/>
        <dsp:cNvSpPr/>
      </dsp:nvSpPr>
      <dsp:spPr>
        <a:xfrm>
          <a:off x="610824" y="1280917"/>
          <a:ext cx="1376395" cy="457038"/>
        </a:xfrm>
        <a:prstGeom prst="roundRect">
          <a:avLst>
            <a:gd name="adj" fmla="val 10000"/>
          </a:avLst>
        </a:prstGeom>
        <a:solidFill>
          <a:schemeClr val="accent6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/>
            <a:t>Cola a aduanas</a:t>
          </a:r>
        </a:p>
      </dsp:txBody>
      <dsp:txXfrm>
        <a:off x="624210" y="1294303"/>
        <a:ext cx="1349623" cy="430266"/>
      </dsp:txXfrm>
    </dsp:sp>
    <dsp:sp modelId="{7CDDE187-37AB-4D4E-93C2-ADDFF6F203FB}">
      <dsp:nvSpPr>
        <dsp:cNvPr id="0" name=""/>
        <dsp:cNvSpPr/>
      </dsp:nvSpPr>
      <dsp:spPr>
        <a:xfrm>
          <a:off x="1253301" y="1737956"/>
          <a:ext cx="91440" cy="18281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82815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F6B2C91-1A31-5B44-BCAE-F15EC65D43E8}">
      <dsp:nvSpPr>
        <dsp:cNvPr id="0" name=""/>
        <dsp:cNvSpPr/>
      </dsp:nvSpPr>
      <dsp:spPr>
        <a:xfrm>
          <a:off x="610824" y="1920772"/>
          <a:ext cx="1376395" cy="457038"/>
        </a:xfrm>
        <a:prstGeom prst="roundRect">
          <a:avLst>
            <a:gd name="adj" fmla="val 10000"/>
          </a:avLst>
        </a:prstGeom>
        <a:solidFill>
          <a:schemeClr val="accent6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/>
            <a:t>Trámite de aduanas</a:t>
          </a:r>
        </a:p>
      </dsp:txBody>
      <dsp:txXfrm>
        <a:off x="624210" y="1934158"/>
        <a:ext cx="1349623" cy="430266"/>
      </dsp:txXfrm>
    </dsp:sp>
    <dsp:sp modelId="{B7E4C0F3-0FE9-354D-9714-9DD4FC3F916D}">
      <dsp:nvSpPr>
        <dsp:cNvPr id="0" name=""/>
        <dsp:cNvSpPr/>
      </dsp:nvSpPr>
      <dsp:spPr>
        <a:xfrm>
          <a:off x="3199450" y="1098102"/>
          <a:ext cx="91440" cy="182815"/>
        </a:xfrm>
        <a:custGeom>
          <a:avLst/>
          <a:gdLst/>
          <a:ahLst/>
          <a:cxnLst/>
          <a:rect l="0" t="0" r="0" b="0"/>
          <a:pathLst>
            <a:path>
              <a:moveTo>
                <a:pt x="77149" y="0"/>
              </a:moveTo>
              <a:lnTo>
                <a:pt x="77149" y="91407"/>
              </a:lnTo>
              <a:lnTo>
                <a:pt x="45720" y="91407"/>
              </a:lnTo>
              <a:lnTo>
                <a:pt x="45720" y="182815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6A11E27-0B84-3F4C-AF40-15B5E4FCB696}">
      <dsp:nvSpPr>
        <dsp:cNvPr id="0" name=""/>
        <dsp:cNvSpPr/>
      </dsp:nvSpPr>
      <dsp:spPr>
        <a:xfrm>
          <a:off x="2556973" y="1280917"/>
          <a:ext cx="1376395" cy="457038"/>
        </a:xfrm>
        <a:prstGeom prst="roundRect">
          <a:avLst>
            <a:gd name="adj" fmla="val 10000"/>
          </a:avLst>
        </a:prstGeom>
        <a:solidFill>
          <a:schemeClr val="accent6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/>
            <a:t>Cola a aduanas</a:t>
          </a:r>
        </a:p>
      </dsp:txBody>
      <dsp:txXfrm>
        <a:off x="2570359" y="1294303"/>
        <a:ext cx="1349623" cy="430266"/>
      </dsp:txXfrm>
    </dsp:sp>
    <dsp:sp modelId="{B1357FE5-C7A3-0040-BD3D-17DE78E3C345}">
      <dsp:nvSpPr>
        <dsp:cNvPr id="0" name=""/>
        <dsp:cNvSpPr/>
      </dsp:nvSpPr>
      <dsp:spPr>
        <a:xfrm>
          <a:off x="3199450" y="1737956"/>
          <a:ext cx="91440" cy="18281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82815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1505DA7-9870-5049-B1E8-69D85ECE7569}">
      <dsp:nvSpPr>
        <dsp:cNvPr id="0" name=""/>
        <dsp:cNvSpPr/>
      </dsp:nvSpPr>
      <dsp:spPr>
        <a:xfrm>
          <a:off x="2556973" y="1920772"/>
          <a:ext cx="1376395" cy="457038"/>
        </a:xfrm>
        <a:prstGeom prst="roundRect">
          <a:avLst>
            <a:gd name="adj" fmla="val 10000"/>
          </a:avLst>
        </a:prstGeom>
        <a:solidFill>
          <a:schemeClr val="accent6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/>
            <a:t>Trámite de aduanas</a:t>
          </a:r>
        </a:p>
      </dsp:txBody>
      <dsp:txXfrm>
        <a:off x="2570359" y="1934158"/>
        <a:ext cx="1349623" cy="430266"/>
      </dsp:txXfrm>
    </dsp:sp>
    <dsp:sp modelId="{93D6488C-BF85-8549-B10E-D38EAEBC684B}">
      <dsp:nvSpPr>
        <dsp:cNvPr id="0" name=""/>
        <dsp:cNvSpPr/>
      </dsp:nvSpPr>
      <dsp:spPr>
        <a:xfrm>
          <a:off x="3199450" y="2377810"/>
          <a:ext cx="91440" cy="18281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82815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5259EF8-9325-4A46-B0D3-D455D2E64145}">
      <dsp:nvSpPr>
        <dsp:cNvPr id="0" name=""/>
        <dsp:cNvSpPr/>
      </dsp:nvSpPr>
      <dsp:spPr>
        <a:xfrm>
          <a:off x="2556973" y="2560626"/>
          <a:ext cx="1376395" cy="45703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/>
            <a:t>Cola a PCD</a:t>
          </a:r>
        </a:p>
      </dsp:txBody>
      <dsp:txXfrm>
        <a:off x="2570359" y="2574012"/>
        <a:ext cx="1349623" cy="430266"/>
      </dsp:txXfrm>
    </dsp:sp>
    <dsp:sp modelId="{5F45766A-7297-6148-B7D8-F3155BA848BE}">
      <dsp:nvSpPr>
        <dsp:cNvPr id="0" name=""/>
        <dsp:cNvSpPr/>
      </dsp:nvSpPr>
      <dsp:spPr>
        <a:xfrm>
          <a:off x="3199450" y="3017665"/>
          <a:ext cx="91440" cy="18281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82815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9606B41-9894-D344-9AC0-C3C0AF19CCC0}">
      <dsp:nvSpPr>
        <dsp:cNvPr id="0" name=""/>
        <dsp:cNvSpPr/>
      </dsp:nvSpPr>
      <dsp:spPr>
        <a:xfrm>
          <a:off x="2556973" y="3200480"/>
          <a:ext cx="1376395" cy="457038"/>
        </a:xfrm>
        <a:prstGeom prst="roundRect">
          <a:avLst>
            <a:gd name="adj" fmla="val 10000"/>
          </a:avLst>
        </a:prstGeom>
        <a:solidFill>
          <a:schemeClr val="accent6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/>
            <a:t>Inspección de PCD</a:t>
          </a:r>
        </a:p>
      </dsp:txBody>
      <dsp:txXfrm>
        <a:off x="2570359" y="3213866"/>
        <a:ext cx="1349623" cy="430266"/>
      </dsp:txXfrm>
    </dsp:sp>
    <dsp:sp modelId="{764582A7-4091-C54D-A3CD-084F1562EFE4}">
      <dsp:nvSpPr>
        <dsp:cNvPr id="0" name=""/>
        <dsp:cNvSpPr/>
      </dsp:nvSpPr>
      <dsp:spPr>
        <a:xfrm>
          <a:off x="3199450" y="3657519"/>
          <a:ext cx="91440" cy="18281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82815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82D095F-9C68-7B4B-A3B5-5213FA2C78F0}">
      <dsp:nvSpPr>
        <dsp:cNvPr id="0" name=""/>
        <dsp:cNvSpPr/>
      </dsp:nvSpPr>
      <dsp:spPr>
        <a:xfrm>
          <a:off x="2556973" y="3840334"/>
          <a:ext cx="1376395" cy="45703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/>
            <a:t>Cola a aguja norte</a:t>
          </a:r>
        </a:p>
      </dsp:txBody>
      <dsp:txXfrm>
        <a:off x="2570359" y="3853720"/>
        <a:ext cx="1349623" cy="430266"/>
      </dsp:txXfrm>
    </dsp:sp>
    <dsp:sp modelId="{4602D411-308C-A04C-BD15-E8E1A988C9C0}">
      <dsp:nvSpPr>
        <dsp:cNvPr id="0" name=""/>
        <dsp:cNvSpPr/>
      </dsp:nvSpPr>
      <dsp:spPr>
        <a:xfrm>
          <a:off x="3199450" y="4297373"/>
          <a:ext cx="91440" cy="18281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82815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9D5F874-48DD-804E-9F92-7604AE8F6E86}">
      <dsp:nvSpPr>
        <dsp:cNvPr id="0" name=""/>
        <dsp:cNvSpPr/>
      </dsp:nvSpPr>
      <dsp:spPr>
        <a:xfrm>
          <a:off x="2556973" y="4480189"/>
          <a:ext cx="1376395" cy="45703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/>
            <a:t>Trámite aguja norte</a:t>
          </a:r>
        </a:p>
      </dsp:txBody>
      <dsp:txXfrm>
        <a:off x="2570359" y="4493575"/>
        <a:ext cx="1349623" cy="430266"/>
      </dsp:txXfrm>
    </dsp:sp>
    <dsp:sp modelId="{381BF6BD-FC55-5345-B2E0-A70B7B9B6241}">
      <dsp:nvSpPr>
        <dsp:cNvPr id="0" name=""/>
        <dsp:cNvSpPr/>
      </dsp:nvSpPr>
      <dsp:spPr>
        <a:xfrm>
          <a:off x="3199450" y="4937227"/>
          <a:ext cx="91440" cy="18281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82815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ED94200-C984-6644-8B0A-08CC5ED5A349}">
      <dsp:nvSpPr>
        <dsp:cNvPr id="0" name=""/>
        <dsp:cNvSpPr/>
      </dsp:nvSpPr>
      <dsp:spPr>
        <a:xfrm>
          <a:off x="2556973" y="5120043"/>
          <a:ext cx="1376395" cy="45703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/>
            <a:t>Cola ingreso a NI</a:t>
          </a:r>
        </a:p>
      </dsp:txBody>
      <dsp:txXfrm>
        <a:off x="2570359" y="5133429"/>
        <a:ext cx="1349623" cy="430266"/>
      </dsp:txXfrm>
    </dsp:sp>
    <dsp:sp modelId="{2C6FCC69-33EF-BF4B-B895-DCD2CDDAFE24}">
      <dsp:nvSpPr>
        <dsp:cNvPr id="0" name=""/>
        <dsp:cNvSpPr/>
      </dsp:nvSpPr>
      <dsp:spPr>
        <a:xfrm>
          <a:off x="3199450" y="5577082"/>
          <a:ext cx="91440" cy="18281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82815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630F2B3-5C5E-A544-853F-6FE67173799D}">
      <dsp:nvSpPr>
        <dsp:cNvPr id="0" name=""/>
        <dsp:cNvSpPr/>
      </dsp:nvSpPr>
      <dsp:spPr>
        <a:xfrm>
          <a:off x="2556973" y="5759897"/>
          <a:ext cx="1376395" cy="45703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/>
            <a:t>Ingreso a NI</a:t>
          </a:r>
        </a:p>
      </dsp:txBody>
      <dsp:txXfrm>
        <a:off x="2570359" y="5773283"/>
        <a:ext cx="1349623" cy="430266"/>
      </dsp:txXfrm>
    </dsp:sp>
    <dsp:sp modelId="{AEDEE852-C999-314C-B957-D129A087611D}">
      <dsp:nvSpPr>
        <dsp:cNvPr id="0" name=""/>
        <dsp:cNvSpPr/>
      </dsp:nvSpPr>
      <dsp:spPr>
        <a:xfrm>
          <a:off x="2454139" y="6216936"/>
          <a:ext cx="791031" cy="182815"/>
        </a:xfrm>
        <a:custGeom>
          <a:avLst/>
          <a:gdLst/>
          <a:ahLst/>
          <a:cxnLst/>
          <a:rect l="0" t="0" r="0" b="0"/>
          <a:pathLst>
            <a:path>
              <a:moveTo>
                <a:pt x="791031" y="0"/>
              </a:moveTo>
              <a:lnTo>
                <a:pt x="791031" y="91407"/>
              </a:lnTo>
              <a:lnTo>
                <a:pt x="0" y="91407"/>
              </a:lnTo>
              <a:lnTo>
                <a:pt x="0" y="182815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074FCB1-C60E-C744-869C-43594FD30358}">
      <dsp:nvSpPr>
        <dsp:cNvPr id="0" name=""/>
        <dsp:cNvSpPr/>
      </dsp:nvSpPr>
      <dsp:spPr>
        <a:xfrm>
          <a:off x="1765941" y="6399752"/>
          <a:ext cx="1376395" cy="457038"/>
        </a:xfrm>
        <a:prstGeom prst="roundRect">
          <a:avLst>
            <a:gd name="adj" fmla="val 10000"/>
          </a:avLst>
        </a:prstGeom>
        <a:solidFill>
          <a:schemeClr val="accent6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/>
            <a:t>Caseta NI</a:t>
          </a:r>
        </a:p>
      </dsp:txBody>
      <dsp:txXfrm>
        <a:off x="1779327" y="6413138"/>
        <a:ext cx="1349623" cy="430266"/>
      </dsp:txXfrm>
    </dsp:sp>
    <dsp:sp modelId="{C8CB631F-2D8A-4342-88BA-E92E91820387}">
      <dsp:nvSpPr>
        <dsp:cNvPr id="0" name=""/>
        <dsp:cNvSpPr/>
      </dsp:nvSpPr>
      <dsp:spPr>
        <a:xfrm>
          <a:off x="3245170" y="6216936"/>
          <a:ext cx="791031" cy="18281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1407"/>
              </a:lnTo>
              <a:lnTo>
                <a:pt x="791031" y="91407"/>
              </a:lnTo>
              <a:lnTo>
                <a:pt x="791031" y="182815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EA03DDE-BA24-FD44-9283-F90034B997F5}">
      <dsp:nvSpPr>
        <dsp:cNvPr id="0" name=""/>
        <dsp:cNvSpPr/>
      </dsp:nvSpPr>
      <dsp:spPr>
        <a:xfrm>
          <a:off x="3348004" y="6399752"/>
          <a:ext cx="1376395" cy="457038"/>
        </a:xfrm>
        <a:prstGeom prst="roundRect">
          <a:avLst>
            <a:gd name="adj" fmla="val 10000"/>
          </a:avLst>
        </a:prstGeom>
        <a:solidFill>
          <a:schemeClr val="accent6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/>
            <a:t>Caseta NI</a:t>
          </a:r>
        </a:p>
      </dsp:txBody>
      <dsp:txXfrm>
        <a:off x="3361390" y="6413138"/>
        <a:ext cx="1349623" cy="430266"/>
      </dsp:txXfrm>
    </dsp:sp>
    <dsp:sp modelId="{348645C0-6DA7-D744-84B5-ACB24AC8FE64}">
      <dsp:nvSpPr>
        <dsp:cNvPr id="0" name=""/>
        <dsp:cNvSpPr/>
      </dsp:nvSpPr>
      <dsp:spPr>
        <a:xfrm>
          <a:off x="3276600" y="1098102"/>
          <a:ext cx="1977578" cy="18281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1407"/>
              </a:lnTo>
              <a:lnTo>
                <a:pt x="1977578" y="91407"/>
              </a:lnTo>
              <a:lnTo>
                <a:pt x="1977578" y="182815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C99B446-B48B-074B-BA43-1BD9746780D9}">
      <dsp:nvSpPr>
        <dsp:cNvPr id="0" name=""/>
        <dsp:cNvSpPr/>
      </dsp:nvSpPr>
      <dsp:spPr>
        <a:xfrm>
          <a:off x="4565980" y="1280917"/>
          <a:ext cx="1376395" cy="457038"/>
        </a:xfrm>
        <a:prstGeom prst="roundRect">
          <a:avLst>
            <a:gd name="adj" fmla="val 10000"/>
          </a:avLst>
        </a:prstGeom>
        <a:solidFill>
          <a:schemeClr val="accent6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/>
            <a:t>Cola a aduanas</a:t>
          </a:r>
        </a:p>
      </dsp:txBody>
      <dsp:txXfrm>
        <a:off x="4579366" y="1294303"/>
        <a:ext cx="1349623" cy="430266"/>
      </dsp:txXfrm>
    </dsp:sp>
    <dsp:sp modelId="{A2110837-5558-3F43-82ED-C9F39D34C8DB}">
      <dsp:nvSpPr>
        <dsp:cNvPr id="0" name=""/>
        <dsp:cNvSpPr/>
      </dsp:nvSpPr>
      <dsp:spPr>
        <a:xfrm>
          <a:off x="5208458" y="1737956"/>
          <a:ext cx="91440" cy="18281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82815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1E78216-C376-334C-A1C3-74F6C1E320A2}">
      <dsp:nvSpPr>
        <dsp:cNvPr id="0" name=""/>
        <dsp:cNvSpPr/>
      </dsp:nvSpPr>
      <dsp:spPr>
        <a:xfrm>
          <a:off x="4565980" y="1920772"/>
          <a:ext cx="1376395" cy="457038"/>
        </a:xfrm>
        <a:prstGeom prst="roundRect">
          <a:avLst>
            <a:gd name="adj" fmla="val 10000"/>
          </a:avLst>
        </a:prstGeom>
        <a:solidFill>
          <a:schemeClr val="accent6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/>
            <a:t>Trámite de aduanas</a:t>
          </a:r>
        </a:p>
      </dsp:txBody>
      <dsp:txXfrm>
        <a:off x="4579366" y="1934158"/>
        <a:ext cx="1349623" cy="43026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R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21E422-E41D-9640-B5DC-73CE446A9FBB}" type="datetimeFigureOut">
              <a:rPr lang="es-CR" smtClean="0"/>
              <a:t>19/7/22</a:t>
            </a:fld>
            <a:endParaRPr lang="es-CR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R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R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R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834E1C-69D1-1246-9B6E-7A611F895E84}" type="slidenum">
              <a:rPr lang="es-CR" smtClean="0"/>
              <a:t>‹Nº›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35160175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R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834E1C-69D1-1246-9B6E-7A611F895E84}" type="slidenum">
              <a:rPr lang="es-CR" smtClean="0"/>
              <a:t>2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28313724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809628" y="2127657"/>
            <a:ext cx="10572742" cy="111950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789512" y="4406831"/>
            <a:ext cx="10612975" cy="1146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7/19/22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100" b="1" i="0">
                <a:solidFill>
                  <a:srgbClr val="43525B"/>
                </a:solidFill>
                <a:latin typeface="Exo2-SemiBold"/>
                <a:cs typeface="Exo2-SemiBold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900" b="0" i="0">
                <a:solidFill>
                  <a:srgbClr val="43525B"/>
                </a:solidFill>
                <a:latin typeface="Montserrat"/>
                <a:cs typeface="Montserra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7/19/22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6096000" y="0"/>
            <a:ext cx="6096000" cy="6858000"/>
          </a:xfrm>
          <a:custGeom>
            <a:avLst/>
            <a:gdLst/>
            <a:ahLst/>
            <a:cxnLst/>
            <a:rect l="l" t="t" r="r" b="b"/>
            <a:pathLst>
              <a:path w="6096000" h="6858000">
                <a:moveTo>
                  <a:pt x="0" y="6858000"/>
                </a:moveTo>
                <a:lnTo>
                  <a:pt x="6096000" y="6858000"/>
                </a:lnTo>
                <a:lnTo>
                  <a:pt x="6096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D2E8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0" y="0"/>
            <a:ext cx="6096000" cy="6858000"/>
          </a:xfrm>
          <a:custGeom>
            <a:avLst/>
            <a:gdLst/>
            <a:ahLst/>
            <a:cxnLst/>
            <a:rect l="l" t="t" r="r" b="b"/>
            <a:pathLst>
              <a:path w="6096000" h="6858000">
                <a:moveTo>
                  <a:pt x="6096000" y="0"/>
                </a:moveTo>
                <a:lnTo>
                  <a:pt x="0" y="0"/>
                </a:lnTo>
                <a:lnTo>
                  <a:pt x="0" y="6858000"/>
                </a:lnTo>
                <a:lnTo>
                  <a:pt x="6096000" y="6858000"/>
                </a:lnTo>
                <a:lnTo>
                  <a:pt x="6096000" y="0"/>
                </a:lnTo>
                <a:close/>
              </a:path>
            </a:pathLst>
          </a:custGeom>
          <a:solidFill>
            <a:srgbClr val="1FAA6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100" b="1" i="0">
                <a:solidFill>
                  <a:srgbClr val="43525B"/>
                </a:solidFill>
                <a:latin typeface="Exo2-SemiBold"/>
                <a:cs typeface="Exo2-SemiBold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86285" y="1626349"/>
            <a:ext cx="4412615" cy="34594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chemeClr val="bg1"/>
                </a:solidFill>
                <a:latin typeface="Montserrat"/>
                <a:cs typeface="Montserra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7/19/22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100" b="1" i="0">
                <a:solidFill>
                  <a:srgbClr val="43525B"/>
                </a:solidFill>
                <a:latin typeface="Exo2-SemiBold"/>
                <a:cs typeface="Exo2-SemiBold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7/19/22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7/19/22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202950" y="570726"/>
            <a:ext cx="5786099" cy="22631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100" b="1" i="0">
                <a:solidFill>
                  <a:srgbClr val="43525B"/>
                </a:solidFill>
                <a:latin typeface="Exo2-SemiBold"/>
                <a:cs typeface="Exo2-SemiBold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042419" y="3162938"/>
            <a:ext cx="10107160" cy="1752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900" b="0" i="0">
                <a:solidFill>
                  <a:srgbClr val="43525B"/>
                </a:solidFill>
                <a:latin typeface="Montserrat"/>
                <a:cs typeface="Montserra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7/19/22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7.xml"/><Relationship Id="rId3" Type="http://schemas.openxmlformats.org/officeDocument/2006/relationships/image" Target="../media/image9.png"/><Relationship Id="rId7" Type="http://schemas.openxmlformats.org/officeDocument/2006/relationships/diagramLayout" Target="../diagrams/layout7.xml"/><Relationship Id="rId12" Type="http://schemas.openxmlformats.org/officeDocument/2006/relationships/image" Target="../media/image18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7.xml"/><Relationship Id="rId11" Type="http://schemas.openxmlformats.org/officeDocument/2006/relationships/image" Target="../media/image17.jpeg"/><Relationship Id="rId5" Type="http://schemas.openxmlformats.org/officeDocument/2006/relationships/image" Target="../media/image15.svg"/><Relationship Id="rId10" Type="http://schemas.microsoft.com/office/2007/relationships/diagramDrawing" Target="../diagrams/drawing7.xml"/><Relationship Id="rId4" Type="http://schemas.openxmlformats.org/officeDocument/2006/relationships/image" Target="../media/image14.png"/><Relationship Id="rId9" Type="http://schemas.openxmlformats.org/officeDocument/2006/relationships/diagramColors" Target="../diagrams/colors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8.xml"/><Relationship Id="rId3" Type="http://schemas.openxmlformats.org/officeDocument/2006/relationships/image" Target="../media/image9.png"/><Relationship Id="rId7" Type="http://schemas.openxmlformats.org/officeDocument/2006/relationships/diagramLayout" Target="../diagrams/layout8.xml"/><Relationship Id="rId12" Type="http://schemas.openxmlformats.org/officeDocument/2006/relationships/image" Target="../media/image18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8.xml"/><Relationship Id="rId11" Type="http://schemas.openxmlformats.org/officeDocument/2006/relationships/image" Target="../media/image17.jpeg"/><Relationship Id="rId5" Type="http://schemas.openxmlformats.org/officeDocument/2006/relationships/image" Target="../media/image15.svg"/><Relationship Id="rId10" Type="http://schemas.microsoft.com/office/2007/relationships/diagramDrawing" Target="../diagrams/drawing8.xml"/><Relationship Id="rId4" Type="http://schemas.openxmlformats.org/officeDocument/2006/relationships/image" Target="../media/image14.png"/><Relationship Id="rId9" Type="http://schemas.openxmlformats.org/officeDocument/2006/relationships/diagramColors" Target="../diagrams/colors8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9.xml"/><Relationship Id="rId3" Type="http://schemas.openxmlformats.org/officeDocument/2006/relationships/image" Target="../media/image9.png"/><Relationship Id="rId7" Type="http://schemas.openxmlformats.org/officeDocument/2006/relationships/diagramLayout" Target="../diagrams/layout9.xml"/><Relationship Id="rId12" Type="http://schemas.openxmlformats.org/officeDocument/2006/relationships/image" Target="../media/image18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9.xml"/><Relationship Id="rId11" Type="http://schemas.openxmlformats.org/officeDocument/2006/relationships/image" Target="../media/image17.jpeg"/><Relationship Id="rId5" Type="http://schemas.openxmlformats.org/officeDocument/2006/relationships/image" Target="../media/image15.svg"/><Relationship Id="rId10" Type="http://schemas.microsoft.com/office/2007/relationships/diagramDrawing" Target="../diagrams/drawing9.xml"/><Relationship Id="rId4" Type="http://schemas.openxmlformats.org/officeDocument/2006/relationships/image" Target="../media/image14.png"/><Relationship Id="rId9" Type="http://schemas.openxmlformats.org/officeDocument/2006/relationships/diagramColors" Target="../diagrams/colors9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0.xml"/><Relationship Id="rId3" Type="http://schemas.openxmlformats.org/officeDocument/2006/relationships/image" Target="../media/image9.png"/><Relationship Id="rId7" Type="http://schemas.openxmlformats.org/officeDocument/2006/relationships/diagramLayout" Target="../diagrams/layout10.xml"/><Relationship Id="rId12" Type="http://schemas.openxmlformats.org/officeDocument/2006/relationships/image" Target="../media/image18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10.xml"/><Relationship Id="rId11" Type="http://schemas.openxmlformats.org/officeDocument/2006/relationships/image" Target="../media/image17.jpeg"/><Relationship Id="rId5" Type="http://schemas.openxmlformats.org/officeDocument/2006/relationships/image" Target="../media/image15.svg"/><Relationship Id="rId10" Type="http://schemas.microsoft.com/office/2007/relationships/diagramDrawing" Target="../diagrams/drawing10.xml"/><Relationship Id="rId4" Type="http://schemas.openxmlformats.org/officeDocument/2006/relationships/image" Target="../media/image14.png"/><Relationship Id="rId9" Type="http://schemas.openxmlformats.org/officeDocument/2006/relationships/diagramColors" Target="../diagrams/colors10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1.xml"/><Relationship Id="rId3" Type="http://schemas.openxmlformats.org/officeDocument/2006/relationships/image" Target="../media/image9.png"/><Relationship Id="rId7" Type="http://schemas.openxmlformats.org/officeDocument/2006/relationships/diagramLayout" Target="../diagrams/layout11.xml"/><Relationship Id="rId12" Type="http://schemas.openxmlformats.org/officeDocument/2006/relationships/image" Target="../media/image18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11.xml"/><Relationship Id="rId11" Type="http://schemas.openxmlformats.org/officeDocument/2006/relationships/image" Target="../media/image17.jpeg"/><Relationship Id="rId5" Type="http://schemas.openxmlformats.org/officeDocument/2006/relationships/image" Target="../media/image15.svg"/><Relationship Id="rId10" Type="http://schemas.microsoft.com/office/2007/relationships/diagramDrawing" Target="../diagrams/drawing11.xml"/><Relationship Id="rId4" Type="http://schemas.openxmlformats.org/officeDocument/2006/relationships/image" Target="../media/image14.png"/><Relationship Id="rId9" Type="http://schemas.openxmlformats.org/officeDocument/2006/relationships/diagramColors" Target="../diagrams/colors1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2.xml"/><Relationship Id="rId3" Type="http://schemas.openxmlformats.org/officeDocument/2006/relationships/image" Target="../media/image9.png"/><Relationship Id="rId7" Type="http://schemas.openxmlformats.org/officeDocument/2006/relationships/diagramLayout" Target="../diagrams/layout12.xml"/><Relationship Id="rId12" Type="http://schemas.openxmlformats.org/officeDocument/2006/relationships/image" Target="../media/image18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12.xml"/><Relationship Id="rId11" Type="http://schemas.openxmlformats.org/officeDocument/2006/relationships/image" Target="../media/image17.jpeg"/><Relationship Id="rId5" Type="http://schemas.openxmlformats.org/officeDocument/2006/relationships/image" Target="../media/image15.svg"/><Relationship Id="rId10" Type="http://schemas.microsoft.com/office/2007/relationships/diagramDrawing" Target="../diagrams/drawing12.xml"/><Relationship Id="rId4" Type="http://schemas.openxmlformats.org/officeDocument/2006/relationships/image" Target="../media/image14.png"/><Relationship Id="rId9" Type="http://schemas.openxmlformats.org/officeDocument/2006/relationships/diagramColors" Target="../diagrams/colors1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3.xml"/><Relationship Id="rId3" Type="http://schemas.openxmlformats.org/officeDocument/2006/relationships/image" Target="../media/image9.png"/><Relationship Id="rId7" Type="http://schemas.openxmlformats.org/officeDocument/2006/relationships/diagramLayout" Target="../diagrams/layout13.xml"/><Relationship Id="rId12" Type="http://schemas.openxmlformats.org/officeDocument/2006/relationships/image" Target="../media/image18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13.xml"/><Relationship Id="rId11" Type="http://schemas.openxmlformats.org/officeDocument/2006/relationships/image" Target="../media/image17.jpeg"/><Relationship Id="rId5" Type="http://schemas.openxmlformats.org/officeDocument/2006/relationships/image" Target="../media/image15.svg"/><Relationship Id="rId10" Type="http://schemas.microsoft.com/office/2007/relationships/diagramDrawing" Target="../diagrams/drawing13.xml"/><Relationship Id="rId4" Type="http://schemas.openxmlformats.org/officeDocument/2006/relationships/image" Target="../media/image14.png"/><Relationship Id="rId9" Type="http://schemas.openxmlformats.org/officeDocument/2006/relationships/diagramColors" Target="../diagrams/colors13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4.xml"/><Relationship Id="rId3" Type="http://schemas.openxmlformats.org/officeDocument/2006/relationships/image" Target="../media/image9.png"/><Relationship Id="rId7" Type="http://schemas.openxmlformats.org/officeDocument/2006/relationships/diagramLayout" Target="../diagrams/layout14.xml"/><Relationship Id="rId12" Type="http://schemas.openxmlformats.org/officeDocument/2006/relationships/image" Target="../media/image18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14.xml"/><Relationship Id="rId11" Type="http://schemas.openxmlformats.org/officeDocument/2006/relationships/image" Target="../media/image17.jpeg"/><Relationship Id="rId5" Type="http://schemas.openxmlformats.org/officeDocument/2006/relationships/image" Target="../media/image15.svg"/><Relationship Id="rId10" Type="http://schemas.microsoft.com/office/2007/relationships/diagramDrawing" Target="../diagrams/drawing14.xml"/><Relationship Id="rId4" Type="http://schemas.openxmlformats.org/officeDocument/2006/relationships/image" Target="../media/image14.png"/><Relationship Id="rId9" Type="http://schemas.openxmlformats.org/officeDocument/2006/relationships/diagramColors" Target="../diagrams/colors14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5.xml"/><Relationship Id="rId3" Type="http://schemas.openxmlformats.org/officeDocument/2006/relationships/image" Target="../media/image9.png"/><Relationship Id="rId7" Type="http://schemas.openxmlformats.org/officeDocument/2006/relationships/diagramLayout" Target="../diagrams/layout15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15.xml"/><Relationship Id="rId11" Type="http://schemas.openxmlformats.org/officeDocument/2006/relationships/image" Target="../media/image13.png"/><Relationship Id="rId5" Type="http://schemas.openxmlformats.org/officeDocument/2006/relationships/image" Target="../media/image15.svg"/><Relationship Id="rId10" Type="http://schemas.microsoft.com/office/2007/relationships/diagramDrawing" Target="../diagrams/drawing15.xml"/><Relationship Id="rId4" Type="http://schemas.openxmlformats.org/officeDocument/2006/relationships/image" Target="../media/image14.png"/><Relationship Id="rId9" Type="http://schemas.openxmlformats.org/officeDocument/2006/relationships/diagramColors" Target="../diagrams/colors1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9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6.xml"/><Relationship Id="rId3" Type="http://schemas.openxmlformats.org/officeDocument/2006/relationships/image" Target="../media/image24.png"/><Relationship Id="rId7" Type="http://schemas.openxmlformats.org/officeDocument/2006/relationships/diagramLayout" Target="../diagrams/layout16.xm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Relationship Id="rId6" Type="http://schemas.openxmlformats.org/officeDocument/2006/relationships/diagramData" Target="../diagrams/data16.xml"/><Relationship Id="rId5" Type="http://schemas.openxmlformats.org/officeDocument/2006/relationships/image" Target="../media/image18.jpeg"/><Relationship Id="rId10" Type="http://schemas.microsoft.com/office/2007/relationships/diagramDrawing" Target="../diagrams/drawing16.xml"/><Relationship Id="rId4" Type="http://schemas.openxmlformats.org/officeDocument/2006/relationships/image" Target="../media/image25.png"/><Relationship Id="rId9" Type="http://schemas.openxmlformats.org/officeDocument/2006/relationships/diagramColors" Target="../diagrams/colors16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7.xml"/><Relationship Id="rId3" Type="http://schemas.openxmlformats.org/officeDocument/2006/relationships/image" Target="../media/image24.png"/><Relationship Id="rId7" Type="http://schemas.openxmlformats.org/officeDocument/2006/relationships/diagramLayout" Target="../diagrams/layout17.xm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Relationship Id="rId6" Type="http://schemas.openxmlformats.org/officeDocument/2006/relationships/diagramData" Target="../diagrams/data17.xml"/><Relationship Id="rId5" Type="http://schemas.openxmlformats.org/officeDocument/2006/relationships/image" Target="../media/image18.jpeg"/><Relationship Id="rId10" Type="http://schemas.microsoft.com/office/2007/relationships/diagramDrawing" Target="../diagrams/drawing17.xml"/><Relationship Id="rId4" Type="http://schemas.openxmlformats.org/officeDocument/2006/relationships/image" Target="../media/image25.png"/><Relationship Id="rId9" Type="http://schemas.openxmlformats.org/officeDocument/2006/relationships/diagramColors" Target="../diagrams/colors17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8.xml"/><Relationship Id="rId3" Type="http://schemas.openxmlformats.org/officeDocument/2006/relationships/image" Target="../media/image24.png"/><Relationship Id="rId7" Type="http://schemas.openxmlformats.org/officeDocument/2006/relationships/diagramLayout" Target="../diagrams/layout18.xm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Relationship Id="rId6" Type="http://schemas.openxmlformats.org/officeDocument/2006/relationships/diagramData" Target="../diagrams/data18.xml"/><Relationship Id="rId5" Type="http://schemas.openxmlformats.org/officeDocument/2006/relationships/image" Target="../media/image18.jpeg"/><Relationship Id="rId10" Type="http://schemas.microsoft.com/office/2007/relationships/diagramDrawing" Target="../diagrams/drawing18.xml"/><Relationship Id="rId4" Type="http://schemas.openxmlformats.org/officeDocument/2006/relationships/image" Target="../media/image25.png"/><Relationship Id="rId9" Type="http://schemas.openxmlformats.org/officeDocument/2006/relationships/diagramColors" Target="../diagrams/colors18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9.xml"/><Relationship Id="rId3" Type="http://schemas.openxmlformats.org/officeDocument/2006/relationships/image" Target="../media/image24.png"/><Relationship Id="rId7" Type="http://schemas.openxmlformats.org/officeDocument/2006/relationships/diagramLayout" Target="../diagrams/layout19.xm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Relationship Id="rId6" Type="http://schemas.openxmlformats.org/officeDocument/2006/relationships/diagramData" Target="../diagrams/data19.xml"/><Relationship Id="rId5" Type="http://schemas.openxmlformats.org/officeDocument/2006/relationships/image" Target="../media/image18.jpeg"/><Relationship Id="rId10" Type="http://schemas.microsoft.com/office/2007/relationships/diagramDrawing" Target="../diagrams/drawing19.xml"/><Relationship Id="rId4" Type="http://schemas.openxmlformats.org/officeDocument/2006/relationships/image" Target="../media/image25.png"/><Relationship Id="rId9" Type="http://schemas.openxmlformats.org/officeDocument/2006/relationships/diagramColors" Target="../diagrams/colors19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20.xml"/><Relationship Id="rId3" Type="http://schemas.openxmlformats.org/officeDocument/2006/relationships/image" Target="../media/image24.png"/><Relationship Id="rId7" Type="http://schemas.openxmlformats.org/officeDocument/2006/relationships/diagramLayout" Target="../diagrams/layout20.xm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Relationship Id="rId6" Type="http://schemas.openxmlformats.org/officeDocument/2006/relationships/diagramData" Target="../diagrams/data20.xml"/><Relationship Id="rId5" Type="http://schemas.openxmlformats.org/officeDocument/2006/relationships/image" Target="../media/image18.jpeg"/><Relationship Id="rId10" Type="http://schemas.microsoft.com/office/2007/relationships/diagramDrawing" Target="../diagrams/drawing20.xml"/><Relationship Id="rId4" Type="http://schemas.openxmlformats.org/officeDocument/2006/relationships/image" Target="../media/image25.png"/><Relationship Id="rId9" Type="http://schemas.openxmlformats.org/officeDocument/2006/relationships/diagramColors" Target="../diagrams/colors20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21.xml"/><Relationship Id="rId3" Type="http://schemas.openxmlformats.org/officeDocument/2006/relationships/image" Target="../media/image24.png"/><Relationship Id="rId7" Type="http://schemas.openxmlformats.org/officeDocument/2006/relationships/diagramLayout" Target="../diagrams/layout21.xm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Relationship Id="rId6" Type="http://schemas.openxmlformats.org/officeDocument/2006/relationships/diagramData" Target="../diagrams/data21.xml"/><Relationship Id="rId5" Type="http://schemas.openxmlformats.org/officeDocument/2006/relationships/image" Target="../media/image18.jpeg"/><Relationship Id="rId10" Type="http://schemas.microsoft.com/office/2007/relationships/diagramDrawing" Target="../diagrams/drawing21.xml"/><Relationship Id="rId4" Type="http://schemas.openxmlformats.org/officeDocument/2006/relationships/image" Target="../media/image25.png"/><Relationship Id="rId9" Type="http://schemas.openxmlformats.org/officeDocument/2006/relationships/diagramColors" Target="../diagrams/colors2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22.xml"/><Relationship Id="rId3" Type="http://schemas.openxmlformats.org/officeDocument/2006/relationships/image" Target="../media/image24.png"/><Relationship Id="rId7" Type="http://schemas.openxmlformats.org/officeDocument/2006/relationships/diagramLayout" Target="../diagrams/layout22.xm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Relationship Id="rId6" Type="http://schemas.openxmlformats.org/officeDocument/2006/relationships/diagramData" Target="../diagrams/data22.xml"/><Relationship Id="rId5" Type="http://schemas.openxmlformats.org/officeDocument/2006/relationships/image" Target="../media/image18.jpeg"/><Relationship Id="rId10" Type="http://schemas.microsoft.com/office/2007/relationships/diagramDrawing" Target="../diagrams/drawing22.xml"/><Relationship Id="rId4" Type="http://schemas.openxmlformats.org/officeDocument/2006/relationships/image" Target="../media/image25.png"/><Relationship Id="rId9" Type="http://schemas.openxmlformats.org/officeDocument/2006/relationships/diagramColors" Target="../diagrams/colors2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3.xml"/><Relationship Id="rId3" Type="http://schemas.openxmlformats.org/officeDocument/2006/relationships/image" Target="../media/image15.svg"/><Relationship Id="rId7" Type="http://schemas.openxmlformats.org/officeDocument/2006/relationships/diagramQuickStyle" Target="../diagrams/quickStyle23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23.xml"/><Relationship Id="rId5" Type="http://schemas.openxmlformats.org/officeDocument/2006/relationships/diagramData" Target="../diagrams/data23.xml"/><Relationship Id="rId4" Type="http://schemas.openxmlformats.org/officeDocument/2006/relationships/image" Target="../media/image13.png"/><Relationship Id="rId9" Type="http://schemas.microsoft.com/office/2007/relationships/diagramDrawing" Target="../diagrams/drawing23.xml"/></Relationships>
</file>

<file path=ppt/slides/_rels/slide3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4.xml"/><Relationship Id="rId13" Type="http://schemas.microsoft.com/office/2007/relationships/diagramDrawing" Target="../diagrams/drawing25.xml"/><Relationship Id="rId3" Type="http://schemas.openxmlformats.org/officeDocument/2006/relationships/image" Target="../media/image15.svg"/><Relationship Id="rId7" Type="http://schemas.openxmlformats.org/officeDocument/2006/relationships/diagramColors" Target="../diagrams/colors24.xml"/><Relationship Id="rId12" Type="http://schemas.openxmlformats.org/officeDocument/2006/relationships/diagramColors" Target="../diagrams/colors25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4.xml"/><Relationship Id="rId11" Type="http://schemas.openxmlformats.org/officeDocument/2006/relationships/diagramQuickStyle" Target="../diagrams/quickStyle25.xml"/><Relationship Id="rId5" Type="http://schemas.openxmlformats.org/officeDocument/2006/relationships/diagramLayout" Target="../diagrams/layout24.xml"/><Relationship Id="rId10" Type="http://schemas.openxmlformats.org/officeDocument/2006/relationships/diagramLayout" Target="../diagrams/layout25.xml"/><Relationship Id="rId4" Type="http://schemas.openxmlformats.org/officeDocument/2006/relationships/diagramData" Target="../diagrams/data24.xml"/><Relationship Id="rId9" Type="http://schemas.openxmlformats.org/officeDocument/2006/relationships/diagramData" Target="../diagrams/data2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image" Target="../media/image9.png"/><Relationship Id="rId7" Type="http://schemas.openxmlformats.org/officeDocument/2006/relationships/diagramLayout" Target="../diagrams/layout1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1.xml"/><Relationship Id="rId5" Type="http://schemas.openxmlformats.org/officeDocument/2006/relationships/image" Target="../media/image15.svg"/><Relationship Id="rId10" Type="http://schemas.microsoft.com/office/2007/relationships/diagramDrawing" Target="../diagrams/drawing1.xml"/><Relationship Id="rId4" Type="http://schemas.openxmlformats.org/officeDocument/2006/relationships/image" Target="../media/image14.png"/><Relationship Id="rId9" Type="http://schemas.openxmlformats.org/officeDocument/2006/relationships/diagramColors" Target="../diagrams/colors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3.xml"/><Relationship Id="rId3" Type="http://schemas.openxmlformats.org/officeDocument/2006/relationships/image" Target="../media/image9.png"/><Relationship Id="rId7" Type="http://schemas.openxmlformats.org/officeDocument/2006/relationships/diagramLayout" Target="../diagrams/layout3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3.xml"/><Relationship Id="rId11" Type="http://schemas.openxmlformats.org/officeDocument/2006/relationships/image" Target="../media/image17.jpeg"/><Relationship Id="rId5" Type="http://schemas.openxmlformats.org/officeDocument/2006/relationships/image" Target="../media/image15.svg"/><Relationship Id="rId10" Type="http://schemas.microsoft.com/office/2007/relationships/diagramDrawing" Target="../diagrams/drawing3.xml"/><Relationship Id="rId4" Type="http://schemas.openxmlformats.org/officeDocument/2006/relationships/image" Target="../media/image14.png"/><Relationship Id="rId9" Type="http://schemas.openxmlformats.org/officeDocument/2006/relationships/diagramColors" Target="../diagrams/colors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4.xml"/><Relationship Id="rId3" Type="http://schemas.openxmlformats.org/officeDocument/2006/relationships/image" Target="../media/image9.png"/><Relationship Id="rId7" Type="http://schemas.openxmlformats.org/officeDocument/2006/relationships/diagramLayout" Target="../diagrams/layout4.xml"/><Relationship Id="rId12" Type="http://schemas.openxmlformats.org/officeDocument/2006/relationships/image" Target="../media/image18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4.xml"/><Relationship Id="rId11" Type="http://schemas.openxmlformats.org/officeDocument/2006/relationships/image" Target="../media/image17.jpeg"/><Relationship Id="rId5" Type="http://schemas.openxmlformats.org/officeDocument/2006/relationships/image" Target="../media/image15.svg"/><Relationship Id="rId10" Type="http://schemas.microsoft.com/office/2007/relationships/diagramDrawing" Target="../diagrams/drawing4.xml"/><Relationship Id="rId4" Type="http://schemas.openxmlformats.org/officeDocument/2006/relationships/image" Target="../media/image14.png"/><Relationship Id="rId9" Type="http://schemas.openxmlformats.org/officeDocument/2006/relationships/diagramColors" Target="../diagrams/colors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5.xml"/><Relationship Id="rId3" Type="http://schemas.openxmlformats.org/officeDocument/2006/relationships/image" Target="../media/image9.png"/><Relationship Id="rId7" Type="http://schemas.openxmlformats.org/officeDocument/2006/relationships/diagramLayout" Target="../diagrams/layout5.xml"/><Relationship Id="rId12" Type="http://schemas.openxmlformats.org/officeDocument/2006/relationships/image" Target="../media/image18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5.xml"/><Relationship Id="rId11" Type="http://schemas.openxmlformats.org/officeDocument/2006/relationships/image" Target="../media/image17.jpeg"/><Relationship Id="rId5" Type="http://schemas.openxmlformats.org/officeDocument/2006/relationships/image" Target="../media/image15.svg"/><Relationship Id="rId10" Type="http://schemas.microsoft.com/office/2007/relationships/diagramDrawing" Target="../diagrams/drawing5.xml"/><Relationship Id="rId4" Type="http://schemas.openxmlformats.org/officeDocument/2006/relationships/image" Target="../media/image14.png"/><Relationship Id="rId9" Type="http://schemas.openxmlformats.org/officeDocument/2006/relationships/diagramColors" Target="../diagrams/colors5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6.xml"/><Relationship Id="rId3" Type="http://schemas.openxmlformats.org/officeDocument/2006/relationships/image" Target="../media/image9.png"/><Relationship Id="rId7" Type="http://schemas.openxmlformats.org/officeDocument/2006/relationships/diagramLayout" Target="../diagrams/layout6.xml"/><Relationship Id="rId12" Type="http://schemas.openxmlformats.org/officeDocument/2006/relationships/image" Target="../media/image18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6.xml"/><Relationship Id="rId11" Type="http://schemas.openxmlformats.org/officeDocument/2006/relationships/image" Target="../media/image17.jpeg"/><Relationship Id="rId5" Type="http://schemas.openxmlformats.org/officeDocument/2006/relationships/image" Target="../media/image15.svg"/><Relationship Id="rId10" Type="http://schemas.microsoft.com/office/2007/relationships/diagramDrawing" Target="../diagrams/drawing6.xml"/><Relationship Id="rId4" Type="http://schemas.openxmlformats.org/officeDocument/2006/relationships/image" Target="../media/image14.png"/><Relationship Id="rId9" Type="http://schemas.openxmlformats.org/officeDocument/2006/relationships/diagramColors" Target="../diagrams/colors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02224" y="4624222"/>
            <a:ext cx="5903376" cy="797012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 marR="5080">
              <a:lnSpc>
                <a:spcPts val="2980"/>
              </a:lnSpc>
              <a:spcBef>
                <a:spcPts val="114"/>
              </a:spcBef>
            </a:pPr>
            <a:r>
              <a:rPr lang="es-ES" sz="2600" b="1" dirty="0">
                <a:solidFill>
                  <a:srgbClr val="FFFFFF"/>
                </a:solidFill>
                <a:latin typeface="Exo2-Thin"/>
                <a:cs typeface="Exo2-Thin"/>
              </a:rPr>
              <a:t>Línea Base Peñas Blancas</a:t>
            </a:r>
          </a:p>
          <a:p>
            <a:pPr marL="12700" marR="5080">
              <a:lnSpc>
                <a:spcPts val="2980"/>
              </a:lnSpc>
              <a:spcBef>
                <a:spcPts val="114"/>
              </a:spcBef>
            </a:pPr>
            <a:r>
              <a:rPr lang="es-ES" sz="2600" b="1" dirty="0">
                <a:solidFill>
                  <a:srgbClr val="FFFFFF"/>
                </a:solidFill>
                <a:latin typeface="Exo2-Thin"/>
                <a:cs typeface="Exo2-Thin"/>
              </a:rPr>
              <a:t>Egreso</a:t>
            </a:r>
            <a:endParaRPr sz="2600" b="1" dirty="0">
              <a:latin typeface="Exo2-Thin"/>
              <a:cs typeface="Exo2-Thi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0833874" y="5747511"/>
            <a:ext cx="1051791" cy="63274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10078359" y="5742386"/>
            <a:ext cx="699135" cy="699135"/>
            <a:chOff x="10078359" y="5742386"/>
            <a:chExt cx="699135" cy="699135"/>
          </a:xfrm>
        </p:grpSpPr>
        <p:sp>
          <p:nvSpPr>
            <p:cNvPr id="5" name="object 5"/>
            <p:cNvSpPr/>
            <p:nvPr/>
          </p:nvSpPr>
          <p:spPr>
            <a:xfrm>
              <a:off x="10078352" y="5742393"/>
              <a:ext cx="699135" cy="699135"/>
            </a:xfrm>
            <a:custGeom>
              <a:avLst/>
              <a:gdLst/>
              <a:ahLst/>
              <a:cxnLst/>
              <a:rect l="l" t="t" r="r" b="b"/>
              <a:pathLst>
                <a:path w="699134" h="699135">
                  <a:moveTo>
                    <a:pt x="157899" y="464997"/>
                  </a:moveTo>
                  <a:lnTo>
                    <a:pt x="153670" y="457631"/>
                  </a:lnTo>
                  <a:lnTo>
                    <a:pt x="112242" y="481533"/>
                  </a:lnTo>
                  <a:lnTo>
                    <a:pt x="106908" y="473595"/>
                  </a:lnTo>
                  <a:lnTo>
                    <a:pt x="94272" y="465074"/>
                  </a:lnTo>
                  <a:lnTo>
                    <a:pt x="78778" y="461949"/>
                  </a:lnTo>
                  <a:lnTo>
                    <a:pt x="63296" y="465074"/>
                  </a:lnTo>
                  <a:lnTo>
                    <a:pt x="50660" y="473595"/>
                  </a:lnTo>
                  <a:lnTo>
                    <a:pt x="42125" y="486244"/>
                  </a:lnTo>
                  <a:lnTo>
                    <a:pt x="39001" y="501726"/>
                  </a:lnTo>
                  <a:lnTo>
                    <a:pt x="42125" y="517207"/>
                  </a:lnTo>
                  <a:lnTo>
                    <a:pt x="50660" y="529844"/>
                  </a:lnTo>
                  <a:lnTo>
                    <a:pt x="63296" y="538378"/>
                  </a:lnTo>
                  <a:lnTo>
                    <a:pt x="78778" y="541502"/>
                  </a:lnTo>
                  <a:lnTo>
                    <a:pt x="94272" y="538378"/>
                  </a:lnTo>
                  <a:lnTo>
                    <a:pt x="106908" y="529844"/>
                  </a:lnTo>
                  <a:lnTo>
                    <a:pt x="115430" y="517207"/>
                  </a:lnTo>
                  <a:lnTo>
                    <a:pt x="118554" y="501726"/>
                  </a:lnTo>
                  <a:lnTo>
                    <a:pt x="116014" y="489165"/>
                  </a:lnTo>
                  <a:lnTo>
                    <a:pt x="157899" y="464997"/>
                  </a:lnTo>
                  <a:close/>
                </a:path>
                <a:path w="699134" h="699135">
                  <a:moveTo>
                    <a:pt x="193116" y="189687"/>
                  </a:moveTo>
                  <a:lnTo>
                    <a:pt x="175806" y="172656"/>
                  </a:lnTo>
                  <a:lnTo>
                    <a:pt x="179501" y="167182"/>
                  </a:lnTo>
                  <a:lnTo>
                    <a:pt x="181787" y="155829"/>
                  </a:lnTo>
                  <a:lnTo>
                    <a:pt x="179501" y="144487"/>
                  </a:lnTo>
                  <a:lnTo>
                    <a:pt x="173253" y="135229"/>
                  </a:lnTo>
                  <a:lnTo>
                    <a:pt x="163995" y="128981"/>
                  </a:lnTo>
                  <a:lnTo>
                    <a:pt x="152641" y="126695"/>
                  </a:lnTo>
                  <a:lnTo>
                    <a:pt x="141300" y="128981"/>
                  </a:lnTo>
                  <a:lnTo>
                    <a:pt x="132041" y="135229"/>
                  </a:lnTo>
                  <a:lnTo>
                    <a:pt x="125793" y="144487"/>
                  </a:lnTo>
                  <a:lnTo>
                    <a:pt x="123507" y="155829"/>
                  </a:lnTo>
                  <a:lnTo>
                    <a:pt x="125793" y="167182"/>
                  </a:lnTo>
                  <a:lnTo>
                    <a:pt x="132041" y="176441"/>
                  </a:lnTo>
                  <a:lnTo>
                    <a:pt x="141300" y="182689"/>
                  </a:lnTo>
                  <a:lnTo>
                    <a:pt x="152641" y="184975"/>
                  </a:lnTo>
                  <a:lnTo>
                    <a:pt x="163995" y="182689"/>
                  </a:lnTo>
                  <a:lnTo>
                    <a:pt x="169862" y="178739"/>
                  </a:lnTo>
                  <a:lnTo>
                    <a:pt x="187172" y="195757"/>
                  </a:lnTo>
                  <a:lnTo>
                    <a:pt x="191096" y="191668"/>
                  </a:lnTo>
                  <a:lnTo>
                    <a:pt x="193116" y="189687"/>
                  </a:lnTo>
                  <a:close/>
                </a:path>
                <a:path w="699134" h="699135">
                  <a:moveTo>
                    <a:pt x="260591" y="310667"/>
                  </a:moveTo>
                  <a:lnTo>
                    <a:pt x="260502" y="310286"/>
                  </a:lnTo>
                  <a:lnTo>
                    <a:pt x="260146" y="310222"/>
                  </a:lnTo>
                  <a:lnTo>
                    <a:pt x="260591" y="310667"/>
                  </a:lnTo>
                  <a:close/>
                </a:path>
                <a:path w="699134" h="699135">
                  <a:moveTo>
                    <a:pt x="560616" y="349554"/>
                  </a:moveTo>
                  <a:lnTo>
                    <a:pt x="555040" y="301155"/>
                  </a:lnTo>
                  <a:lnTo>
                    <a:pt x="539153" y="256730"/>
                  </a:lnTo>
                  <a:lnTo>
                    <a:pt x="514248" y="217538"/>
                  </a:lnTo>
                  <a:lnTo>
                    <a:pt x="509003" y="212305"/>
                  </a:lnTo>
                  <a:lnTo>
                    <a:pt x="509003" y="362902"/>
                  </a:lnTo>
                  <a:lnTo>
                    <a:pt x="504418" y="370979"/>
                  </a:lnTo>
                  <a:lnTo>
                    <a:pt x="499173" y="369404"/>
                  </a:lnTo>
                  <a:lnTo>
                    <a:pt x="492429" y="364020"/>
                  </a:lnTo>
                  <a:lnTo>
                    <a:pt x="483362" y="360629"/>
                  </a:lnTo>
                  <a:lnTo>
                    <a:pt x="476326" y="376897"/>
                  </a:lnTo>
                  <a:lnTo>
                    <a:pt x="473989" y="394246"/>
                  </a:lnTo>
                  <a:lnTo>
                    <a:pt x="479298" y="410578"/>
                  </a:lnTo>
                  <a:lnTo>
                    <a:pt x="495173" y="423786"/>
                  </a:lnTo>
                  <a:lnTo>
                    <a:pt x="479425" y="437883"/>
                  </a:lnTo>
                  <a:lnTo>
                    <a:pt x="481723" y="451002"/>
                  </a:lnTo>
                  <a:lnTo>
                    <a:pt x="483222" y="464337"/>
                  </a:lnTo>
                  <a:lnTo>
                    <a:pt x="465061" y="479120"/>
                  </a:lnTo>
                  <a:lnTo>
                    <a:pt x="471728" y="487857"/>
                  </a:lnTo>
                  <a:lnTo>
                    <a:pt x="477837" y="498678"/>
                  </a:lnTo>
                  <a:lnTo>
                    <a:pt x="479336" y="502386"/>
                  </a:lnTo>
                  <a:lnTo>
                    <a:pt x="472147" y="489839"/>
                  </a:lnTo>
                  <a:lnTo>
                    <a:pt x="457568" y="476262"/>
                  </a:lnTo>
                  <a:lnTo>
                    <a:pt x="457149" y="473240"/>
                  </a:lnTo>
                  <a:lnTo>
                    <a:pt x="457022" y="472287"/>
                  </a:lnTo>
                  <a:lnTo>
                    <a:pt x="459701" y="468744"/>
                  </a:lnTo>
                  <a:lnTo>
                    <a:pt x="454787" y="456476"/>
                  </a:lnTo>
                  <a:lnTo>
                    <a:pt x="456349" y="453859"/>
                  </a:lnTo>
                  <a:lnTo>
                    <a:pt x="451980" y="451980"/>
                  </a:lnTo>
                  <a:lnTo>
                    <a:pt x="445897" y="450621"/>
                  </a:lnTo>
                  <a:lnTo>
                    <a:pt x="442290" y="449541"/>
                  </a:lnTo>
                  <a:lnTo>
                    <a:pt x="432816" y="442074"/>
                  </a:lnTo>
                  <a:lnTo>
                    <a:pt x="427380" y="444601"/>
                  </a:lnTo>
                  <a:lnTo>
                    <a:pt x="429094" y="452323"/>
                  </a:lnTo>
                  <a:lnTo>
                    <a:pt x="441083" y="460463"/>
                  </a:lnTo>
                  <a:lnTo>
                    <a:pt x="436651" y="473240"/>
                  </a:lnTo>
                  <a:lnTo>
                    <a:pt x="416560" y="467855"/>
                  </a:lnTo>
                  <a:lnTo>
                    <a:pt x="402272" y="452831"/>
                  </a:lnTo>
                  <a:lnTo>
                    <a:pt x="414629" y="437527"/>
                  </a:lnTo>
                  <a:lnTo>
                    <a:pt x="415277" y="436727"/>
                  </a:lnTo>
                  <a:lnTo>
                    <a:pt x="413308" y="436003"/>
                  </a:lnTo>
                  <a:lnTo>
                    <a:pt x="410476" y="437197"/>
                  </a:lnTo>
                  <a:lnTo>
                    <a:pt x="408927" y="437527"/>
                  </a:lnTo>
                  <a:lnTo>
                    <a:pt x="410756" y="434174"/>
                  </a:lnTo>
                  <a:lnTo>
                    <a:pt x="411568" y="416687"/>
                  </a:lnTo>
                  <a:lnTo>
                    <a:pt x="395973" y="398208"/>
                  </a:lnTo>
                  <a:lnTo>
                    <a:pt x="373697" y="382498"/>
                  </a:lnTo>
                  <a:lnTo>
                    <a:pt x="354520" y="373367"/>
                  </a:lnTo>
                  <a:lnTo>
                    <a:pt x="326351" y="357898"/>
                  </a:lnTo>
                  <a:lnTo>
                    <a:pt x="325691" y="357543"/>
                  </a:lnTo>
                  <a:lnTo>
                    <a:pt x="312000" y="338810"/>
                  </a:lnTo>
                  <a:lnTo>
                    <a:pt x="295617" y="319747"/>
                  </a:lnTo>
                  <a:lnTo>
                    <a:pt x="290563" y="317449"/>
                  </a:lnTo>
                  <a:lnTo>
                    <a:pt x="284175" y="314540"/>
                  </a:lnTo>
                  <a:lnTo>
                    <a:pt x="258787" y="302971"/>
                  </a:lnTo>
                  <a:lnTo>
                    <a:pt x="260502" y="310286"/>
                  </a:lnTo>
                  <a:lnTo>
                    <a:pt x="268363" y="311683"/>
                  </a:lnTo>
                  <a:lnTo>
                    <a:pt x="271614" y="312991"/>
                  </a:lnTo>
                  <a:lnTo>
                    <a:pt x="272580" y="314540"/>
                  </a:lnTo>
                  <a:lnTo>
                    <a:pt x="266204" y="312686"/>
                  </a:lnTo>
                  <a:lnTo>
                    <a:pt x="269265" y="314058"/>
                  </a:lnTo>
                  <a:lnTo>
                    <a:pt x="276606" y="315366"/>
                  </a:lnTo>
                  <a:lnTo>
                    <a:pt x="268846" y="317449"/>
                  </a:lnTo>
                  <a:lnTo>
                    <a:pt x="265480" y="315493"/>
                  </a:lnTo>
                  <a:lnTo>
                    <a:pt x="260591" y="310667"/>
                  </a:lnTo>
                  <a:lnTo>
                    <a:pt x="261950" y="316420"/>
                  </a:lnTo>
                  <a:lnTo>
                    <a:pt x="270903" y="323024"/>
                  </a:lnTo>
                  <a:lnTo>
                    <a:pt x="281813" y="328015"/>
                  </a:lnTo>
                  <a:lnTo>
                    <a:pt x="290842" y="336638"/>
                  </a:lnTo>
                  <a:lnTo>
                    <a:pt x="277444" y="357898"/>
                  </a:lnTo>
                  <a:lnTo>
                    <a:pt x="267284" y="355612"/>
                  </a:lnTo>
                  <a:lnTo>
                    <a:pt x="252844" y="343103"/>
                  </a:lnTo>
                  <a:lnTo>
                    <a:pt x="226580" y="333705"/>
                  </a:lnTo>
                  <a:lnTo>
                    <a:pt x="205232" y="309905"/>
                  </a:lnTo>
                  <a:lnTo>
                    <a:pt x="206540" y="287388"/>
                  </a:lnTo>
                  <a:lnTo>
                    <a:pt x="215430" y="267246"/>
                  </a:lnTo>
                  <a:lnTo>
                    <a:pt x="216763" y="250634"/>
                  </a:lnTo>
                  <a:lnTo>
                    <a:pt x="195453" y="238645"/>
                  </a:lnTo>
                  <a:lnTo>
                    <a:pt x="201472" y="236181"/>
                  </a:lnTo>
                  <a:lnTo>
                    <a:pt x="205206" y="236537"/>
                  </a:lnTo>
                  <a:lnTo>
                    <a:pt x="208902" y="237451"/>
                  </a:lnTo>
                  <a:lnTo>
                    <a:pt x="214820" y="236626"/>
                  </a:lnTo>
                  <a:lnTo>
                    <a:pt x="214960" y="236181"/>
                  </a:lnTo>
                  <a:lnTo>
                    <a:pt x="222796" y="211328"/>
                  </a:lnTo>
                  <a:lnTo>
                    <a:pt x="256298" y="226606"/>
                  </a:lnTo>
                  <a:lnTo>
                    <a:pt x="326085" y="234975"/>
                  </a:lnTo>
                  <a:lnTo>
                    <a:pt x="357022" y="249440"/>
                  </a:lnTo>
                  <a:lnTo>
                    <a:pt x="383984" y="264375"/>
                  </a:lnTo>
                  <a:lnTo>
                    <a:pt x="401777" y="263144"/>
                  </a:lnTo>
                  <a:lnTo>
                    <a:pt x="411594" y="255358"/>
                  </a:lnTo>
                  <a:lnTo>
                    <a:pt x="414604" y="250634"/>
                  </a:lnTo>
                  <a:lnTo>
                    <a:pt x="449173" y="309105"/>
                  </a:lnTo>
                  <a:lnTo>
                    <a:pt x="470522" y="340296"/>
                  </a:lnTo>
                  <a:lnTo>
                    <a:pt x="487514" y="354711"/>
                  </a:lnTo>
                  <a:lnTo>
                    <a:pt x="509003" y="362902"/>
                  </a:lnTo>
                  <a:lnTo>
                    <a:pt x="509003" y="212305"/>
                  </a:lnTo>
                  <a:lnTo>
                    <a:pt x="508025" y="211328"/>
                  </a:lnTo>
                  <a:lnTo>
                    <a:pt x="481558" y="184861"/>
                  </a:lnTo>
                  <a:lnTo>
                    <a:pt x="442366" y="159943"/>
                  </a:lnTo>
                  <a:lnTo>
                    <a:pt x="397954" y="144068"/>
                  </a:lnTo>
                  <a:lnTo>
                    <a:pt x="349567" y="138493"/>
                  </a:lnTo>
                  <a:lnTo>
                    <a:pt x="301167" y="144068"/>
                  </a:lnTo>
                  <a:lnTo>
                    <a:pt x="256743" y="159943"/>
                  </a:lnTo>
                  <a:lnTo>
                    <a:pt x="217551" y="184861"/>
                  </a:lnTo>
                  <a:lnTo>
                    <a:pt x="184861" y="217538"/>
                  </a:lnTo>
                  <a:lnTo>
                    <a:pt x="159943" y="256730"/>
                  </a:lnTo>
                  <a:lnTo>
                    <a:pt x="144068" y="301155"/>
                  </a:lnTo>
                  <a:lnTo>
                    <a:pt x="138493" y="349554"/>
                  </a:lnTo>
                  <a:lnTo>
                    <a:pt x="144068" y="397941"/>
                  </a:lnTo>
                  <a:lnTo>
                    <a:pt x="159943" y="442366"/>
                  </a:lnTo>
                  <a:lnTo>
                    <a:pt x="184861" y="481558"/>
                  </a:lnTo>
                  <a:lnTo>
                    <a:pt x="217551" y="514248"/>
                  </a:lnTo>
                  <a:lnTo>
                    <a:pt x="256743" y="539153"/>
                  </a:lnTo>
                  <a:lnTo>
                    <a:pt x="301167" y="555040"/>
                  </a:lnTo>
                  <a:lnTo>
                    <a:pt x="349567" y="560616"/>
                  </a:lnTo>
                  <a:lnTo>
                    <a:pt x="397954" y="555040"/>
                  </a:lnTo>
                  <a:lnTo>
                    <a:pt x="442366" y="539153"/>
                  </a:lnTo>
                  <a:lnTo>
                    <a:pt x="481558" y="514248"/>
                  </a:lnTo>
                  <a:lnTo>
                    <a:pt x="493407" y="502386"/>
                  </a:lnTo>
                  <a:lnTo>
                    <a:pt x="514248" y="481558"/>
                  </a:lnTo>
                  <a:lnTo>
                    <a:pt x="539153" y="442366"/>
                  </a:lnTo>
                  <a:lnTo>
                    <a:pt x="555040" y="397941"/>
                  </a:lnTo>
                  <a:lnTo>
                    <a:pt x="558139" y="370979"/>
                  </a:lnTo>
                  <a:lnTo>
                    <a:pt x="560616" y="349554"/>
                  </a:lnTo>
                  <a:close/>
                </a:path>
                <a:path w="699134" h="699135">
                  <a:moveTo>
                    <a:pt x="573544" y="547624"/>
                  </a:moveTo>
                  <a:lnTo>
                    <a:pt x="571246" y="536282"/>
                  </a:lnTo>
                  <a:lnTo>
                    <a:pt x="565010" y="527024"/>
                  </a:lnTo>
                  <a:lnTo>
                    <a:pt x="555739" y="520788"/>
                  </a:lnTo>
                  <a:lnTo>
                    <a:pt x="544398" y="518490"/>
                  </a:lnTo>
                  <a:lnTo>
                    <a:pt x="533057" y="520788"/>
                  </a:lnTo>
                  <a:lnTo>
                    <a:pt x="527570" y="524484"/>
                  </a:lnTo>
                  <a:lnTo>
                    <a:pt x="509409" y="506006"/>
                  </a:lnTo>
                  <a:lnTo>
                    <a:pt x="505396" y="510006"/>
                  </a:lnTo>
                  <a:lnTo>
                    <a:pt x="503339" y="511949"/>
                  </a:lnTo>
                  <a:lnTo>
                    <a:pt x="521500" y="530428"/>
                  </a:lnTo>
                  <a:lnTo>
                    <a:pt x="517550" y="536282"/>
                  </a:lnTo>
                  <a:lnTo>
                    <a:pt x="515264" y="547624"/>
                  </a:lnTo>
                  <a:lnTo>
                    <a:pt x="517550" y="558977"/>
                  </a:lnTo>
                  <a:lnTo>
                    <a:pt x="523798" y="568236"/>
                  </a:lnTo>
                  <a:lnTo>
                    <a:pt x="533057" y="574484"/>
                  </a:lnTo>
                  <a:lnTo>
                    <a:pt x="544398" y="576770"/>
                  </a:lnTo>
                  <a:lnTo>
                    <a:pt x="555739" y="574484"/>
                  </a:lnTo>
                  <a:lnTo>
                    <a:pt x="565010" y="568236"/>
                  </a:lnTo>
                  <a:lnTo>
                    <a:pt x="571246" y="558977"/>
                  </a:lnTo>
                  <a:lnTo>
                    <a:pt x="573544" y="547624"/>
                  </a:lnTo>
                  <a:close/>
                </a:path>
                <a:path w="699134" h="699135">
                  <a:moveTo>
                    <a:pt x="579958" y="102057"/>
                  </a:moveTo>
                  <a:lnTo>
                    <a:pt x="576834" y="86575"/>
                  </a:lnTo>
                  <a:lnTo>
                    <a:pt x="568312" y="73939"/>
                  </a:lnTo>
                  <a:lnTo>
                    <a:pt x="555663" y="65405"/>
                  </a:lnTo>
                  <a:lnTo>
                    <a:pt x="540181" y="62280"/>
                  </a:lnTo>
                  <a:lnTo>
                    <a:pt x="524700" y="65405"/>
                  </a:lnTo>
                  <a:lnTo>
                    <a:pt x="512051" y="73939"/>
                  </a:lnTo>
                  <a:lnTo>
                    <a:pt x="503529" y="86575"/>
                  </a:lnTo>
                  <a:lnTo>
                    <a:pt x="500405" y="102057"/>
                  </a:lnTo>
                  <a:lnTo>
                    <a:pt x="503529" y="117538"/>
                  </a:lnTo>
                  <a:lnTo>
                    <a:pt x="512051" y="130187"/>
                  </a:lnTo>
                  <a:lnTo>
                    <a:pt x="512762" y="130683"/>
                  </a:lnTo>
                  <a:lnTo>
                    <a:pt x="482676" y="169748"/>
                  </a:lnTo>
                  <a:lnTo>
                    <a:pt x="489381" y="174967"/>
                  </a:lnTo>
                  <a:lnTo>
                    <a:pt x="519823" y="135432"/>
                  </a:lnTo>
                  <a:lnTo>
                    <a:pt x="524700" y="138709"/>
                  </a:lnTo>
                  <a:lnTo>
                    <a:pt x="540181" y="141833"/>
                  </a:lnTo>
                  <a:lnTo>
                    <a:pt x="555663" y="138709"/>
                  </a:lnTo>
                  <a:lnTo>
                    <a:pt x="568312" y="130187"/>
                  </a:lnTo>
                  <a:lnTo>
                    <a:pt x="576834" y="117538"/>
                  </a:lnTo>
                  <a:lnTo>
                    <a:pt x="579958" y="102057"/>
                  </a:lnTo>
                  <a:close/>
                </a:path>
                <a:path w="699134" h="699135">
                  <a:moveTo>
                    <a:pt x="645020" y="428663"/>
                  </a:moveTo>
                  <a:lnTo>
                    <a:pt x="642721" y="417309"/>
                  </a:lnTo>
                  <a:lnTo>
                    <a:pt x="636485" y="408051"/>
                  </a:lnTo>
                  <a:lnTo>
                    <a:pt x="627214" y="401802"/>
                  </a:lnTo>
                  <a:lnTo>
                    <a:pt x="615873" y="399516"/>
                  </a:lnTo>
                  <a:lnTo>
                    <a:pt x="604532" y="401802"/>
                  </a:lnTo>
                  <a:lnTo>
                    <a:pt x="595261" y="408051"/>
                  </a:lnTo>
                  <a:lnTo>
                    <a:pt x="589610" y="416433"/>
                  </a:lnTo>
                  <a:lnTo>
                    <a:pt x="565175" y="409168"/>
                  </a:lnTo>
                  <a:lnTo>
                    <a:pt x="563651" y="414629"/>
                  </a:lnTo>
                  <a:lnTo>
                    <a:pt x="562800" y="417322"/>
                  </a:lnTo>
                  <a:lnTo>
                    <a:pt x="587540" y="424675"/>
                  </a:lnTo>
                  <a:lnTo>
                    <a:pt x="615873" y="457796"/>
                  </a:lnTo>
                  <a:lnTo>
                    <a:pt x="627214" y="455498"/>
                  </a:lnTo>
                  <a:lnTo>
                    <a:pt x="636485" y="449262"/>
                  </a:lnTo>
                  <a:lnTo>
                    <a:pt x="642721" y="440004"/>
                  </a:lnTo>
                  <a:lnTo>
                    <a:pt x="645020" y="428663"/>
                  </a:lnTo>
                  <a:close/>
                </a:path>
                <a:path w="699134" h="699135">
                  <a:moveTo>
                    <a:pt x="699096" y="0"/>
                  </a:moveTo>
                  <a:lnTo>
                    <a:pt x="683031" y="0"/>
                  </a:lnTo>
                  <a:lnTo>
                    <a:pt x="683031" y="16065"/>
                  </a:lnTo>
                  <a:lnTo>
                    <a:pt x="683031" y="349554"/>
                  </a:lnTo>
                  <a:lnTo>
                    <a:pt x="679411" y="398767"/>
                  </a:lnTo>
                  <a:lnTo>
                    <a:pt x="668883" y="445757"/>
                  </a:lnTo>
                  <a:lnTo>
                    <a:pt x="651992" y="490016"/>
                  </a:lnTo>
                  <a:lnTo>
                    <a:pt x="629234" y="531012"/>
                  </a:lnTo>
                  <a:lnTo>
                    <a:pt x="601129" y="568223"/>
                  </a:lnTo>
                  <a:lnTo>
                    <a:pt x="568210" y="601141"/>
                  </a:lnTo>
                  <a:lnTo>
                    <a:pt x="530999" y="629234"/>
                  </a:lnTo>
                  <a:lnTo>
                    <a:pt x="490004" y="651992"/>
                  </a:lnTo>
                  <a:lnTo>
                    <a:pt x="445744" y="668883"/>
                  </a:lnTo>
                  <a:lnTo>
                    <a:pt x="398754" y="679411"/>
                  </a:lnTo>
                  <a:lnTo>
                    <a:pt x="349542" y="683031"/>
                  </a:lnTo>
                  <a:lnTo>
                    <a:pt x="16065" y="683031"/>
                  </a:lnTo>
                  <a:lnTo>
                    <a:pt x="16065" y="349554"/>
                  </a:lnTo>
                  <a:lnTo>
                    <a:pt x="19685" y="300342"/>
                  </a:lnTo>
                  <a:lnTo>
                    <a:pt x="30213" y="253352"/>
                  </a:lnTo>
                  <a:lnTo>
                    <a:pt x="47104" y="209092"/>
                  </a:lnTo>
                  <a:lnTo>
                    <a:pt x="69862" y="168097"/>
                  </a:lnTo>
                  <a:lnTo>
                    <a:pt x="97955" y="130886"/>
                  </a:lnTo>
                  <a:lnTo>
                    <a:pt x="130873" y="97967"/>
                  </a:lnTo>
                  <a:lnTo>
                    <a:pt x="168084" y="69862"/>
                  </a:lnTo>
                  <a:lnTo>
                    <a:pt x="209080" y="47104"/>
                  </a:lnTo>
                  <a:lnTo>
                    <a:pt x="253339" y="30213"/>
                  </a:lnTo>
                  <a:lnTo>
                    <a:pt x="300329" y="19685"/>
                  </a:lnTo>
                  <a:lnTo>
                    <a:pt x="349542" y="16065"/>
                  </a:lnTo>
                  <a:lnTo>
                    <a:pt x="683031" y="16065"/>
                  </a:lnTo>
                  <a:lnTo>
                    <a:pt x="683031" y="0"/>
                  </a:lnTo>
                  <a:lnTo>
                    <a:pt x="349542" y="0"/>
                  </a:lnTo>
                  <a:lnTo>
                    <a:pt x="302183" y="3200"/>
                  </a:lnTo>
                  <a:lnTo>
                    <a:pt x="256730" y="12509"/>
                  </a:lnTo>
                  <a:lnTo>
                    <a:pt x="213614" y="27508"/>
                  </a:lnTo>
                  <a:lnTo>
                    <a:pt x="173266" y="47790"/>
                  </a:lnTo>
                  <a:lnTo>
                    <a:pt x="136080" y="72923"/>
                  </a:lnTo>
                  <a:lnTo>
                    <a:pt x="102501" y="102501"/>
                  </a:lnTo>
                  <a:lnTo>
                    <a:pt x="72923" y="136080"/>
                  </a:lnTo>
                  <a:lnTo>
                    <a:pt x="47790" y="173266"/>
                  </a:lnTo>
                  <a:lnTo>
                    <a:pt x="27508" y="213614"/>
                  </a:lnTo>
                  <a:lnTo>
                    <a:pt x="12509" y="256730"/>
                  </a:lnTo>
                  <a:lnTo>
                    <a:pt x="3200" y="302183"/>
                  </a:lnTo>
                  <a:lnTo>
                    <a:pt x="0" y="349554"/>
                  </a:lnTo>
                  <a:lnTo>
                    <a:pt x="0" y="699096"/>
                  </a:lnTo>
                  <a:lnTo>
                    <a:pt x="349542" y="699096"/>
                  </a:lnTo>
                  <a:lnTo>
                    <a:pt x="396913" y="695896"/>
                  </a:lnTo>
                  <a:lnTo>
                    <a:pt x="442366" y="686587"/>
                  </a:lnTo>
                  <a:lnTo>
                    <a:pt x="485482" y="671588"/>
                  </a:lnTo>
                  <a:lnTo>
                    <a:pt x="525830" y="651306"/>
                  </a:lnTo>
                  <a:lnTo>
                    <a:pt x="563016" y="626173"/>
                  </a:lnTo>
                  <a:lnTo>
                    <a:pt x="596595" y="596595"/>
                  </a:lnTo>
                  <a:lnTo>
                    <a:pt x="626173" y="563016"/>
                  </a:lnTo>
                  <a:lnTo>
                    <a:pt x="651306" y="525830"/>
                  </a:lnTo>
                  <a:lnTo>
                    <a:pt x="671588" y="485482"/>
                  </a:lnTo>
                  <a:lnTo>
                    <a:pt x="686587" y="442366"/>
                  </a:lnTo>
                  <a:lnTo>
                    <a:pt x="695896" y="396913"/>
                  </a:lnTo>
                  <a:lnTo>
                    <a:pt x="699096" y="349554"/>
                  </a:lnTo>
                  <a:lnTo>
                    <a:pt x="699096" y="16065"/>
                  </a:lnTo>
                  <a:lnTo>
                    <a:pt x="69909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0427894" y="6091643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4" h="635">
                  <a:moveTo>
                    <a:pt x="304" y="0"/>
                  </a:moveTo>
                  <a:lnTo>
                    <a:pt x="0" y="292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/>
          <p:nvPr/>
        </p:nvSpPr>
        <p:spPr>
          <a:xfrm>
            <a:off x="0" y="5950845"/>
            <a:ext cx="6022340" cy="216535"/>
          </a:xfrm>
          <a:custGeom>
            <a:avLst/>
            <a:gdLst/>
            <a:ahLst/>
            <a:cxnLst/>
            <a:rect l="l" t="t" r="r" b="b"/>
            <a:pathLst>
              <a:path w="6022340" h="216535">
                <a:moveTo>
                  <a:pt x="6022197" y="196114"/>
                </a:moveTo>
                <a:lnTo>
                  <a:pt x="89761" y="196114"/>
                </a:lnTo>
                <a:lnTo>
                  <a:pt x="89761" y="216015"/>
                </a:lnTo>
                <a:lnTo>
                  <a:pt x="6022197" y="216015"/>
                </a:lnTo>
                <a:lnTo>
                  <a:pt x="6022197" y="196114"/>
                </a:lnTo>
                <a:close/>
              </a:path>
              <a:path w="6022340" h="216535">
                <a:moveTo>
                  <a:pt x="0" y="0"/>
                </a:moveTo>
                <a:lnTo>
                  <a:pt x="0" y="138757"/>
                </a:lnTo>
                <a:lnTo>
                  <a:pt x="83296" y="204331"/>
                </a:lnTo>
                <a:lnTo>
                  <a:pt x="89761" y="196114"/>
                </a:lnTo>
                <a:lnTo>
                  <a:pt x="6022197" y="196114"/>
                </a:lnTo>
                <a:lnTo>
                  <a:pt x="6022197" y="106986"/>
                </a:lnTo>
                <a:lnTo>
                  <a:pt x="135900" y="106986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173001" y="5958457"/>
            <a:ext cx="313690" cy="313690"/>
          </a:xfrm>
          <a:custGeom>
            <a:avLst/>
            <a:gdLst/>
            <a:ahLst/>
            <a:cxnLst/>
            <a:rect l="l" t="t" r="r" b="b"/>
            <a:pathLst>
              <a:path w="313689" h="313689">
                <a:moveTo>
                  <a:pt x="156616" y="0"/>
                </a:moveTo>
                <a:lnTo>
                  <a:pt x="107112" y="7984"/>
                </a:lnTo>
                <a:lnTo>
                  <a:pt x="64119" y="30217"/>
                </a:lnTo>
                <a:lnTo>
                  <a:pt x="30217" y="64119"/>
                </a:lnTo>
                <a:lnTo>
                  <a:pt x="7984" y="107112"/>
                </a:lnTo>
                <a:lnTo>
                  <a:pt x="0" y="156616"/>
                </a:lnTo>
                <a:lnTo>
                  <a:pt x="7984" y="206120"/>
                </a:lnTo>
                <a:lnTo>
                  <a:pt x="30217" y="249113"/>
                </a:lnTo>
                <a:lnTo>
                  <a:pt x="64119" y="283015"/>
                </a:lnTo>
                <a:lnTo>
                  <a:pt x="107112" y="305248"/>
                </a:lnTo>
                <a:lnTo>
                  <a:pt x="156616" y="313232"/>
                </a:lnTo>
                <a:lnTo>
                  <a:pt x="206114" y="305248"/>
                </a:lnTo>
                <a:lnTo>
                  <a:pt x="249103" y="283015"/>
                </a:lnTo>
                <a:lnTo>
                  <a:pt x="283003" y="249113"/>
                </a:lnTo>
                <a:lnTo>
                  <a:pt x="305236" y="206120"/>
                </a:lnTo>
                <a:lnTo>
                  <a:pt x="313220" y="156616"/>
                </a:lnTo>
                <a:lnTo>
                  <a:pt x="305236" y="107112"/>
                </a:lnTo>
                <a:lnTo>
                  <a:pt x="283003" y="64119"/>
                </a:lnTo>
                <a:lnTo>
                  <a:pt x="249103" y="30217"/>
                </a:lnTo>
                <a:lnTo>
                  <a:pt x="206114" y="7984"/>
                </a:lnTo>
                <a:lnTo>
                  <a:pt x="15661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266248" y="3889156"/>
            <a:ext cx="10925810" cy="1477645"/>
          </a:xfrm>
          <a:custGeom>
            <a:avLst/>
            <a:gdLst/>
            <a:ahLst/>
            <a:cxnLst/>
            <a:rect l="l" t="t" r="r" b="b"/>
            <a:pathLst>
              <a:path w="10925810" h="1477645">
                <a:moveTo>
                  <a:pt x="10925751" y="1457147"/>
                </a:moveTo>
                <a:lnTo>
                  <a:pt x="7615656" y="1457147"/>
                </a:lnTo>
                <a:lnTo>
                  <a:pt x="7615656" y="1477048"/>
                </a:lnTo>
                <a:lnTo>
                  <a:pt x="10925751" y="1477048"/>
                </a:lnTo>
                <a:lnTo>
                  <a:pt x="10925751" y="1457147"/>
                </a:lnTo>
                <a:close/>
              </a:path>
              <a:path w="10925810" h="1477645">
                <a:moveTo>
                  <a:pt x="5932436" y="0"/>
                </a:moveTo>
                <a:lnTo>
                  <a:pt x="0" y="0"/>
                </a:lnTo>
                <a:lnTo>
                  <a:pt x="0" y="109029"/>
                </a:lnTo>
                <a:lnTo>
                  <a:pt x="5886297" y="109029"/>
                </a:lnTo>
                <a:lnTo>
                  <a:pt x="7609192" y="1465364"/>
                </a:lnTo>
                <a:lnTo>
                  <a:pt x="7615656" y="1457147"/>
                </a:lnTo>
                <a:lnTo>
                  <a:pt x="10925751" y="1457147"/>
                </a:lnTo>
                <a:lnTo>
                  <a:pt x="10925751" y="1368018"/>
                </a:lnTo>
                <a:lnTo>
                  <a:pt x="7661795" y="1368018"/>
                </a:lnTo>
                <a:lnTo>
                  <a:pt x="5949338" y="19900"/>
                </a:lnTo>
                <a:lnTo>
                  <a:pt x="5932436" y="19900"/>
                </a:lnTo>
                <a:lnTo>
                  <a:pt x="5932436" y="0"/>
                </a:lnTo>
                <a:close/>
              </a:path>
              <a:path w="10925810" h="1477645">
                <a:moveTo>
                  <a:pt x="5938901" y="11684"/>
                </a:moveTo>
                <a:lnTo>
                  <a:pt x="5932436" y="19900"/>
                </a:lnTo>
                <a:lnTo>
                  <a:pt x="5949338" y="19900"/>
                </a:lnTo>
                <a:lnTo>
                  <a:pt x="5938901" y="1168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02224" y="3784326"/>
            <a:ext cx="313690" cy="313690"/>
          </a:xfrm>
          <a:custGeom>
            <a:avLst/>
            <a:gdLst/>
            <a:ahLst/>
            <a:cxnLst/>
            <a:rect l="l" t="t" r="r" b="b"/>
            <a:pathLst>
              <a:path w="313690" h="313689">
                <a:moveTo>
                  <a:pt x="156603" y="0"/>
                </a:moveTo>
                <a:lnTo>
                  <a:pt x="107105" y="7984"/>
                </a:lnTo>
                <a:lnTo>
                  <a:pt x="64116" y="30217"/>
                </a:lnTo>
                <a:lnTo>
                  <a:pt x="30216" y="64119"/>
                </a:lnTo>
                <a:lnTo>
                  <a:pt x="7984" y="107112"/>
                </a:lnTo>
                <a:lnTo>
                  <a:pt x="0" y="156616"/>
                </a:lnTo>
                <a:lnTo>
                  <a:pt x="7984" y="206119"/>
                </a:lnTo>
                <a:lnTo>
                  <a:pt x="30216" y="249108"/>
                </a:lnTo>
                <a:lnTo>
                  <a:pt x="64116" y="283007"/>
                </a:lnTo>
                <a:lnTo>
                  <a:pt x="107105" y="305237"/>
                </a:lnTo>
                <a:lnTo>
                  <a:pt x="156603" y="313220"/>
                </a:lnTo>
                <a:lnTo>
                  <a:pt x="206107" y="305237"/>
                </a:lnTo>
                <a:lnTo>
                  <a:pt x="249100" y="283007"/>
                </a:lnTo>
                <a:lnTo>
                  <a:pt x="283003" y="249108"/>
                </a:lnTo>
                <a:lnTo>
                  <a:pt x="305235" y="206119"/>
                </a:lnTo>
                <a:lnTo>
                  <a:pt x="313220" y="156616"/>
                </a:lnTo>
                <a:lnTo>
                  <a:pt x="305235" y="107112"/>
                </a:lnTo>
                <a:lnTo>
                  <a:pt x="283003" y="64119"/>
                </a:lnTo>
                <a:lnTo>
                  <a:pt x="249100" y="30217"/>
                </a:lnTo>
                <a:lnTo>
                  <a:pt x="206107" y="7984"/>
                </a:lnTo>
                <a:lnTo>
                  <a:pt x="15660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925613" y="5826378"/>
            <a:ext cx="10795" cy="593090"/>
          </a:xfrm>
          <a:custGeom>
            <a:avLst/>
            <a:gdLst/>
            <a:ahLst/>
            <a:cxnLst/>
            <a:rect l="l" t="t" r="r" b="b"/>
            <a:pathLst>
              <a:path w="10795" h="593089">
                <a:moveTo>
                  <a:pt x="10312" y="0"/>
                </a:moveTo>
                <a:lnTo>
                  <a:pt x="0" y="0"/>
                </a:lnTo>
                <a:lnTo>
                  <a:pt x="0" y="592582"/>
                </a:lnTo>
                <a:lnTo>
                  <a:pt x="10312" y="592582"/>
                </a:lnTo>
                <a:lnTo>
                  <a:pt x="1031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201986" y="5795050"/>
            <a:ext cx="646430" cy="646430"/>
          </a:xfrm>
          <a:custGeom>
            <a:avLst/>
            <a:gdLst/>
            <a:ahLst/>
            <a:cxnLst/>
            <a:rect l="l" t="t" r="r" b="b"/>
            <a:pathLst>
              <a:path w="646429" h="646429">
                <a:moveTo>
                  <a:pt x="127292" y="581660"/>
                </a:moveTo>
                <a:lnTo>
                  <a:pt x="170354" y="609600"/>
                </a:lnTo>
                <a:lnTo>
                  <a:pt x="217712" y="629919"/>
                </a:lnTo>
                <a:lnTo>
                  <a:pt x="268638" y="642619"/>
                </a:lnTo>
                <a:lnTo>
                  <a:pt x="322402" y="646430"/>
                </a:lnTo>
                <a:lnTo>
                  <a:pt x="370198" y="643890"/>
                </a:lnTo>
                <a:lnTo>
                  <a:pt x="415816" y="633730"/>
                </a:lnTo>
                <a:lnTo>
                  <a:pt x="458755" y="617219"/>
                </a:lnTo>
                <a:lnTo>
                  <a:pt x="463173" y="614680"/>
                </a:lnTo>
                <a:lnTo>
                  <a:pt x="241515" y="614680"/>
                </a:lnTo>
                <a:lnTo>
                  <a:pt x="239062" y="609600"/>
                </a:lnTo>
                <a:lnTo>
                  <a:pt x="236686" y="603250"/>
                </a:lnTo>
                <a:lnTo>
                  <a:pt x="234382" y="596900"/>
                </a:lnTo>
                <a:lnTo>
                  <a:pt x="232143" y="590550"/>
                </a:lnTo>
                <a:lnTo>
                  <a:pt x="194284" y="590550"/>
                </a:lnTo>
                <a:lnTo>
                  <a:pt x="148427" y="585469"/>
                </a:lnTo>
                <a:lnTo>
                  <a:pt x="127292" y="581660"/>
                </a:lnTo>
                <a:close/>
              </a:path>
              <a:path w="646429" h="646429">
                <a:moveTo>
                  <a:pt x="549908" y="552450"/>
                </a:moveTo>
                <a:lnTo>
                  <a:pt x="384086" y="552450"/>
                </a:lnTo>
                <a:lnTo>
                  <a:pt x="356720" y="567690"/>
                </a:lnTo>
                <a:lnTo>
                  <a:pt x="322321" y="579119"/>
                </a:lnTo>
                <a:lnTo>
                  <a:pt x="282171" y="586740"/>
                </a:lnTo>
                <a:lnTo>
                  <a:pt x="237553" y="590550"/>
                </a:lnTo>
                <a:lnTo>
                  <a:pt x="238760" y="598169"/>
                </a:lnTo>
                <a:lnTo>
                  <a:pt x="240030" y="607060"/>
                </a:lnTo>
                <a:lnTo>
                  <a:pt x="241515" y="614680"/>
                </a:lnTo>
                <a:lnTo>
                  <a:pt x="463173" y="614680"/>
                </a:lnTo>
                <a:lnTo>
                  <a:pt x="498515" y="594360"/>
                </a:lnTo>
                <a:lnTo>
                  <a:pt x="534596" y="567690"/>
                </a:lnTo>
                <a:lnTo>
                  <a:pt x="549908" y="552450"/>
                </a:lnTo>
                <a:close/>
              </a:path>
              <a:path w="646429" h="646429">
                <a:moveTo>
                  <a:pt x="433539" y="425450"/>
                </a:moveTo>
                <a:lnTo>
                  <a:pt x="394362" y="436880"/>
                </a:lnTo>
                <a:lnTo>
                  <a:pt x="350632" y="445769"/>
                </a:lnTo>
                <a:lnTo>
                  <a:pt x="303128" y="450850"/>
                </a:lnTo>
                <a:lnTo>
                  <a:pt x="252628" y="452119"/>
                </a:lnTo>
                <a:lnTo>
                  <a:pt x="226441" y="452119"/>
                </a:lnTo>
                <a:lnTo>
                  <a:pt x="227690" y="482600"/>
                </a:lnTo>
                <a:lnTo>
                  <a:pt x="229482" y="513080"/>
                </a:lnTo>
                <a:lnTo>
                  <a:pt x="231884" y="542290"/>
                </a:lnTo>
                <a:lnTo>
                  <a:pt x="234962" y="571500"/>
                </a:lnTo>
                <a:lnTo>
                  <a:pt x="255854" y="571500"/>
                </a:lnTo>
                <a:lnTo>
                  <a:pt x="291172" y="570230"/>
                </a:lnTo>
                <a:lnTo>
                  <a:pt x="324623" y="566419"/>
                </a:lnTo>
                <a:lnTo>
                  <a:pt x="355747" y="560069"/>
                </a:lnTo>
                <a:lnTo>
                  <a:pt x="384086" y="552450"/>
                </a:lnTo>
                <a:lnTo>
                  <a:pt x="549908" y="552450"/>
                </a:lnTo>
                <a:lnTo>
                  <a:pt x="566497" y="535940"/>
                </a:lnTo>
                <a:lnTo>
                  <a:pt x="584970" y="511809"/>
                </a:lnTo>
                <a:lnTo>
                  <a:pt x="417322" y="511809"/>
                </a:lnTo>
                <a:lnTo>
                  <a:pt x="422670" y="491490"/>
                </a:lnTo>
                <a:lnTo>
                  <a:pt x="427164" y="469900"/>
                </a:lnTo>
                <a:lnTo>
                  <a:pt x="430791" y="448309"/>
                </a:lnTo>
                <a:lnTo>
                  <a:pt x="433539" y="425450"/>
                </a:lnTo>
                <a:close/>
              </a:path>
              <a:path w="646429" h="646429">
                <a:moveTo>
                  <a:pt x="6184" y="391159"/>
                </a:moveTo>
                <a:lnTo>
                  <a:pt x="26422" y="453390"/>
                </a:lnTo>
                <a:lnTo>
                  <a:pt x="58242" y="510540"/>
                </a:lnTo>
                <a:lnTo>
                  <a:pt x="88063" y="534669"/>
                </a:lnTo>
                <a:lnTo>
                  <a:pt x="125717" y="552450"/>
                </a:lnTo>
                <a:lnTo>
                  <a:pt x="171524" y="565150"/>
                </a:lnTo>
                <a:lnTo>
                  <a:pt x="225806" y="570230"/>
                </a:lnTo>
                <a:lnTo>
                  <a:pt x="218684" y="543560"/>
                </a:lnTo>
                <a:lnTo>
                  <a:pt x="215813" y="529590"/>
                </a:lnTo>
                <a:lnTo>
                  <a:pt x="116128" y="529590"/>
                </a:lnTo>
                <a:lnTo>
                  <a:pt x="99601" y="505459"/>
                </a:lnTo>
                <a:lnTo>
                  <a:pt x="84416" y="478790"/>
                </a:lnTo>
                <a:lnTo>
                  <a:pt x="71051" y="450850"/>
                </a:lnTo>
                <a:lnTo>
                  <a:pt x="59982" y="420369"/>
                </a:lnTo>
                <a:lnTo>
                  <a:pt x="44555" y="414019"/>
                </a:lnTo>
                <a:lnTo>
                  <a:pt x="30383" y="406400"/>
                </a:lnTo>
                <a:lnTo>
                  <a:pt x="17560" y="400050"/>
                </a:lnTo>
                <a:lnTo>
                  <a:pt x="6184" y="391159"/>
                </a:lnTo>
                <a:close/>
              </a:path>
              <a:path w="646429" h="646429">
                <a:moveTo>
                  <a:pt x="80581" y="427990"/>
                </a:moveTo>
                <a:lnTo>
                  <a:pt x="87962" y="454659"/>
                </a:lnTo>
                <a:lnTo>
                  <a:pt x="96588" y="481330"/>
                </a:lnTo>
                <a:lnTo>
                  <a:pt x="106097" y="506730"/>
                </a:lnTo>
                <a:lnTo>
                  <a:pt x="116128" y="529590"/>
                </a:lnTo>
                <a:lnTo>
                  <a:pt x="215813" y="529590"/>
                </a:lnTo>
                <a:lnTo>
                  <a:pt x="212680" y="514350"/>
                </a:lnTo>
                <a:lnTo>
                  <a:pt x="207800" y="482600"/>
                </a:lnTo>
                <a:lnTo>
                  <a:pt x="204050" y="450850"/>
                </a:lnTo>
                <a:lnTo>
                  <a:pt x="170328" y="447040"/>
                </a:lnTo>
                <a:lnTo>
                  <a:pt x="138325" y="441959"/>
                </a:lnTo>
                <a:lnTo>
                  <a:pt x="108317" y="435609"/>
                </a:lnTo>
                <a:lnTo>
                  <a:pt x="80581" y="427990"/>
                </a:lnTo>
                <a:close/>
              </a:path>
              <a:path w="646429" h="646429">
                <a:moveTo>
                  <a:pt x="636372" y="397509"/>
                </a:moveTo>
                <a:lnTo>
                  <a:pt x="490575" y="397509"/>
                </a:lnTo>
                <a:lnTo>
                  <a:pt x="481279" y="403859"/>
                </a:lnTo>
                <a:lnTo>
                  <a:pt x="471192" y="408940"/>
                </a:lnTo>
                <a:lnTo>
                  <a:pt x="460357" y="414019"/>
                </a:lnTo>
                <a:lnTo>
                  <a:pt x="448818" y="419100"/>
                </a:lnTo>
                <a:lnTo>
                  <a:pt x="443177" y="444500"/>
                </a:lnTo>
                <a:lnTo>
                  <a:pt x="435998" y="467359"/>
                </a:lnTo>
                <a:lnTo>
                  <a:pt x="427356" y="490219"/>
                </a:lnTo>
                <a:lnTo>
                  <a:pt x="417322" y="511809"/>
                </a:lnTo>
                <a:lnTo>
                  <a:pt x="584970" y="511809"/>
                </a:lnTo>
                <a:lnTo>
                  <a:pt x="593720" y="500380"/>
                </a:lnTo>
                <a:lnTo>
                  <a:pt x="615764" y="459740"/>
                </a:lnTo>
                <a:lnTo>
                  <a:pt x="632128" y="416559"/>
                </a:lnTo>
                <a:lnTo>
                  <a:pt x="636372" y="397509"/>
                </a:lnTo>
                <a:close/>
              </a:path>
              <a:path w="646429" h="646429">
                <a:moveTo>
                  <a:pt x="226809" y="283209"/>
                </a:moveTo>
                <a:lnTo>
                  <a:pt x="226113" y="303530"/>
                </a:lnTo>
                <a:lnTo>
                  <a:pt x="225621" y="325120"/>
                </a:lnTo>
                <a:lnTo>
                  <a:pt x="225399" y="341630"/>
                </a:lnTo>
                <a:lnTo>
                  <a:pt x="225315" y="389890"/>
                </a:lnTo>
                <a:lnTo>
                  <a:pt x="225442" y="403859"/>
                </a:lnTo>
                <a:lnTo>
                  <a:pt x="225691" y="420369"/>
                </a:lnTo>
                <a:lnTo>
                  <a:pt x="245152" y="421640"/>
                </a:lnTo>
                <a:lnTo>
                  <a:pt x="265068" y="424180"/>
                </a:lnTo>
                <a:lnTo>
                  <a:pt x="285402" y="424180"/>
                </a:lnTo>
                <a:lnTo>
                  <a:pt x="306120" y="425450"/>
                </a:lnTo>
                <a:lnTo>
                  <a:pt x="340035" y="424180"/>
                </a:lnTo>
                <a:lnTo>
                  <a:pt x="404434" y="417830"/>
                </a:lnTo>
                <a:lnTo>
                  <a:pt x="435764" y="391159"/>
                </a:lnTo>
                <a:lnTo>
                  <a:pt x="436120" y="370840"/>
                </a:lnTo>
                <a:lnTo>
                  <a:pt x="436035" y="359409"/>
                </a:lnTo>
                <a:lnTo>
                  <a:pt x="433959" y="317500"/>
                </a:lnTo>
                <a:lnTo>
                  <a:pt x="430260" y="285750"/>
                </a:lnTo>
                <a:lnTo>
                  <a:pt x="252768" y="285750"/>
                </a:lnTo>
                <a:lnTo>
                  <a:pt x="226809" y="283209"/>
                </a:lnTo>
                <a:close/>
              </a:path>
              <a:path w="646429" h="646429">
                <a:moveTo>
                  <a:pt x="80378" y="243840"/>
                </a:moveTo>
                <a:lnTo>
                  <a:pt x="72139" y="289559"/>
                </a:lnTo>
                <a:lnTo>
                  <a:pt x="69337" y="332740"/>
                </a:lnTo>
                <a:lnTo>
                  <a:pt x="69231" y="341630"/>
                </a:lnTo>
                <a:lnTo>
                  <a:pt x="69321" y="347980"/>
                </a:lnTo>
                <a:lnTo>
                  <a:pt x="98976" y="388620"/>
                </a:lnTo>
                <a:lnTo>
                  <a:pt x="164387" y="408940"/>
                </a:lnTo>
                <a:lnTo>
                  <a:pt x="201409" y="416559"/>
                </a:lnTo>
                <a:lnTo>
                  <a:pt x="200622" y="401320"/>
                </a:lnTo>
                <a:lnTo>
                  <a:pt x="200118" y="388620"/>
                </a:lnTo>
                <a:lnTo>
                  <a:pt x="199821" y="375920"/>
                </a:lnTo>
                <a:lnTo>
                  <a:pt x="199703" y="367030"/>
                </a:lnTo>
                <a:lnTo>
                  <a:pt x="199793" y="341630"/>
                </a:lnTo>
                <a:lnTo>
                  <a:pt x="199834" y="337820"/>
                </a:lnTo>
                <a:lnTo>
                  <a:pt x="200437" y="318770"/>
                </a:lnTo>
                <a:lnTo>
                  <a:pt x="201431" y="299720"/>
                </a:lnTo>
                <a:lnTo>
                  <a:pt x="202806" y="280670"/>
                </a:lnTo>
                <a:lnTo>
                  <a:pt x="167021" y="274320"/>
                </a:lnTo>
                <a:lnTo>
                  <a:pt x="134343" y="266700"/>
                </a:lnTo>
                <a:lnTo>
                  <a:pt x="105290" y="256540"/>
                </a:lnTo>
                <a:lnTo>
                  <a:pt x="80378" y="243840"/>
                </a:lnTo>
                <a:close/>
              </a:path>
              <a:path w="646429" h="646429">
                <a:moveTo>
                  <a:pt x="633826" y="237489"/>
                </a:moveTo>
                <a:lnTo>
                  <a:pt x="489724" y="237489"/>
                </a:lnTo>
                <a:lnTo>
                  <a:pt x="480322" y="242569"/>
                </a:lnTo>
                <a:lnTo>
                  <a:pt x="470003" y="248919"/>
                </a:lnTo>
                <a:lnTo>
                  <a:pt x="458819" y="254000"/>
                </a:lnTo>
                <a:lnTo>
                  <a:pt x="446824" y="259079"/>
                </a:lnTo>
                <a:lnTo>
                  <a:pt x="449167" y="270509"/>
                </a:lnTo>
                <a:lnTo>
                  <a:pt x="451175" y="283209"/>
                </a:lnTo>
                <a:lnTo>
                  <a:pt x="452833" y="294640"/>
                </a:lnTo>
                <a:lnTo>
                  <a:pt x="454126" y="307340"/>
                </a:lnTo>
                <a:lnTo>
                  <a:pt x="455550" y="332740"/>
                </a:lnTo>
                <a:lnTo>
                  <a:pt x="455602" y="337820"/>
                </a:lnTo>
                <a:lnTo>
                  <a:pt x="455488" y="359409"/>
                </a:lnTo>
                <a:lnTo>
                  <a:pt x="453797" y="384809"/>
                </a:lnTo>
                <a:lnTo>
                  <a:pt x="450621" y="408940"/>
                </a:lnTo>
                <a:lnTo>
                  <a:pt x="471117" y="403859"/>
                </a:lnTo>
                <a:lnTo>
                  <a:pt x="480984" y="400050"/>
                </a:lnTo>
                <a:lnTo>
                  <a:pt x="490575" y="397509"/>
                </a:lnTo>
                <a:lnTo>
                  <a:pt x="636372" y="397509"/>
                </a:lnTo>
                <a:lnTo>
                  <a:pt x="642314" y="370840"/>
                </a:lnTo>
                <a:lnTo>
                  <a:pt x="645820" y="323850"/>
                </a:lnTo>
                <a:lnTo>
                  <a:pt x="642314" y="275590"/>
                </a:lnTo>
                <a:lnTo>
                  <a:pt x="633826" y="237489"/>
                </a:lnTo>
                <a:close/>
              </a:path>
              <a:path w="646429" h="646429">
                <a:moveTo>
                  <a:pt x="32448" y="180339"/>
                </a:moveTo>
                <a:lnTo>
                  <a:pt x="20227" y="208279"/>
                </a:lnTo>
                <a:lnTo>
                  <a:pt x="10652" y="237489"/>
                </a:lnTo>
                <a:lnTo>
                  <a:pt x="3862" y="267970"/>
                </a:lnTo>
                <a:lnTo>
                  <a:pt x="0" y="299720"/>
                </a:lnTo>
                <a:lnTo>
                  <a:pt x="5420" y="316230"/>
                </a:lnTo>
                <a:lnTo>
                  <a:pt x="15306" y="332740"/>
                </a:lnTo>
                <a:lnTo>
                  <a:pt x="29350" y="347980"/>
                </a:lnTo>
                <a:lnTo>
                  <a:pt x="47244" y="361950"/>
                </a:lnTo>
                <a:lnTo>
                  <a:pt x="46428" y="354330"/>
                </a:lnTo>
                <a:lnTo>
                  <a:pt x="45835" y="345440"/>
                </a:lnTo>
                <a:lnTo>
                  <a:pt x="45474" y="337820"/>
                </a:lnTo>
                <a:lnTo>
                  <a:pt x="45351" y="330200"/>
                </a:lnTo>
                <a:lnTo>
                  <a:pt x="46439" y="304800"/>
                </a:lnTo>
                <a:lnTo>
                  <a:pt x="49599" y="279400"/>
                </a:lnTo>
                <a:lnTo>
                  <a:pt x="54674" y="255269"/>
                </a:lnTo>
                <a:lnTo>
                  <a:pt x="61506" y="231139"/>
                </a:lnTo>
                <a:lnTo>
                  <a:pt x="49092" y="219709"/>
                </a:lnTo>
                <a:lnTo>
                  <a:pt x="39924" y="208279"/>
                </a:lnTo>
                <a:lnTo>
                  <a:pt x="34243" y="195579"/>
                </a:lnTo>
                <a:lnTo>
                  <a:pt x="32296" y="182879"/>
                </a:lnTo>
                <a:lnTo>
                  <a:pt x="32296" y="181609"/>
                </a:lnTo>
                <a:lnTo>
                  <a:pt x="32448" y="180339"/>
                </a:lnTo>
                <a:close/>
              </a:path>
              <a:path w="646429" h="646429">
                <a:moveTo>
                  <a:pt x="426948" y="265430"/>
                </a:moveTo>
                <a:lnTo>
                  <a:pt x="394334" y="274320"/>
                </a:lnTo>
                <a:lnTo>
                  <a:pt x="358562" y="280670"/>
                </a:lnTo>
                <a:lnTo>
                  <a:pt x="320156" y="284480"/>
                </a:lnTo>
                <a:lnTo>
                  <a:pt x="279641" y="285750"/>
                </a:lnTo>
                <a:lnTo>
                  <a:pt x="430260" y="285750"/>
                </a:lnTo>
                <a:lnTo>
                  <a:pt x="429120" y="278130"/>
                </a:lnTo>
                <a:lnTo>
                  <a:pt x="426948" y="265430"/>
                </a:lnTo>
                <a:close/>
              </a:path>
              <a:path w="646429" h="646429">
                <a:moveTo>
                  <a:pt x="240880" y="127000"/>
                </a:moveTo>
                <a:lnTo>
                  <a:pt x="236675" y="157479"/>
                </a:lnTo>
                <a:lnTo>
                  <a:pt x="233192" y="187959"/>
                </a:lnTo>
                <a:lnTo>
                  <a:pt x="230388" y="219709"/>
                </a:lnTo>
                <a:lnTo>
                  <a:pt x="228219" y="252729"/>
                </a:lnTo>
                <a:lnTo>
                  <a:pt x="251623" y="256540"/>
                </a:lnTo>
                <a:lnTo>
                  <a:pt x="275931" y="259079"/>
                </a:lnTo>
                <a:lnTo>
                  <a:pt x="326834" y="261619"/>
                </a:lnTo>
                <a:lnTo>
                  <a:pt x="377293" y="259079"/>
                </a:lnTo>
                <a:lnTo>
                  <a:pt x="401395" y="256540"/>
                </a:lnTo>
                <a:lnTo>
                  <a:pt x="424637" y="252729"/>
                </a:lnTo>
                <a:lnTo>
                  <a:pt x="416007" y="217170"/>
                </a:lnTo>
                <a:lnTo>
                  <a:pt x="405271" y="181609"/>
                </a:lnTo>
                <a:lnTo>
                  <a:pt x="392584" y="149859"/>
                </a:lnTo>
                <a:lnTo>
                  <a:pt x="383534" y="130809"/>
                </a:lnTo>
                <a:lnTo>
                  <a:pt x="277814" y="130809"/>
                </a:lnTo>
                <a:lnTo>
                  <a:pt x="265141" y="129539"/>
                </a:lnTo>
                <a:lnTo>
                  <a:pt x="252815" y="129539"/>
                </a:lnTo>
                <a:lnTo>
                  <a:pt x="240880" y="127000"/>
                </a:lnTo>
                <a:close/>
              </a:path>
              <a:path w="646429" h="646429">
                <a:moveTo>
                  <a:pt x="166789" y="102870"/>
                </a:moveTo>
                <a:lnTo>
                  <a:pt x="138557" y="102870"/>
                </a:lnTo>
                <a:lnTo>
                  <a:pt x="125671" y="124459"/>
                </a:lnTo>
                <a:lnTo>
                  <a:pt x="113538" y="148589"/>
                </a:lnTo>
                <a:lnTo>
                  <a:pt x="102395" y="175259"/>
                </a:lnTo>
                <a:lnTo>
                  <a:pt x="92481" y="201929"/>
                </a:lnTo>
                <a:lnTo>
                  <a:pt x="114758" y="215900"/>
                </a:lnTo>
                <a:lnTo>
                  <a:pt x="141397" y="228600"/>
                </a:lnTo>
                <a:lnTo>
                  <a:pt x="171943" y="240029"/>
                </a:lnTo>
                <a:lnTo>
                  <a:pt x="205943" y="248919"/>
                </a:lnTo>
                <a:lnTo>
                  <a:pt x="210516" y="215900"/>
                </a:lnTo>
                <a:lnTo>
                  <a:pt x="216190" y="184150"/>
                </a:lnTo>
                <a:lnTo>
                  <a:pt x="222872" y="153670"/>
                </a:lnTo>
                <a:lnTo>
                  <a:pt x="230466" y="125729"/>
                </a:lnTo>
                <a:lnTo>
                  <a:pt x="194717" y="116839"/>
                </a:lnTo>
                <a:lnTo>
                  <a:pt x="166789" y="102870"/>
                </a:lnTo>
                <a:close/>
              </a:path>
              <a:path w="646429" h="646429">
                <a:moveTo>
                  <a:pt x="557565" y="102870"/>
                </a:moveTo>
                <a:lnTo>
                  <a:pt x="415950" y="102870"/>
                </a:lnTo>
                <a:lnTo>
                  <a:pt x="409206" y="106679"/>
                </a:lnTo>
                <a:lnTo>
                  <a:pt x="401720" y="110489"/>
                </a:lnTo>
                <a:lnTo>
                  <a:pt x="393547" y="114300"/>
                </a:lnTo>
                <a:lnTo>
                  <a:pt x="384746" y="116839"/>
                </a:lnTo>
                <a:lnTo>
                  <a:pt x="403835" y="146050"/>
                </a:lnTo>
                <a:lnTo>
                  <a:pt x="420376" y="177800"/>
                </a:lnTo>
                <a:lnTo>
                  <a:pt x="434088" y="212089"/>
                </a:lnTo>
                <a:lnTo>
                  <a:pt x="444690" y="248919"/>
                </a:lnTo>
                <a:lnTo>
                  <a:pt x="467917" y="243840"/>
                </a:lnTo>
                <a:lnTo>
                  <a:pt x="479021" y="240029"/>
                </a:lnTo>
                <a:lnTo>
                  <a:pt x="489724" y="237489"/>
                </a:lnTo>
                <a:lnTo>
                  <a:pt x="633826" y="237489"/>
                </a:lnTo>
                <a:lnTo>
                  <a:pt x="632128" y="229870"/>
                </a:lnTo>
                <a:lnTo>
                  <a:pt x="615764" y="187959"/>
                </a:lnTo>
                <a:lnTo>
                  <a:pt x="593720" y="147320"/>
                </a:lnTo>
                <a:lnTo>
                  <a:pt x="566497" y="111759"/>
                </a:lnTo>
                <a:lnTo>
                  <a:pt x="557565" y="102870"/>
                </a:lnTo>
                <a:close/>
              </a:path>
              <a:path w="646429" h="646429">
                <a:moveTo>
                  <a:pt x="148526" y="50800"/>
                </a:moveTo>
                <a:lnTo>
                  <a:pt x="121985" y="69850"/>
                </a:lnTo>
                <a:lnTo>
                  <a:pt x="97521" y="91439"/>
                </a:lnTo>
                <a:lnTo>
                  <a:pt x="75322" y="115570"/>
                </a:lnTo>
                <a:lnTo>
                  <a:pt x="55575" y="140970"/>
                </a:lnTo>
                <a:lnTo>
                  <a:pt x="57094" y="153670"/>
                </a:lnTo>
                <a:lnTo>
                  <a:pt x="61550" y="166370"/>
                </a:lnTo>
                <a:lnTo>
                  <a:pt x="68787" y="177800"/>
                </a:lnTo>
                <a:lnTo>
                  <a:pt x="78651" y="189229"/>
                </a:lnTo>
                <a:lnTo>
                  <a:pt x="91576" y="165100"/>
                </a:lnTo>
                <a:lnTo>
                  <a:pt x="106041" y="142239"/>
                </a:lnTo>
                <a:lnTo>
                  <a:pt x="121788" y="121920"/>
                </a:lnTo>
                <a:lnTo>
                  <a:pt x="138557" y="102870"/>
                </a:lnTo>
                <a:lnTo>
                  <a:pt x="166789" y="102870"/>
                </a:lnTo>
                <a:lnTo>
                  <a:pt x="148613" y="87629"/>
                </a:lnTo>
                <a:lnTo>
                  <a:pt x="142125" y="68579"/>
                </a:lnTo>
                <a:lnTo>
                  <a:pt x="142125" y="62229"/>
                </a:lnTo>
                <a:lnTo>
                  <a:pt x="144373" y="57150"/>
                </a:lnTo>
                <a:lnTo>
                  <a:pt x="148526" y="50800"/>
                </a:lnTo>
                <a:close/>
              </a:path>
              <a:path w="646429" h="646429">
                <a:moveTo>
                  <a:pt x="378104" y="119379"/>
                </a:moveTo>
                <a:lnTo>
                  <a:pt x="358725" y="124459"/>
                </a:lnTo>
                <a:lnTo>
                  <a:pt x="337515" y="128270"/>
                </a:lnTo>
                <a:lnTo>
                  <a:pt x="314771" y="130809"/>
                </a:lnTo>
                <a:lnTo>
                  <a:pt x="383534" y="130809"/>
                </a:lnTo>
                <a:lnTo>
                  <a:pt x="378104" y="119379"/>
                </a:lnTo>
                <a:close/>
              </a:path>
              <a:path w="646429" h="646429">
                <a:moveTo>
                  <a:pt x="513275" y="63500"/>
                </a:moveTo>
                <a:lnTo>
                  <a:pt x="253530" y="63500"/>
                </a:lnTo>
                <a:lnTo>
                  <a:pt x="251094" y="73659"/>
                </a:lnTo>
                <a:lnTo>
                  <a:pt x="248780" y="85089"/>
                </a:lnTo>
                <a:lnTo>
                  <a:pt x="246589" y="95250"/>
                </a:lnTo>
                <a:lnTo>
                  <a:pt x="244525" y="106679"/>
                </a:lnTo>
                <a:lnTo>
                  <a:pt x="262467" y="110489"/>
                </a:lnTo>
                <a:lnTo>
                  <a:pt x="302433" y="115570"/>
                </a:lnTo>
                <a:lnTo>
                  <a:pt x="337115" y="115570"/>
                </a:lnTo>
                <a:lnTo>
                  <a:pt x="374332" y="111759"/>
                </a:lnTo>
                <a:lnTo>
                  <a:pt x="370876" y="105409"/>
                </a:lnTo>
                <a:lnTo>
                  <a:pt x="367352" y="100329"/>
                </a:lnTo>
                <a:lnTo>
                  <a:pt x="363768" y="93979"/>
                </a:lnTo>
                <a:lnTo>
                  <a:pt x="360133" y="87629"/>
                </a:lnTo>
                <a:lnTo>
                  <a:pt x="542252" y="87629"/>
                </a:lnTo>
                <a:lnTo>
                  <a:pt x="534596" y="80009"/>
                </a:lnTo>
                <a:lnTo>
                  <a:pt x="513275" y="63500"/>
                </a:lnTo>
                <a:close/>
              </a:path>
              <a:path w="646429" h="646429">
                <a:moveTo>
                  <a:pt x="542252" y="87629"/>
                </a:moveTo>
                <a:lnTo>
                  <a:pt x="360133" y="87629"/>
                </a:lnTo>
                <a:lnTo>
                  <a:pt x="365307" y="93979"/>
                </a:lnTo>
                <a:lnTo>
                  <a:pt x="370366" y="99059"/>
                </a:lnTo>
                <a:lnTo>
                  <a:pt x="375307" y="105409"/>
                </a:lnTo>
                <a:lnTo>
                  <a:pt x="380123" y="110489"/>
                </a:lnTo>
                <a:lnTo>
                  <a:pt x="389688" y="109220"/>
                </a:lnTo>
                <a:lnTo>
                  <a:pt x="398870" y="106679"/>
                </a:lnTo>
                <a:lnTo>
                  <a:pt x="407636" y="105409"/>
                </a:lnTo>
                <a:lnTo>
                  <a:pt x="415950" y="102870"/>
                </a:lnTo>
                <a:lnTo>
                  <a:pt x="557565" y="102870"/>
                </a:lnTo>
                <a:lnTo>
                  <a:pt x="542252" y="87629"/>
                </a:lnTo>
                <a:close/>
              </a:path>
              <a:path w="646429" h="646429">
                <a:moveTo>
                  <a:pt x="322402" y="0"/>
                </a:moveTo>
                <a:lnTo>
                  <a:pt x="261431" y="6350"/>
                </a:lnTo>
                <a:lnTo>
                  <a:pt x="204279" y="22859"/>
                </a:lnTo>
                <a:lnTo>
                  <a:pt x="177736" y="57150"/>
                </a:lnTo>
                <a:lnTo>
                  <a:pt x="181968" y="71120"/>
                </a:lnTo>
                <a:lnTo>
                  <a:pt x="193992" y="83820"/>
                </a:lnTo>
                <a:lnTo>
                  <a:pt x="212798" y="95250"/>
                </a:lnTo>
                <a:lnTo>
                  <a:pt x="237375" y="104139"/>
                </a:lnTo>
                <a:lnTo>
                  <a:pt x="241203" y="93979"/>
                </a:lnTo>
                <a:lnTo>
                  <a:pt x="245176" y="83820"/>
                </a:lnTo>
                <a:lnTo>
                  <a:pt x="249287" y="73659"/>
                </a:lnTo>
                <a:lnTo>
                  <a:pt x="253530" y="63500"/>
                </a:lnTo>
                <a:lnTo>
                  <a:pt x="513275" y="63500"/>
                </a:lnTo>
                <a:lnTo>
                  <a:pt x="498515" y="52070"/>
                </a:lnTo>
                <a:lnTo>
                  <a:pt x="458755" y="30479"/>
                </a:lnTo>
                <a:lnTo>
                  <a:pt x="415816" y="13970"/>
                </a:lnTo>
                <a:lnTo>
                  <a:pt x="370198" y="3809"/>
                </a:lnTo>
                <a:lnTo>
                  <a:pt x="32240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006580" y="5904786"/>
            <a:ext cx="1768811" cy="4919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826287" y="2008258"/>
            <a:ext cx="10127615" cy="1068562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ts val="5075"/>
              </a:lnSpc>
              <a:spcBef>
                <a:spcPts val="125"/>
              </a:spcBef>
            </a:pPr>
            <a:r>
              <a:rPr sz="4400" b="1" spc="15" dirty="0">
                <a:solidFill>
                  <a:srgbClr val="FFFFFF"/>
                </a:solidFill>
                <a:latin typeface="Exo2-SemiBold"/>
                <a:cs typeface="Exo2-SemiBold"/>
              </a:rPr>
              <a:t>PROGRAMA </a:t>
            </a:r>
            <a:r>
              <a:rPr sz="4400" b="1" spc="5" dirty="0">
                <a:solidFill>
                  <a:srgbClr val="FFFFFF"/>
                </a:solidFill>
                <a:latin typeface="Exo2-SemiBold"/>
                <a:cs typeface="Exo2-SemiBold"/>
              </a:rPr>
              <a:t>INTEGRACIÓN</a:t>
            </a:r>
            <a:r>
              <a:rPr sz="4400" b="1" spc="-105" dirty="0">
                <a:solidFill>
                  <a:srgbClr val="FFFFFF"/>
                </a:solidFill>
                <a:latin typeface="Exo2-SemiBold"/>
                <a:cs typeface="Exo2-SemiBold"/>
              </a:rPr>
              <a:t> </a:t>
            </a:r>
            <a:r>
              <a:rPr sz="4400" b="1" spc="10" dirty="0">
                <a:solidFill>
                  <a:srgbClr val="FFFFFF"/>
                </a:solidFill>
                <a:latin typeface="Exo2-SemiBold"/>
                <a:cs typeface="Exo2-SemiBold"/>
              </a:rPr>
              <a:t>FRONTERIZA</a:t>
            </a:r>
            <a:endParaRPr lang="es-CH" sz="4400" b="1" spc="10" dirty="0">
              <a:solidFill>
                <a:srgbClr val="FFFFFF"/>
              </a:solidFill>
              <a:latin typeface="Exo2-SemiBold"/>
              <a:cs typeface="Exo2-SemiBold"/>
            </a:endParaRPr>
          </a:p>
          <a:p>
            <a:pPr marL="12700">
              <a:lnSpc>
                <a:spcPts val="3515"/>
              </a:lnSpc>
            </a:pPr>
            <a:r>
              <a:rPr lang="es-ES" sz="2600" spc="-35" dirty="0">
                <a:solidFill>
                  <a:srgbClr val="FFFFFF"/>
                </a:solidFill>
                <a:latin typeface="Exo2-SemiBold"/>
                <a:cs typeface="Exo2-SemiBold"/>
              </a:rPr>
              <a:t>REINGENIERÍA DE PROCESOS Y AJUSTES AL MARCO NORMATIVO</a:t>
            </a:r>
            <a:endParaRPr lang="es-ES" sz="2600" dirty="0">
              <a:latin typeface="Exo2-SemiBold"/>
              <a:cs typeface="Exo2-Semi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upo 24">
            <a:extLst>
              <a:ext uri="{FF2B5EF4-FFF2-40B4-BE49-F238E27FC236}">
                <a16:creationId xmlns:a16="http://schemas.microsoft.com/office/drawing/2014/main" id="{5D93D3E9-88A4-2948-9EFB-943807D66F53}"/>
              </a:ext>
            </a:extLst>
          </p:cNvPr>
          <p:cNvGrpSpPr/>
          <p:nvPr/>
        </p:nvGrpSpPr>
        <p:grpSpPr>
          <a:xfrm>
            <a:off x="8454180" y="381000"/>
            <a:ext cx="3567297" cy="596347"/>
            <a:chOff x="15515856" y="10239001"/>
            <a:chExt cx="3813943" cy="637579"/>
          </a:xfrm>
        </p:grpSpPr>
        <p:sp>
          <p:nvSpPr>
            <p:cNvPr id="26" name="object 2">
              <a:extLst>
                <a:ext uri="{FF2B5EF4-FFF2-40B4-BE49-F238E27FC236}">
                  <a16:creationId xmlns:a16="http://schemas.microsoft.com/office/drawing/2014/main" id="{0B80F303-FFD4-F94F-8E47-F53F4E625410}"/>
                </a:ext>
              </a:extLst>
            </p:cNvPr>
            <p:cNvSpPr/>
            <p:nvPr/>
          </p:nvSpPr>
          <p:spPr>
            <a:xfrm>
              <a:off x="15515856" y="10344450"/>
              <a:ext cx="532765" cy="532130"/>
            </a:xfrm>
            <a:custGeom>
              <a:avLst/>
              <a:gdLst/>
              <a:ahLst/>
              <a:cxnLst/>
              <a:rect l="l" t="t" r="r" b="b"/>
              <a:pathLst>
                <a:path w="532765" h="532129">
                  <a:moveTo>
                    <a:pt x="104981" y="478790"/>
                  </a:moveTo>
                  <a:lnTo>
                    <a:pt x="140488" y="501650"/>
                  </a:lnTo>
                  <a:lnTo>
                    <a:pt x="179541" y="518160"/>
                  </a:lnTo>
                  <a:lnTo>
                    <a:pt x="221535" y="529590"/>
                  </a:lnTo>
                  <a:lnTo>
                    <a:pt x="265866" y="532130"/>
                  </a:lnTo>
                  <a:lnTo>
                    <a:pt x="313814" y="528320"/>
                  </a:lnTo>
                  <a:lnTo>
                    <a:pt x="358940" y="515620"/>
                  </a:lnTo>
                  <a:lnTo>
                    <a:pt x="378331" y="506730"/>
                  </a:lnTo>
                  <a:lnTo>
                    <a:pt x="199166" y="506730"/>
                  </a:lnTo>
                  <a:lnTo>
                    <a:pt x="196423" y="500380"/>
                  </a:lnTo>
                  <a:lnTo>
                    <a:pt x="193868" y="492760"/>
                  </a:lnTo>
                  <a:lnTo>
                    <a:pt x="191439" y="486410"/>
                  </a:lnTo>
                  <a:lnTo>
                    <a:pt x="160219" y="486410"/>
                  </a:lnTo>
                  <a:lnTo>
                    <a:pt x="140867" y="483870"/>
                  </a:lnTo>
                  <a:lnTo>
                    <a:pt x="122406" y="482600"/>
                  </a:lnTo>
                  <a:lnTo>
                    <a:pt x="104981" y="478790"/>
                  </a:lnTo>
                  <a:close/>
                </a:path>
                <a:path w="532765" h="532129">
                  <a:moveTo>
                    <a:pt x="453145" y="454660"/>
                  </a:moveTo>
                  <a:lnTo>
                    <a:pt x="316733" y="454660"/>
                  </a:lnTo>
                  <a:lnTo>
                    <a:pt x="294169" y="467360"/>
                  </a:lnTo>
                  <a:lnTo>
                    <a:pt x="265803" y="476250"/>
                  </a:lnTo>
                  <a:lnTo>
                    <a:pt x="232694" y="482600"/>
                  </a:lnTo>
                  <a:lnTo>
                    <a:pt x="195899" y="486410"/>
                  </a:lnTo>
                  <a:lnTo>
                    <a:pt x="196904" y="492760"/>
                  </a:lnTo>
                  <a:lnTo>
                    <a:pt x="199166" y="506730"/>
                  </a:lnTo>
                  <a:lnTo>
                    <a:pt x="378331" y="506730"/>
                  </a:lnTo>
                  <a:lnTo>
                    <a:pt x="400492" y="496570"/>
                  </a:lnTo>
                  <a:lnTo>
                    <a:pt x="437716" y="469900"/>
                  </a:lnTo>
                  <a:lnTo>
                    <a:pt x="453145" y="454660"/>
                  </a:lnTo>
                  <a:close/>
                </a:path>
                <a:path w="532765" h="532129">
                  <a:moveTo>
                    <a:pt x="357517" y="349250"/>
                  </a:moveTo>
                  <a:lnTo>
                    <a:pt x="325213" y="359410"/>
                  </a:lnTo>
                  <a:lnTo>
                    <a:pt x="289150" y="365760"/>
                  </a:lnTo>
                  <a:lnTo>
                    <a:pt x="249974" y="370840"/>
                  </a:lnTo>
                  <a:lnTo>
                    <a:pt x="208328" y="372110"/>
                  </a:lnTo>
                  <a:lnTo>
                    <a:pt x="186737" y="372110"/>
                  </a:lnTo>
                  <a:lnTo>
                    <a:pt x="187767" y="397510"/>
                  </a:lnTo>
                  <a:lnTo>
                    <a:pt x="189245" y="422910"/>
                  </a:lnTo>
                  <a:lnTo>
                    <a:pt x="191225" y="447040"/>
                  </a:lnTo>
                  <a:lnTo>
                    <a:pt x="193763" y="469900"/>
                  </a:lnTo>
                  <a:lnTo>
                    <a:pt x="205061" y="471170"/>
                  </a:lnTo>
                  <a:lnTo>
                    <a:pt x="210988" y="471170"/>
                  </a:lnTo>
                  <a:lnTo>
                    <a:pt x="240115" y="469900"/>
                  </a:lnTo>
                  <a:lnTo>
                    <a:pt x="267701" y="466090"/>
                  </a:lnTo>
                  <a:lnTo>
                    <a:pt x="293367" y="461010"/>
                  </a:lnTo>
                  <a:lnTo>
                    <a:pt x="316733" y="454660"/>
                  </a:lnTo>
                  <a:lnTo>
                    <a:pt x="453145" y="454660"/>
                  </a:lnTo>
                  <a:lnTo>
                    <a:pt x="469860" y="438150"/>
                  </a:lnTo>
                  <a:lnTo>
                    <a:pt x="481261" y="421640"/>
                  </a:lnTo>
                  <a:lnTo>
                    <a:pt x="344146" y="421640"/>
                  </a:lnTo>
                  <a:lnTo>
                    <a:pt x="348560" y="403860"/>
                  </a:lnTo>
                  <a:lnTo>
                    <a:pt x="352265" y="386080"/>
                  </a:lnTo>
                  <a:lnTo>
                    <a:pt x="355253" y="368300"/>
                  </a:lnTo>
                  <a:lnTo>
                    <a:pt x="357517" y="349250"/>
                  </a:lnTo>
                  <a:close/>
                </a:path>
                <a:path w="532765" h="532129">
                  <a:moveTo>
                    <a:pt x="5109" y="322580"/>
                  </a:moveTo>
                  <a:lnTo>
                    <a:pt x="21787" y="373380"/>
                  </a:lnTo>
                  <a:lnTo>
                    <a:pt x="48029" y="420370"/>
                  </a:lnTo>
                  <a:lnTo>
                    <a:pt x="103677" y="454660"/>
                  </a:lnTo>
                  <a:lnTo>
                    <a:pt x="141452" y="464820"/>
                  </a:lnTo>
                  <a:lnTo>
                    <a:pt x="186214" y="469900"/>
                  </a:lnTo>
                  <a:lnTo>
                    <a:pt x="180342" y="447040"/>
                  </a:lnTo>
                  <a:lnTo>
                    <a:pt x="178257" y="436880"/>
                  </a:lnTo>
                  <a:lnTo>
                    <a:pt x="95766" y="436880"/>
                  </a:lnTo>
                  <a:lnTo>
                    <a:pt x="82140" y="416560"/>
                  </a:lnTo>
                  <a:lnTo>
                    <a:pt x="69619" y="393700"/>
                  </a:lnTo>
                  <a:lnTo>
                    <a:pt x="58597" y="370840"/>
                  </a:lnTo>
                  <a:lnTo>
                    <a:pt x="49464" y="345440"/>
                  </a:lnTo>
                  <a:lnTo>
                    <a:pt x="36745" y="340360"/>
                  </a:lnTo>
                  <a:lnTo>
                    <a:pt x="25060" y="335280"/>
                  </a:lnTo>
                  <a:lnTo>
                    <a:pt x="14488" y="328930"/>
                  </a:lnTo>
                  <a:lnTo>
                    <a:pt x="5109" y="322580"/>
                  </a:lnTo>
                  <a:close/>
                </a:path>
                <a:path w="532765" h="532129">
                  <a:moveTo>
                    <a:pt x="66458" y="351790"/>
                  </a:moveTo>
                  <a:lnTo>
                    <a:pt x="72544" y="374650"/>
                  </a:lnTo>
                  <a:lnTo>
                    <a:pt x="79655" y="396240"/>
                  </a:lnTo>
                  <a:lnTo>
                    <a:pt x="87495" y="416560"/>
                  </a:lnTo>
                  <a:lnTo>
                    <a:pt x="95766" y="436880"/>
                  </a:lnTo>
                  <a:lnTo>
                    <a:pt x="178257" y="436880"/>
                  </a:lnTo>
                  <a:lnTo>
                    <a:pt x="175391" y="422910"/>
                  </a:lnTo>
                  <a:lnTo>
                    <a:pt x="171364" y="397510"/>
                  </a:lnTo>
                  <a:lnTo>
                    <a:pt x="168267" y="370840"/>
                  </a:lnTo>
                  <a:lnTo>
                    <a:pt x="140462" y="368300"/>
                  </a:lnTo>
                  <a:lnTo>
                    <a:pt x="114072" y="364490"/>
                  </a:lnTo>
                  <a:lnTo>
                    <a:pt x="89328" y="358140"/>
                  </a:lnTo>
                  <a:lnTo>
                    <a:pt x="66458" y="351790"/>
                  </a:lnTo>
                  <a:close/>
                </a:path>
                <a:path w="532765" h="532129">
                  <a:moveTo>
                    <a:pt x="524843" y="326390"/>
                  </a:moveTo>
                  <a:lnTo>
                    <a:pt x="404553" y="326390"/>
                  </a:lnTo>
                  <a:lnTo>
                    <a:pt x="396888" y="331470"/>
                  </a:lnTo>
                  <a:lnTo>
                    <a:pt x="388570" y="336550"/>
                  </a:lnTo>
                  <a:lnTo>
                    <a:pt x="379634" y="340360"/>
                  </a:lnTo>
                  <a:lnTo>
                    <a:pt x="370114" y="345440"/>
                  </a:lnTo>
                  <a:lnTo>
                    <a:pt x="365469" y="365760"/>
                  </a:lnTo>
                  <a:lnTo>
                    <a:pt x="359553" y="384810"/>
                  </a:lnTo>
                  <a:lnTo>
                    <a:pt x="352425" y="403860"/>
                  </a:lnTo>
                  <a:lnTo>
                    <a:pt x="344146" y="421640"/>
                  </a:lnTo>
                  <a:lnTo>
                    <a:pt x="481261" y="421640"/>
                  </a:lnTo>
                  <a:lnTo>
                    <a:pt x="496171" y="400050"/>
                  </a:lnTo>
                  <a:lnTo>
                    <a:pt x="515896" y="359410"/>
                  </a:lnTo>
                  <a:lnTo>
                    <a:pt x="524843" y="326390"/>
                  </a:lnTo>
                  <a:close/>
                </a:path>
                <a:path w="532765" h="532129">
                  <a:moveTo>
                    <a:pt x="187041" y="232410"/>
                  </a:moveTo>
                  <a:lnTo>
                    <a:pt x="186467" y="250190"/>
                  </a:lnTo>
                  <a:lnTo>
                    <a:pt x="186093" y="265430"/>
                  </a:lnTo>
                  <a:lnTo>
                    <a:pt x="185873" y="280670"/>
                  </a:lnTo>
                  <a:lnTo>
                    <a:pt x="185778" y="316230"/>
                  </a:lnTo>
                  <a:lnTo>
                    <a:pt x="185890" y="330200"/>
                  </a:lnTo>
                  <a:lnTo>
                    <a:pt x="186008" y="339090"/>
                  </a:lnTo>
                  <a:lnTo>
                    <a:pt x="186119" y="345440"/>
                  </a:lnTo>
                  <a:lnTo>
                    <a:pt x="235359" y="349250"/>
                  </a:lnTo>
                  <a:lnTo>
                    <a:pt x="280415" y="349250"/>
                  </a:lnTo>
                  <a:lnTo>
                    <a:pt x="333521" y="344170"/>
                  </a:lnTo>
                  <a:lnTo>
                    <a:pt x="358366" y="339090"/>
                  </a:lnTo>
                  <a:lnTo>
                    <a:pt x="359421" y="320040"/>
                  </a:lnTo>
                  <a:lnTo>
                    <a:pt x="359638" y="306070"/>
                  </a:lnTo>
                  <a:lnTo>
                    <a:pt x="359527" y="293370"/>
                  </a:lnTo>
                  <a:lnTo>
                    <a:pt x="356774" y="250190"/>
                  </a:lnTo>
                  <a:lnTo>
                    <a:pt x="208453" y="234950"/>
                  </a:lnTo>
                  <a:lnTo>
                    <a:pt x="187041" y="232410"/>
                  </a:lnTo>
                  <a:close/>
                </a:path>
                <a:path w="532765" h="532129">
                  <a:moveTo>
                    <a:pt x="66280" y="200660"/>
                  </a:moveTo>
                  <a:lnTo>
                    <a:pt x="59487" y="238760"/>
                  </a:lnTo>
                  <a:lnTo>
                    <a:pt x="57166" y="285750"/>
                  </a:lnTo>
                  <a:lnTo>
                    <a:pt x="57517" y="293370"/>
                  </a:lnTo>
                  <a:lnTo>
                    <a:pt x="107305" y="328930"/>
                  </a:lnTo>
                  <a:lnTo>
                    <a:pt x="166099" y="342900"/>
                  </a:lnTo>
                  <a:lnTo>
                    <a:pt x="165395" y="328930"/>
                  </a:lnTo>
                  <a:lnTo>
                    <a:pt x="165040" y="320040"/>
                  </a:lnTo>
                  <a:lnTo>
                    <a:pt x="164801" y="309880"/>
                  </a:lnTo>
                  <a:lnTo>
                    <a:pt x="164686" y="300990"/>
                  </a:lnTo>
                  <a:lnTo>
                    <a:pt x="164799" y="278130"/>
                  </a:lnTo>
                  <a:lnTo>
                    <a:pt x="165293" y="261620"/>
                  </a:lnTo>
                  <a:lnTo>
                    <a:pt x="166109" y="246380"/>
                  </a:lnTo>
                  <a:lnTo>
                    <a:pt x="167240" y="231140"/>
                  </a:lnTo>
                  <a:lnTo>
                    <a:pt x="137735" y="226060"/>
                  </a:lnTo>
                  <a:lnTo>
                    <a:pt x="110788" y="218440"/>
                  </a:lnTo>
                  <a:lnTo>
                    <a:pt x="86828" y="210820"/>
                  </a:lnTo>
                  <a:lnTo>
                    <a:pt x="66280" y="200660"/>
                  </a:lnTo>
                  <a:close/>
                </a:path>
                <a:path w="532765" h="532129">
                  <a:moveTo>
                    <a:pt x="521746" y="194310"/>
                  </a:moveTo>
                  <a:lnTo>
                    <a:pt x="403851" y="194310"/>
                  </a:lnTo>
                  <a:lnTo>
                    <a:pt x="396104" y="199390"/>
                  </a:lnTo>
                  <a:lnTo>
                    <a:pt x="387594" y="204470"/>
                  </a:lnTo>
                  <a:lnTo>
                    <a:pt x="378367" y="208280"/>
                  </a:lnTo>
                  <a:lnTo>
                    <a:pt x="368470" y="212090"/>
                  </a:lnTo>
                  <a:lnTo>
                    <a:pt x="370408" y="222250"/>
                  </a:lnTo>
                  <a:lnTo>
                    <a:pt x="372067" y="232410"/>
                  </a:lnTo>
                  <a:lnTo>
                    <a:pt x="373435" y="242570"/>
                  </a:lnTo>
                  <a:lnTo>
                    <a:pt x="374501" y="252730"/>
                  </a:lnTo>
                  <a:lnTo>
                    <a:pt x="375660" y="273050"/>
                  </a:lnTo>
                  <a:lnTo>
                    <a:pt x="375646" y="290830"/>
                  </a:lnTo>
                  <a:lnTo>
                    <a:pt x="375532" y="297180"/>
                  </a:lnTo>
                  <a:lnTo>
                    <a:pt x="374221" y="316230"/>
                  </a:lnTo>
                  <a:lnTo>
                    <a:pt x="371601" y="336550"/>
                  </a:lnTo>
                  <a:lnTo>
                    <a:pt x="388505" y="331470"/>
                  </a:lnTo>
                  <a:lnTo>
                    <a:pt x="404553" y="326390"/>
                  </a:lnTo>
                  <a:lnTo>
                    <a:pt x="524843" y="326390"/>
                  </a:lnTo>
                  <a:lnTo>
                    <a:pt x="528284" y="313690"/>
                  </a:lnTo>
                  <a:lnTo>
                    <a:pt x="532580" y="265430"/>
                  </a:lnTo>
                  <a:lnTo>
                    <a:pt x="528284" y="218440"/>
                  </a:lnTo>
                  <a:lnTo>
                    <a:pt x="521746" y="194310"/>
                  </a:lnTo>
                  <a:close/>
                </a:path>
                <a:path w="532765" h="532129">
                  <a:moveTo>
                    <a:pt x="26763" y="148590"/>
                  </a:moveTo>
                  <a:lnTo>
                    <a:pt x="16687" y="171450"/>
                  </a:lnTo>
                  <a:lnTo>
                    <a:pt x="8791" y="195580"/>
                  </a:lnTo>
                  <a:lnTo>
                    <a:pt x="3190" y="219710"/>
                  </a:lnTo>
                  <a:lnTo>
                    <a:pt x="0" y="246380"/>
                  </a:lnTo>
                  <a:lnTo>
                    <a:pt x="4475" y="260350"/>
                  </a:lnTo>
                  <a:lnTo>
                    <a:pt x="12629" y="273050"/>
                  </a:lnTo>
                  <a:lnTo>
                    <a:pt x="24208" y="285750"/>
                  </a:lnTo>
                  <a:lnTo>
                    <a:pt x="38962" y="297180"/>
                  </a:lnTo>
                  <a:lnTo>
                    <a:pt x="38289" y="290830"/>
                  </a:lnTo>
                  <a:lnTo>
                    <a:pt x="37801" y="284480"/>
                  </a:lnTo>
                  <a:lnTo>
                    <a:pt x="37502" y="278130"/>
                  </a:lnTo>
                  <a:lnTo>
                    <a:pt x="37402" y="270510"/>
                  </a:lnTo>
                  <a:lnTo>
                    <a:pt x="38299" y="250190"/>
                  </a:lnTo>
                  <a:lnTo>
                    <a:pt x="40904" y="229870"/>
                  </a:lnTo>
                  <a:lnTo>
                    <a:pt x="45088" y="209550"/>
                  </a:lnTo>
                  <a:lnTo>
                    <a:pt x="50720" y="190500"/>
                  </a:lnTo>
                  <a:lnTo>
                    <a:pt x="40486" y="180340"/>
                  </a:lnTo>
                  <a:lnTo>
                    <a:pt x="32927" y="171450"/>
                  </a:lnTo>
                  <a:lnTo>
                    <a:pt x="28243" y="160020"/>
                  </a:lnTo>
                  <a:lnTo>
                    <a:pt x="26637" y="149860"/>
                  </a:lnTo>
                  <a:lnTo>
                    <a:pt x="26763" y="148590"/>
                  </a:lnTo>
                  <a:close/>
                </a:path>
                <a:path w="532765" h="532129">
                  <a:moveTo>
                    <a:pt x="352083" y="218440"/>
                  </a:moveTo>
                  <a:lnTo>
                    <a:pt x="325190" y="224790"/>
                  </a:lnTo>
                  <a:lnTo>
                    <a:pt x="295689" y="229870"/>
                  </a:lnTo>
                  <a:lnTo>
                    <a:pt x="264018" y="233680"/>
                  </a:lnTo>
                  <a:lnTo>
                    <a:pt x="230610" y="234950"/>
                  </a:lnTo>
                  <a:lnTo>
                    <a:pt x="354748" y="234950"/>
                  </a:lnTo>
                  <a:lnTo>
                    <a:pt x="353878" y="228600"/>
                  </a:lnTo>
                  <a:lnTo>
                    <a:pt x="352083" y="218440"/>
                  </a:lnTo>
                  <a:close/>
                </a:path>
                <a:path w="532765" h="532129">
                  <a:moveTo>
                    <a:pt x="198643" y="104140"/>
                  </a:moveTo>
                  <a:lnTo>
                    <a:pt x="195180" y="128270"/>
                  </a:lnTo>
                  <a:lnTo>
                    <a:pt x="192308" y="153670"/>
                  </a:lnTo>
                  <a:lnTo>
                    <a:pt x="189993" y="180340"/>
                  </a:lnTo>
                  <a:lnTo>
                    <a:pt x="188203" y="208280"/>
                  </a:lnTo>
                  <a:lnTo>
                    <a:pt x="227551" y="213360"/>
                  </a:lnTo>
                  <a:lnTo>
                    <a:pt x="248255" y="214630"/>
                  </a:lnTo>
                  <a:lnTo>
                    <a:pt x="290620" y="214630"/>
                  </a:lnTo>
                  <a:lnTo>
                    <a:pt x="311138" y="213360"/>
                  </a:lnTo>
                  <a:lnTo>
                    <a:pt x="350177" y="208280"/>
                  </a:lnTo>
                  <a:lnTo>
                    <a:pt x="343062" y="177800"/>
                  </a:lnTo>
                  <a:lnTo>
                    <a:pt x="334209" y="149860"/>
                  </a:lnTo>
                  <a:lnTo>
                    <a:pt x="323747" y="121920"/>
                  </a:lnTo>
                  <a:lnTo>
                    <a:pt x="316202" y="106680"/>
                  </a:lnTo>
                  <a:lnTo>
                    <a:pt x="218646" y="106680"/>
                  </a:lnTo>
                  <a:lnTo>
                    <a:pt x="198643" y="104140"/>
                  </a:lnTo>
                  <a:close/>
                </a:path>
                <a:path w="532765" h="532129">
                  <a:moveTo>
                    <a:pt x="137550" y="83820"/>
                  </a:moveTo>
                  <a:lnTo>
                    <a:pt x="114258" y="83820"/>
                  </a:lnTo>
                  <a:lnTo>
                    <a:pt x="103634" y="101600"/>
                  </a:lnTo>
                  <a:lnTo>
                    <a:pt x="93630" y="121920"/>
                  </a:lnTo>
                  <a:lnTo>
                    <a:pt x="84443" y="143510"/>
                  </a:lnTo>
                  <a:lnTo>
                    <a:pt x="76269" y="165100"/>
                  </a:lnTo>
                  <a:lnTo>
                    <a:pt x="94638" y="177800"/>
                  </a:lnTo>
                  <a:lnTo>
                    <a:pt x="116606" y="187960"/>
                  </a:lnTo>
                  <a:lnTo>
                    <a:pt x="141797" y="196850"/>
                  </a:lnTo>
                  <a:lnTo>
                    <a:pt x="169837" y="204470"/>
                  </a:lnTo>
                  <a:lnTo>
                    <a:pt x="173608" y="176530"/>
                  </a:lnTo>
                  <a:lnTo>
                    <a:pt x="178286" y="151130"/>
                  </a:lnTo>
                  <a:lnTo>
                    <a:pt x="183795" y="125730"/>
                  </a:lnTo>
                  <a:lnTo>
                    <a:pt x="190057" y="102870"/>
                  </a:lnTo>
                  <a:lnTo>
                    <a:pt x="160581" y="95250"/>
                  </a:lnTo>
                  <a:lnTo>
                    <a:pt x="137550" y="83820"/>
                  </a:lnTo>
                  <a:close/>
                </a:path>
                <a:path w="532765" h="532129">
                  <a:moveTo>
                    <a:pt x="459574" y="83820"/>
                  </a:moveTo>
                  <a:lnTo>
                    <a:pt x="343026" y="83820"/>
                  </a:lnTo>
                  <a:lnTo>
                    <a:pt x="337460" y="87630"/>
                  </a:lnTo>
                  <a:lnTo>
                    <a:pt x="331284" y="90170"/>
                  </a:lnTo>
                  <a:lnTo>
                    <a:pt x="324545" y="92710"/>
                  </a:lnTo>
                  <a:lnTo>
                    <a:pt x="317288" y="95250"/>
                  </a:lnTo>
                  <a:lnTo>
                    <a:pt x="333027" y="119380"/>
                  </a:lnTo>
                  <a:lnTo>
                    <a:pt x="346664" y="146050"/>
                  </a:lnTo>
                  <a:lnTo>
                    <a:pt x="357970" y="173990"/>
                  </a:lnTo>
                  <a:lnTo>
                    <a:pt x="366711" y="204470"/>
                  </a:lnTo>
                  <a:lnTo>
                    <a:pt x="376415" y="201930"/>
                  </a:lnTo>
                  <a:lnTo>
                    <a:pt x="385866" y="200660"/>
                  </a:lnTo>
                  <a:lnTo>
                    <a:pt x="395025" y="198120"/>
                  </a:lnTo>
                  <a:lnTo>
                    <a:pt x="403851" y="194310"/>
                  </a:lnTo>
                  <a:lnTo>
                    <a:pt x="521746" y="194310"/>
                  </a:lnTo>
                  <a:lnTo>
                    <a:pt x="515896" y="172720"/>
                  </a:lnTo>
                  <a:lnTo>
                    <a:pt x="496171" y="132080"/>
                  </a:lnTo>
                  <a:lnTo>
                    <a:pt x="469860" y="93980"/>
                  </a:lnTo>
                  <a:lnTo>
                    <a:pt x="459574" y="83820"/>
                  </a:lnTo>
                  <a:close/>
                </a:path>
                <a:path w="532765" h="532129">
                  <a:moveTo>
                    <a:pt x="122488" y="41910"/>
                  </a:moveTo>
                  <a:lnTo>
                    <a:pt x="100599" y="57150"/>
                  </a:lnTo>
                  <a:lnTo>
                    <a:pt x="80425" y="74930"/>
                  </a:lnTo>
                  <a:lnTo>
                    <a:pt x="62118" y="93980"/>
                  </a:lnTo>
                  <a:lnTo>
                    <a:pt x="45831" y="115570"/>
                  </a:lnTo>
                  <a:lnTo>
                    <a:pt x="47085" y="125730"/>
                  </a:lnTo>
                  <a:lnTo>
                    <a:pt x="50761" y="135890"/>
                  </a:lnTo>
                  <a:lnTo>
                    <a:pt x="56728" y="146050"/>
                  </a:lnTo>
                  <a:lnTo>
                    <a:pt x="64856" y="154940"/>
                  </a:lnTo>
                  <a:lnTo>
                    <a:pt x="75520" y="135890"/>
                  </a:lnTo>
                  <a:lnTo>
                    <a:pt x="87452" y="116840"/>
                  </a:lnTo>
                  <a:lnTo>
                    <a:pt x="100437" y="99060"/>
                  </a:lnTo>
                  <a:lnTo>
                    <a:pt x="114258" y="83820"/>
                  </a:lnTo>
                  <a:lnTo>
                    <a:pt x="137550" y="83820"/>
                  </a:lnTo>
                  <a:lnTo>
                    <a:pt x="122562" y="71120"/>
                  </a:lnTo>
                  <a:lnTo>
                    <a:pt x="117211" y="55880"/>
                  </a:lnTo>
                  <a:lnTo>
                    <a:pt x="117211" y="50800"/>
                  </a:lnTo>
                  <a:lnTo>
                    <a:pt x="119053" y="45720"/>
                  </a:lnTo>
                  <a:lnTo>
                    <a:pt x="122488" y="41910"/>
                  </a:lnTo>
                  <a:close/>
                </a:path>
                <a:path w="532765" h="532129">
                  <a:moveTo>
                    <a:pt x="311802" y="97790"/>
                  </a:moveTo>
                  <a:lnTo>
                    <a:pt x="295818" y="101600"/>
                  </a:lnTo>
                  <a:lnTo>
                    <a:pt x="259575" y="106680"/>
                  </a:lnTo>
                  <a:lnTo>
                    <a:pt x="316202" y="106680"/>
                  </a:lnTo>
                  <a:lnTo>
                    <a:pt x="311802" y="97790"/>
                  </a:lnTo>
                  <a:close/>
                </a:path>
                <a:path w="532765" h="532129">
                  <a:moveTo>
                    <a:pt x="423535" y="52070"/>
                  </a:moveTo>
                  <a:lnTo>
                    <a:pt x="209072" y="52070"/>
                  </a:lnTo>
                  <a:lnTo>
                    <a:pt x="207064" y="60960"/>
                  </a:lnTo>
                  <a:lnTo>
                    <a:pt x="205157" y="68580"/>
                  </a:lnTo>
                  <a:lnTo>
                    <a:pt x="203354" y="77470"/>
                  </a:lnTo>
                  <a:lnTo>
                    <a:pt x="201658" y="86360"/>
                  </a:lnTo>
                  <a:lnTo>
                    <a:pt x="216451" y="90170"/>
                  </a:lnTo>
                  <a:lnTo>
                    <a:pt x="232431" y="92710"/>
                  </a:lnTo>
                  <a:lnTo>
                    <a:pt x="249406" y="93980"/>
                  </a:lnTo>
                  <a:lnTo>
                    <a:pt x="288559" y="93980"/>
                  </a:lnTo>
                  <a:lnTo>
                    <a:pt x="308692" y="91440"/>
                  </a:lnTo>
                  <a:lnTo>
                    <a:pt x="304933" y="85090"/>
                  </a:lnTo>
                  <a:lnTo>
                    <a:pt x="301006" y="78740"/>
                  </a:lnTo>
                  <a:lnTo>
                    <a:pt x="296996" y="72390"/>
                  </a:lnTo>
                  <a:lnTo>
                    <a:pt x="448002" y="72390"/>
                  </a:lnTo>
                  <a:lnTo>
                    <a:pt x="437716" y="62230"/>
                  </a:lnTo>
                  <a:lnTo>
                    <a:pt x="423535" y="52070"/>
                  </a:lnTo>
                  <a:close/>
                </a:path>
                <a:path w="532765" h="532129">
                  <a:moveTo>
                    <a:pt x="448002" y="72390"/>
                  </a:moveTo>
                  <a:lnTo>
                    <a:pt x="296996" y="72390"/>
                  </a:lnTo>
                  <a:lnTo>
                    <a:pt x="302734" y="77470"/>
                  </a:lnTo>
                  <a:lnTo>
                    <a:pt x="308241" y="83820"/>
                  </a:lnTo>
                  <a:lnTo>
                    <a:pt x="313466" y="90170"/>
                  </a:lnTo>
                  <a:lnTo>
                    <a:pt x="328933" y="87630"/>
                  </a:lnTo>
                  <a:lnTo>
                    <a:pt x="336167" y="86360"/>
                  </a:lnTo>
                  <a:lnTo>
                    <a:pt x="343026" y="83820"/>
                  </a:lnTo>
                  <a:lnTo>
                    <a:pt x="459574" y="83820"/>
                  </a:lnTo>
                  <a:lnTo>
                    <a:pt x="448002" y="72390"/>
                  </a:lnTo>
                  <a:close/>
                </a:path>
                <a:path w="532765" h="532129">
                  <a:moveTo>
                    <a:pt x="265866" y="0"/>
                  </a:moveTo>
                  <a:lnTo>
                    <a:pt x="240384" y="0"/>
                  </a:lnTo>
                  <a:lnTo>
                    <a:pt x="215587" y="3810"/>
                  </a:lnTo>
                  <a:lnTo>
                    <a:pt x="168466" y="17780"/>
                  </a:lnTo>
                  <a:lnTo>
                    <a:pt x="146571" y="45720"/>
                  </a:lnTo>
                  <a:lnTo>
                    <a:pt x="150062" y="57150"/>
                  </a:lnTo>
                  <a:lnTo>
                    <a:pt x="159979" y="68580"/>
                  </a:lnTo>
                  <a:lnTo>
                    <a:pt x="175487" y="77470"/>
                  </a:lnTo>
                  <a:lnTo>
                    <a:pt x="195753" y="85090"/>
                  </a:lnTo>
                  <a:lnTo>
                    <a:pt x="198910" y="76200"/>
                  </a:lnTo>
                  <a:lnTo>
                    <a:pt x="202188" y="67310"/>
                  </a:lnTo>
                  <a:lnTo>
                    <a:pt x="205578" y="59690"/>
                  </a:lnTo>
                  <a:lnTo>
                    <a:pt x="209072" y="52070"/>
                  </a:lnTo>
                  <a:lnTo>
                    <a:pt x="423535" y="52070"/>
                  </a:lnTo>
                  <a:lnTo>
                    <a:pt x="400492" y="35560"/>
                  </a:lnTo>
                  <a:lnTo>
                    <a:pt x="358940" y="16510"/>
                  </a:lnTo>
                  <a:lnTo>
                    <a:pt x="313814" y="3810"/>
                  </a:lnTo>
                  <a:lnTo>
                    <a:pt x="265866" y="0"/>
                  </a:lnTo>
                  <a:close/>
                </a:path>
              </a:pathLst>
            </a:custGeom>
            <a:solidFill>
              <a:schemeClr val="bg1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27" name="object 3">
              <a:extLst>
                <a:ext uri="{FF2B5EF4-FFF2-40B4-BE49-F238E27FC236}">
                  <a16:creationId xmlns:a16="http://schemas.microsoft.com/office/drawing/2014/main" id="{39074BE0-2ADA-B743-8DF8-292745B4090E}"/>
                </a:ext>
              </a:extLst>
            </p:cNvPr>
            <p:cNvPicPr/>
            <p:nvPr/>
          </p:nvPicPr>
          <p:blipFill>
            <a:blip r:embed="rId2" cstate="print">
              <a:biLevel thresh="25000"/>
            </a:blip>
            <a:stretch>
              <a:fillRect/>
            </a:stretch>
          </p:blipFill>
          <p:spPr>
            <a:xfrm>
              <a:off x="16112597" y="10369328"/>
              <a:ext cx="1525404" cy="488676"/>
            </a:xfrm>
            <a:prstGeom prst="rect">
              <a:avLst/>
            </a:prstGeom>
          </p:spPr>
        </p:pic>
        <p:pic>
          <p:nvPicPr>
            <p:cNvPr id="28" name="object 4">
              <a:extLst>
                <a:ext uri="{FF2B5EF4-FFF2-40B4-BE49-F238E27FC236}">
                  <a16:creationId xmlns:a16="http://schemas.microsoft.com/office/drawing/2014/main" id="{3E03199F-A099-A647-94DD-178F1C805740}"/>
                </a:ext>
              </a:extLst>
            </p:cNvPr>
            <p:cNvPicPr/>
            <p:nvPr/>
          </p:nvPicPr>
          <p:blipFill>
            <a:blip r:embed="rId3" cstate="print">
              <a:biLevel thresh="25000"/>
            </a:blip>
            <a:stretch>
              <a:fillRect/>
            </a:stretch>
          </p:blipFill>
          <p:spPr>
            <a:xfrm>
              <a:off x="18076330" y="10239001"/>
              <a:ext cx="1253469" cy="597036"/>
            </a:xfrm>
            <a:prstGeom prst="rect">
              <a:avLst/>
            </a:prstGeom>
          </p:spPr>
        </p:pic>
      </p:grpSp>
      <p:pic>
        <p:nvPicPr>
          <p:cNvPr id="5" name="Gráfico 4" descr="Pasos de baile con relleno sólido">
            <a:extLst>
              <a:ext uri="{FF2B5EF4-FFF2-40B4-BE49-F238E27FC236}">
                <a16:creationId xmlns:a16="http://schemas.microsoft.com/office/drawing/2014/main" id="{0897527E-F337-5D4F-94F9-7860153AF9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107077" y="2062316"/>
            <a:ext cx="914400" cy="9144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E56639B7-74C8-3C4F-8A7E-80A74B4F1E41}"/>
              </a:ext>
            </a:extLst>
          </p:cNvPr>
          <p:cNvSpPr/>
          <p:nvPr/>
        </p:nvSpPr>
        <p:spPr>
          <a:xfrm>
            <a:off x="-932523" y="494014"/>
            <a:ext cx="2237543" cy="1074020"/>
          </a:xfrm>
          <a:prstGeom prst="rect">
            <a:avLst/>
          </a:pr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shade val="8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" name="object 5">
            <a:extLst>
              <a:ext uri="{FF2B5EF4-FFF2-40B4-BE49-F238E27FC236}">
                <a16:creationId xmlns:a16="http://schemas.microsoft.com/office/drawing/2014/main" id="{9DE1EC06-B277-0F14-76D1-CFB062A86E4C}"/>
              </a:ext>
            </a:extLst>
          </p:cNvPr>
          <p:cNvSpPr txBox="1"/>
          <p:nvPr/>
        </p:nvSpPr>
        <p:spPr>
          <a:xfrm>
            <a:off x="426433" y="271491"/>
            <a:ext cx="7967908" cy="723916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65"/>
              </a:spcBef>
            </a:pPr>
            <a:r>
              <a:rPr lang="es-ES" sz="4400" b="1" spc="-20" dirty="0">
                <a:solidFill>
                  <a:schemeClr val="bg1"/>
                </a:solidFill>
                <a:latin typeface="Exo2-SemiBold"/>
                <a:cs typeface="Exo2-SemiBold"/>
              </a:rPr>
              <a:t>Secuencia de egreso actual</a:t>
            </a:r>
          </a:p>
        </p:txBody>
      </p:sp>
      <p:graphicFrame>
        <p:nvGraphicFramePr>
          <p:cNvPr id="3" name="Diagrama 2">
            <a:extLst>
              <a:ext uri="{FF2B5EF4-FFF2-40B4-BE49-F238E27FC236}">
                <a16:creationId xmlns:a16="http://schemas.microsoft.com/office/drawing/2014/main" id="{DE80304C-59C4-C008-EA55-3B09F798626F}"/>
              </a:ext>
            </a:extLst>
          </p:cNvPr>
          <p:cNvGraphicFramePr/>
          <p:nvPr/>
        </p:nvGraphicFramePr>
        <p:xfrm>
          <a:off x="6122324" y="-18011"/>
          <a:ext cx="6553200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cxnSp>
        <p:nvCxnSpPr>
          <p:cNvPr id="6" name="Elbow Connector 5">
            <a:extLst>
              <a:ext uri="{FF2B5EF4-FFF2-40B4-BE49-F238E27FC236}">
                <a16:creationId xmlns:a16="http://schemas.microsoft.com/office/drawing/2014/main" id="{FE9FFB6D-53E7-4C5C-7F66-FCE3200CE87B}"/>
              </a:ext>
            </a:extLst>
          </p:cNvPr>
          <p:cNvCxnSpPr>
            <a:cxnSpLocks/>
          </p:cNvCxnSpPr>
          <p:nvPr/>
        </p:nvCxnSpPr>
        <p:spPr>
          <a:xfrm>
            <a:off x="7436844" y="2362200"/>
            <a:ext cx="1277277" cy="387670"/>
          </a:xfrm>
          <a:prstGeom prst="bentConnector3">
            <a:avLst>
              <a:gd name="adj1" fmla="val -580"/>
            </a:avLst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Elbow Connector 6">
            <a:extLst>
              <a:ext uri="{FF2B5EF4-FFF2-40B4-BE49-F238E27FC236}">
                <a16:creationId xmlns:a16="http://schemas.microsoft.com/office/drawing/2014/main" id="{595EED81-9B31-9FD6-65EF-F183C463D640}"/>
              </a:ext>
            </a:extLst>
          </p:cNvPr>
          <p:cNvCxnSpPr>
            <a:cxnSpLocks/>
          </p:cNvCxnSpPr>
          <p:nvPr/>
        </p:nvCxnSpPr>
        <p:spPr>
          <a:xfrm flipV="1">
            <a:off x="10028641" y="2362200"/>
            <a:ext cx="1406632" cy="387670"/>
          </a:xfrm>
          <a:prstGeom prst="bentConnector3">
            <a:avLst>
              <a:gd name="adj1" fmla="val 99461"/>
            </a:avLst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Imagen 2" descr="Diagrama&#10;&#10;Descripción generada automáticamente">
            <a:extLst>
              <a:ext uri="{FF2B5EF4-FFF2-40B4-BE49-F238E27FC236}">
                <a16:creationId xmlns:a16="http://schemas.microsoft.com/office/drawing/2014/main" id="{BC344558-89E0-971B-0C6C-B9DC1509DB72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26772" y="1"/>
            <a:ext cx="5177072" cy="68580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7" name="object 5">
            <a:extLst>
              <a:ext uri="{FF2B5EF4-FFF2-40B4-BE49-F238E27FC236}">
                <a16:creationId xmlns:a16="http://schemas.microsoft.com/office/drawing/2014/main" id="{6CC570AA-6329-BDCF-7100-EFCBDE7971A3}"/>
              </a:ext>
            </a:extLst>
          </p:cNvPr>
          <p:cNvSpPr txBox="1"/>
          <p:nvPr/>
        </p:nvSpPr>
        <p:spPr>
          <a:xfrm>
            <a:off x="3301964" y="18011"/>
            <a:ext cx="2915779" cy="1154803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65"/>
              </a:spcBef>
            </a:pPr>
            <a:r>
              <a:rPr lang="es-ES" sz="3600" b="1" spc="-20" dirty="0">
                <a:solidFill>
                  <a:schemeClr val="tx2"/>
                </a:solidFill>
                <a:latin typeface="Exo2-SemiBold"/>
                <a:cs typeface="Exo2-SemiBold"/>
              </a:rPr>
              <a:t>Secuencia de egreso actual</a:t>
            </a:r>
          </a:p>
        </p:txBody>
      </p:sp>
      <p:pic>
        <p:nvPicPr>
          <p:cNvPr id="4" name="Picture 14" descr="Shape, arrow&#10;&#10;Description automatically generated">
            <a:extLst>
              <a:ext uri="{FF2B5EF4-FFF2-40B4-BE49-F238E27FC236}">
                <a16:creationId xmlns:a16="http://schemas.microsoft.com/office/drawing/2014/main" id="{DDF962C0-6469-7CEA-AD49-8D167AFE38E8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" y="4297980"/>
            <a:ext cx="988059" cy="1230033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D3C80F4-F80C-8BF3-ECB1-B1F9BBDF6248}"/>
              </a:ext>
            </a:extLst>
          </p:cNvPr>
          <p:cNvSpPr/>
          <p:nvPr/>
        </p:nvSpPr>
        <p:spPr>
          <a:xfrm>
            <a:off x="6648725" y="2411914"/>
            <a:ext cx="5543275" cy="6108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F58C1DE-52A2-BF58-0B4C-802E248D8BB9}"/>
              </a:ext>
            </a:extLst>
          </p:cNvPr>
          <p:cNvSpPr/>
          <p:nvPr/>
        </p:nvSpPr>
        <p:spPr>
          <a:xfrm>
            <a:off x="8636469" y="3022811"/>
            <a:ext cx="1426757" cy="6111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471AF55-6874-445E-39CC-3DFA28FB8D44}"/>
              </a:ext>
            </a:extLst>
          </p:cNvPr>
          <p:cNvSpPr/>
          <p:nvPr/>
        </p:nvSpPr>
        <p:spPr>
          <a:xfrm>
            <a:off x="8636469" y="3626873"/>
            <a:ext cx="1426757" cy="6396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BE15AB6-53EF-10E2-0314-028C1F98C022}"/>
              </a:ext>
            </a:extLst>
          </p:cNvPr>
          <p:cNvSpPr/>
          <p:nvPr/>
        </p:nvSpPr>
        <p:spPr>
          <a:xfrm>
            <a:off x="8659839" y="4273396"/>
            <a:ext cx="1426757" cy="6396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A3C8E10-AE0E-DA79-BC2E-934F509AEB56}"/>
              </a:ext>
            </a:extLst>
          </p:cNvPr>
          <p:cNvSpPr/>
          <p:nvPr/>
        </p:nvSpPr>
        <p:spPr>
          <a:xfrm>
            <a:off x="8669774" y="4919919"/>
            <a:ext cx="1426757" cy="6396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7864C3D-D56B-A976-9510-D05B0F5F257E}"/>
              </a:ext>
            </a:extLst>
          </p:cNvPr>
          <p:cNvSpPr/>
          <p:nvPr/>
        </p:nvSpPr>
        <p:spPr>
          <a:xfrm>
            <a:off x="8636468" y="5566442"/>
            <a:ext cx="1426757" cy="6396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646A346-C4D3-5DE6-27B1-8EB9EB37BE1F}"/>
              </a:ext>
            </a:extLst>
          </p:cNvPr>
          <p:cNvSpPr/>
          <p:nvPr/>
        </p:nvSpPr>
        <p:spPr>
          <a:xfrm>
            <a:off x="7733846" y="6205886"/>
            <a:ext cx="3231999" cy="6396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2882178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upo 24">
            <a:extLst>
              <a:ext uri="{FF2B5EF4-FFF2-40B4-BE49-F238E27FC236}">
                <a16:creationId xmlns:a16="http://schemas.microsoft.com/office/drawing/2014/main" id="{5D93D3E9-88A4-2948-9EFB-943807D66F53}"/>
              </a:ext>
            </a:extLst>
          </p:cNvPr>
          <p:cNvGrpSpPr/>
          <p:nvPr/>
        </p:nvGrpSpPr>
        <p:grpSpPr>
          <a:xfrm>
            <a:off x="8454180" y="381000"/>
            <a:ext cx="3567297" cy="596347"/>
            <a:chOff x="15515856" y="10239001"/>
            <a:chExt cx="3813943" cy="637579"/>
          </a:xfrm>
        </p:grpSpPr>
        <p:sp>
          <p:nvSpPr>
            <p:cNvPr id="26" name="object 2">
              <a:extLst>
                <a:ext uri="{FF2B5EF4-FFF2-40B4-BE49-F238E27FC236}">
                  <a16:creationId xmlns:a16="http://schemas.microsoft.com/office/drawing/2014/main" id="{0B80F303-FFD4-F94F-8E47-F53F4E625410}"/>
                </a:ext>
              </a:extLst>
            </p:cNvPr>
            <p:cNvSpPr/>
            <p:nvPr/>
          </p:nvSpPr>
          <p:spPr>
            <a:xfrm>
              <a:off x="15515856" y="10344450"/>
              <a:ext cx="532765" cy="532130"/>
            </a:xfrm>
            <a:custGeom>
              <a:avLst/>
              <a:gdLst/>
              <a:ahLst/>
              <a:cxnLst/>
              <a:rect l="l" t="t" r="r" b="b"/>
              <a:pathLst>
                <a:path w="532765" h="532129">
                  <a:moveTo>
                    <a:pt x="104981" y="478790"/>
                  </a:moveTo>
                  <a:lnTo>
                    <a:pt x="140488" y="501650"/>
                  </a:lnTo>
                  <a:lnTo>
                    <a:pt x="179541" y="518160"/>
                  </a:lnTo>
                  <a:lnTo>
                    <a:pt x="221535" y="529590"/>
                  </a:lnTo>
                  <a:lnTo>
                    <a:pt x="265866" y="532130"/>
                  </a:lnTo>
                  <a:lnTo>
                    <a:pt x="313814" y="528320"/>
                  </a:lnTo>
                  <a:lnTo>
                    <a:pt x="358940" y="515620"/>
                  </a:lnTo>
                  <a:lnTo>
                    <a:pt x="378331" y="506730"/>
                  </a:lnTo>
                  <a:lnTo>
                    <a:pt x="199166" y="506730"/>
                  </a:lnTo>
                  <a:lnTo>
                    <a:pt x="196423" y="500380"/>
                  </a:lnTo>
                  <a:lnTo>
                    <a:pt x="193868" y="492760"/>
                  </a:lnTo>
                  <a:lnTo>
                    <a:pt x="191439" y="486410"/>
                  </a:lnTo>
                  <a:lnTo>
                    <a:pt x="160219" y="486410"/>
                  </a:lnTo>
                  <a:lnTo>
                    <a:pt x="140867" y="483870"/>
                  </a:lnTo>
                  <a:lnTo>
                    <a:pt x="122406" y="482600"/>
                  </a:lnTo>
                  <a:lnTo>
                    <a:pt x="104981" y="478790"/>
                  </a:lnTo>
                  <a:close/>
                </a:path>
                <a:path w="532765" h="532129">
                  <a:moveTo>
                    <a:pt x="453145" y="454660"/>
                  </a:moveTo>
                  <a:lnTo>
                    <a:pt x="316733" y="454660"/>
                  </a:lnTo>
                  <a:lnTo>
                    <a:pt x="294169" y="467360"/>
                  </a:lnTo>
                  <a:lnTo>
                    <a:pt x="265803" y="476250"/>
                  </a:lnTo>
                  <a:lnTo>
                    <a:pt x="232694" y="482600"/>
                  </a:lnTo>
                  <a:lnTo>
                    <a:pt x="195899" y="486410"/>
                  </a:lnTo>
                  <a:lnTo>
                    <a:pt x="196904" y="492760"/>
                  </a:lnTo>
                  <a:lnTo>
                    <a:pt x="199166" y="506730"/>
                  </a:lnTo>
                  <a:lnTo>
                    <a:pt x="378331" y="506730"/>
                  </a:lnTo>
                  <a:lnTo>
                    <a:pt x="400492" y="496570"/>
                  </a:lnTo>
                  <a:lnTo>
                    <a:pt x="437716" y="469900"/>
                  </a:lnTo>
                  <a:lnTo>
                    <a:pt x="453145" y="454660"/>
                  </a:lnTo>
                  <a:close/>
                </a:path>
                <a:path w="532765" h="532129">
                  <a:moveTo>
                    <a:pt x="357517" y="349250"/>
                  </a:moveTo>
                  <a:lnTo>
                    <a:pt x="325213" y="359410"/>
                  </a:lnTo>
                  <a:lnTo>
                    <a:pt x="289150" y="365760"/>
                  </a:lnTo>
                  <a:lnTo>
                    <a:pt x="249974" y="370840"/>
                  </a:lnTo>
                  <a:lnTo>
                    <a:pt x="208328" y="372110"/>
                  </a:lnTo>
                  <a:lnTo>
                    <a:pt x="186737" y="372110"/>
                  </a:lnTo>
                  <a:lnTo>
                    <a:pt x="187767" y="397510"/>
                  </a:lnTo>
                  <a:lnTo>
                    <a:pt x="189245" y="422910"/>
                  </a:lnTo>
                  <a:lnTo>
                    <a:pt x="191225" y="447040"/>
                  </a:lnTo>
                  <a:lnTo>
                    <a:pt x="193763" y="469900"/>
                  </a:lnTo>
                  <a:lnTo>
                    <a:pt x="205061" y="471170"/>
                  </a:lnTo>
                  <a:lnTo>
                    <a:pt x="210988" y="471170"/>
                  </a:lnTo>
                  <a:lnTo>
                    <a:pt x="240115" y="469900"/>
                  </a:lnTo>
                  <a:lnTo>
                    <a:pt x="267701" y="466090"/>
                  </a:lnTo>
                  <a:lnTo>
                    <a:pt x="293367" y="461010"/>
                  </a:lnTo>
                  <a:lnTo>
                    <a:pt x="316733" y="454660"/>
                  </a:lnTo>
                  <a:lnTo>
                    <a:pt x="453145" y="454660"/>
                  </a:lnTo>
                  <a:lnTo>
                    <a:pt x="469860" y="438150"/>
                  </a:lnTo>
                  <a:lnTo>
                    <a:pt x="481261" y="421640"/>
                  </a:lnTo>
                  <a:lnTo>
                    <a:pt x="344146" y="421640"/>
                  </a:lnTo>
                  <a:lnTo>
                    <a:pt x="348560" y="403860"/>
                  </a:lnTo>
                  <a:lnTo>
                    <a:pt x="352265" y="386080"/>
                  </a:lnTo>
                  <a:lnTo>
                    <a:pt x="355253" y="368300"/>
                  </a:lnTo>
                  <a:lnTo>
                    <a:pt x="357517" y="349250"/>
                  </a:lnTo>
                  <a:close/>
                </a:path>
                <a:path w="532765" h="532129">
                  <a:moveTo>
                    <a:pt x="5109" y="322580"/>
                  </a:moveTo>
                  <a:lnTo>
                    <a:pt x="21787" y="373380"/>
                  </a:lnTo>
                  <a:lnTo>
                    <a:pt x="48029" y="420370"/>
                  </a:lnTo>
                  <a:lnTo>
                    <a:pt x="103677" y="454660"/>
                  </a:lnTo>
                  <a:lnTo>
                    <a:pt x="141452" y="464820"/>
                  </a:lnTo>
                  <a:lnTo>
                    <a:pt x="186214" y="469900"/>
                  </a:lnTo>
                  <a:lnTo>
                    <a:pt x="180342" y="447040"/>
                  </a:lnTo>
                  <a:lnTo>
                    <a:pt x="178257" y="436880"/>
                  </a:lnTo>
                  <a:lnTo>
                    <a:pt x="95766" y="436880"/>
                  </a:lnTo>
                  <a:lnTo>
                    <a:pt x="82140" y="416560"/>
                  </a:lnTo>
                  <a:lnTo>
                    <a:pt x="69619" y="393700"/>
                  </a:lnTo>
                  <a:lnTo>
                    <a:pt x="58597" y="370840"/>
                  </a:lnTo>
                  <a:lnTo>
                    <a:pt x="49464" y="345440"/>
                  </a:lnTo>
                  <a:lnTo>
                    <a:pt x="36745" y="340360"/>
                  </a:lnTo>
                  <a:lnTo>
                    <a:pt x="25060" y="335280"/>
                  </a:lnTo>
                  <a:lnTo>
                    <a:pt x="14488" y="328930"/>
                  </a:lnTo>
                  <a:lnTo>
                    <a:pt x="5109" y="322580"/>
                  </a:lnTo>
                  <a:close/>
                </a:path>
                <a:path w="532765" h="532129">
                  <a:moveTo>
                    <a:pt x="66458" y="351790"/>
                  </a:moveTo>
                  <a:lnTo>
                    <a:pt x="72544" y="374650"/>
                  </a:lnTo>
                  <a:lnTo>
                    <a:pt x="79655" y="396240"/>
                  </a:lnTo>
                  <a:lnTo>
                    <a:pt x="87495" y="416560"/>
                  </a:lnTo>
                  <a:lnTo>
                    <a:pt x="95766" y="436880"/>
                  </a:lnTo>
                  <a:lnTo>
                    <a:pt x="178257" y="436880"/>
                  </a:lnTo>
                  <a:lnTo>
                    <a:pt x="175391" y="422910"/>
                  </a:lnTo>
                  <a:lnTo>
                    <a:pt x="171364" y="397510"/>
                  </a:lnTo>
                  <a:lnTo>
                    <a:pt x="168267" y="370840"/>
                  </a:lnTo>
                  <a:lnTo>
                    <a:pt x="140462" y="368300"/>
                  </a:lnTo>
                  <a:lnTo>
                    <a:pt x="114072" y="364490"/>
                  </a:lnTo>
                  <a:lnTo>
                    <a:pt x="89328" y="358140"/>
                  </a:lnTo>
                  <a:lnTo>
                    <a:pt x="66458" y="351790"/>
                  </a:lnTo>
                  <a:close/>
                </a:path>
                <a:path w="532765" h="532129">
                  <a:moveTo>
                    <a:pt x="524843" y="326390"/>
                  </a:moveTo>
                  <a:lnTo>
                    <a:pt x="404553" y="326390"/>
                  </a:lnTo>
                  <a:lnTo>
                    <a:pt x="396888" y="331470"/>
                  </a:lnTo>
                  <a:lnTo>
                    <a:pt x="388570" y="336550"/>
                  </a:lnTo>
                  <a:lnTo>
                    <a:pt x="379634" y="340360"/>
                  </a:lnTo>
                  <a:lnTo>
                    <a:pt x="370114" y="345440"/>
                  </a:lnTo>
                  <a:lnTo>
                    <a:pt x="365469" y="365760"/>
                  </a:lnTo>
                  <a:lnTo>
                    <a:pt x="359553" y="384810"/>
                  </a:lnTo>
                  <a:lnTo>
                    <a:pt x="352425" y="403860"/>
                  </a:lnTo>
                  <a:lnTo>
                    <a:pt x="344146" y="421640"/>
                  </a:lnTo>
                  <a:lnTo>
                    <a:pt x="481261" y="421640"/>
                  </a:lnTo>
                  <a:lnTo>
                    <a:pt x="496171" y="400050"/>
                  </a:lnTo>
                  <a:lnTo>
                    <a:pt x="515896" y="359410"/>
                  </a:lnTo>
                  <a:lnTo>
                    <a:pt x="524843" y="326390"/>
                  </a:lnTo>
                  <a:close/>
                </a:path>
                <a:path w="532765" h="532129">
                  <a:moveTo>
                    <a:pt x="187041" y="232410"/>
                  </a:moveTo>
                  <a:lnTo>
                    <a:pt x="186467" y="250190"/>
                  </a:lnTo>
                  <a:lnTo>
                    <a:pt x="186093" y="265430"/>
                  </a:lnTo>
                  <a:lnTo>
                    <a:pt x="185873" y="280670"/>
                  </a:lnTo>
                  <a:lnTo>
                    <a:pt x="185778" y="316230"/>
                  </a:lnTo>
                  <a:lnTo>
                    <a:pt x="185890" y="330200"/>
                  </a:lnTo>
                  <a:lnTo>
                    <a:pt x="186008" y="339090"/>
                  </a:lnTo>
                  <a:lnTo>
                    <a:pt x="186119" y="345440"/>
                  </a:lnTo>
                  <a:lnTo>
                    <a:pt x="235359" y="349250"/>
                  </a:lnTo>
                  <a:lnTo>
                    <a:pt x="280415" y="349250"/>
                  </a:lnTo>
                  <a:lnTo>
                    <a:pt x="333521" y="344170"/>
                  </a:lnTo>
                  <a:lnTo>
                    <a:pt x="358366" y="339090"/>
                  </a:lnTo>
                  <a:lnTo>
                    <a:pt x="359421" y="320040"/>
                  </a:lnTo>
                  <a:lnTo>
                    <a:pt x="359638" y="306070"/>
                  </a:lnTo>
                  <a:lnTo>
                    <a:pt x="359527" y="293370"/>
                  </a:lnTo>
                  <a:lnTo>
                    <a:pt x="356774" y="250190"/>
                  </a:lnTo>
                  <a:lnTo>
                    <a:pt x="208453" y="234950"/>
                  </a:lnTo>
                  <a:lnTo>
                    <a:pt x="187041" y="232410"/>
                  </a:lnTo>
                  <a:close/>
                </a:path>
                <a:path w="532765" h="532129">
                  <a:moveTo>
                    <a:pt x="66280" y="200660"/>
                  </a:moveTo>
                  <a:lnTo>
                    <a:pt x="59487" y="238760"/>
                  </a:lnTo>
                  <a:lnTo>
                    <a:pt x="57166" y="285750"/>
                  </a:lnTo>
                  <a:lnTo>
                    <a:pt x="57517" y="293370"/>
                  </a:lnTo>
                  <a:lnTo>
                    <a:pt x="107305" y="328930"/>
                  </a:lnTo>
                  <a:lnTo>
                    <a:pt x="166099" y="342900"/>
                  </a:lnTo>
                  <a:lnTo>
                    <a:pt x="165395" y="328930"/>
                  </a:lnTo>
                  <a:lnTo>
                    <a:pt x="165040" y="320040"/>
                  </a:lnTo>
                  <a:lnTo>
                    <a:pt x="164801" y="309880"/>
                  </a:lnTo>
                  <a:lnTo>
                    <a:pt x="164686" y="300990"/>
                  </a:lnTo>
                  <a:lnTo>
                    <a:pt x="164799" y="278130"/>
                  </a:lnTo>
                  <a:lnTo>
                    <a:pt x="165293" y="261620"/>
                  </a:lnTo>
                  <a:lnTo>
                    <a:pt x="166109" y="246380"/>
                  </a:lnTo>
                  <a:lnTo>
                    <a:pt x="167240" y="231140"/>
                  </a:lnTo>
                  <a:lnTo>
                    <a:pt x="137735" y="226060"/>
                  </a:lnTo>
                  <a:lnTo>
                    <a:pt x="110788" y="218440"/>
                  </a:lnTo>
                  <a:lnTo>
                    <a:pt x="86828" y="210820"/>
                  </a:lnTo>
                  <a:lnTo>
                    <a:pt x="66280" y="200660"/>
                  </a:lnTo>
                  <a:close/>
                </a:path>
                <a:path w="532765" h="532129">
                  <a:moveTo>
                    <a:pt x="521746" y="194310"/>
                  </a:moveTo>
                  <a:lnTo>
                    <a:pt x="403851" y="194310"/>
                  </a:lnTo>
                  <a:lnTo>
                    <a:pt x="396104" y="199390"/>
                  </a:lnTo>
                  <a:lnTo>
                    <a:pt x="387594" y="204470"/>
                  </a:lnTo>
                  <a:lnTo>
                    <a:pt x="378367" y="208280"/>
                  </a:lnTo>
                  <a:lnTo>
                    <a:pt x="368470" y="212090"/>
                  </a:lnTo>
                  <a:lnTo>
                    <a:pt x="370408" y="222250"/>
                  </a:lnTo>
                  <a:lnTo>
                    <a:pt x="372067" y="232410"/>
                  </a:lnTo>
                  <a:lnTo>
                    <a:pt x="373435" y="242570"/>
                  </a:lnTo>
                  <a:lnTo>
                    <a:pt x="374501" y="252730"/>
                  </a:lnTo>
                  <a:lnTo>
                    <a:pt x="375660" y="273050"/>
                  </a:lnTo>
                  <a:lnTo>
                    <a:pt x="375646" y="290830"/>
                  </a:lnTo>
                  <a:lnTo>
                    <a:pt x="375532" y="297180"/>
                  </a:lnTo>
                  <a:lnTo>
                    <a:pt x="374221" y="316230"/>
                  </a:lnTo>
                  <a:lnTo>
                    <a:pt x="371601" y="336550"/>
                  </a:lnTo>
                  <a:lnTo>
                    <a:pt x="388505" y="331470"/>
                  </a:lnTo>
                  <a:lnTo>
                    <a:pt x="404553" y="326390"/>
                  </a:lnTo>
                  <a:lnTo>
                    <a:pt x="524843" y="326390"/>
                  </a:lnTo>
                  <a:lnTo>
                    <a:pt x="528284" y="313690"/>
                  </a:lnTo>
                  <a:lnTo>
                    <a:pt x="532580" y="265430"/>
                  </a:lnTo>
                  <a:lnTo>
                    <a:pt x="528284" y="218440"/>
                  </a:lnTo>
                  <a:lnTo>
                    <a:pt x="521746" y="194310"/>
                  </a:lnTo>
                  <a:close/>
                </a:path>
                <a:path w="532765" h="532129">
                  <a:moveTo>
                    <a:pt x="26763" y="148590"/>
                  </a:moveTo>
                  <a:lnTo>
                    <a:pt x="16687" y="171450"/>
                  </a:lnTo>
                  <a:lnTo>
                    <a:pt x="8791" y="195580"/>
                  </a:lnTo>
                  <a:lnTo>
                    <a:pt x="3190" y="219710"/>
                  </a:lnTo>
                  <a:lnTo>
                    <a:pt x="0" y="246380"/>
                  </a:lnTo>
                  <a:lnTo>
                    <a:pt x="4475" y="260350"/>
                  </a:lnTo>
                  <a:lnTo>
                    <a:pt x="12629" y="273050"/>
                  </a:lnTo>
                  <a:lnTo>
                    <a:pt x="24208" y="285750"/>
                  </a:lnTo>
                  <a:lnTo>
                    <a:pt x="38962" y="297180"/>
                  </a:lnTo>
                  <a:lnTo>
                    <a:pt x="38289" y="290830"/>
                  </a:lnTo>
                  <a:lnTo>
                    <a:pt x="37801" y="284480"/>
                  </a:lnTo>
                  <a:lnTo>
                    <a:pt x="37502" y="278130"/>
                  </a:lnTo>
                  <a:lnTo>
                    <a:pt x="37402" y="270510"/>
                  </a:lnTo>
                  <a:lnTo>
                    <a:pt x="38299" y="250190"/>
                  </a:lnTo>
                  <a:lnTo>
                    <a:pt x="40904" y="229870"/>
                  </a:lnTo>
                  <a:lnTo>
                    <a:pt x="45088" y="209550"/>
                  </a:lnTo>
                  <a:lnTo>
                    <a:pt x="50720" y="190500"/>
                  </a:lnTo>
                  <a:lnTo>
                    <a:pt x="40486" y="180340"/>
                  </a:lnTo>
                  <a:lnTo>
                    <a:pt x="32927" y="171450"/>
                  </a:lnTo>
                  <a:lnTo>
                    <a:pt x="28243" y="160020"/>
                  </a:lnTo>
                  <a:lnTo>
                    <a:pt x="26637" y="149860"/>
                  </a:lnTo>
                  <a:lnTo>
                    <a:pt x="26763" y="148590"/>
                  </a:lnTo>
                  <a:close/>
                </a:path>
                <a:path w="532765" h="532129">
                  <a:moveTo>
                    <a:pt x="352083" y="218440"/>
                  </a:moveTo>
                  <a:lnTo>
                    <a:pt x="325190" y="224790"/>
                  </a:lnTo>
                  <a:lnTo>
                    <a:pt x="295689" y="229870"/>
                  </a:lnTo>
                  <a:lnTo>
                    <a:pt x="264018" y="233680"/>
                  </a:lnTo>
                  <a:lnTo>
                    <a:pt x="230610" y="234950"/>
                  </a:lnTo>
                  <a:lnTo>
                    <a:pt x="354748" y="234950"/>
                  </a:lnTo>
                  <a:lnTo>
                    <a:pt x="353878" y="228600"/>
                  </a:lnTo>
                  <a:lnTo>
                    <a:pt x="352083" y="218440"/>
                  </a:lnTo>
                  <a:close/>
                </a:path>
                <a:path w="532765" h="532129">
                  <a:moveTo>
                    <a:pt x="198643" y="104140"/>
                  </a:moveTo>
                  <a:lnTo>
                    <a:pt x="195180" y="128270"/>
                  </a:lnTo>
                  <a:lnTo>
                    <a:pt x="192308" y="153670"/>
                  </a:lnTo>
                  <a:lnTo>
                    <a:pt x="189993" y="180340"/>
                  </a:lnTo>
                  <a:lnTo>
                    <a:pt x="188203" y="208280"/>
                  </a:lnTo>
                  <a:lnTo>
                    <a:pt x="227551" y="213360"/>
                  </a:lnTo>
                  <a:lnTo>
                    <a:pt x="248255" y="214630"/>
                  </a:lnTo>
                  <a:lnTo>
                    <a:pt x="290620" y="214630"/>
                  </a:lnTo>
                  <a:lnTo>
                    <a:pt x="311138" y="213360"/>
                  </a:lnTo>
                  <a:lnTo>
                    <a:pt x="350177" y="208280"/>
                  </a:lnTo>
                  <a:lnTo>
                    <a:pt x="343062" y="177800"/>
                  </a:lnTo>
                  <a:lnTo>
                    <a:pt x="334209" y="149860"/>
                  </a:lnTo>
                  <a:lnTo>
                    <a:pt x="323747" y="121920"/>
                  </a:lnTo>
                  <a:lnTo>
                    <a:pt x="316202" y="106680"/>
                  </a:lnTo>
                  <a:lnTo>
                    <a:pt x="218646" y="106680"/>
                  </a:lnTo>
                  <a:lnTo>
                    <a:pt x="198643" y="104140"/>
                  </a:lnTo>
                  <a:close/>
                </a:path>
                <a:path w="532765" h="532129">
                  <a:moveTo>
                    <a:pt x="137550" y="83820"/>
                  </a:moveTo>
                  <a:lnTo>
                    <a:pt x="114258" y="83820"/>
                  </a:lnTo>
                  <a:lnTo>
                    <a:pt x="103634" y="101600"/>
                  </a:lnTo>
                  <a:lnTo>
                    <a:pt x="93630" y="121920"/>
                  </a:lnTo>
                  <a:lnTo>
                    <a:pt x="84443" y="143510"/>
                  </a:lnTo>
                  <a:lnTo>
                    <a:pt x="76269" y="165100"/>
                  </a:lnTo>
                  <a:lnTo>
                    <a:pt x="94638" y="177800"/>
                  </a:lnTo>
                  <a:lnTo>
                    <a:pt x="116606" y="187960"/>
                  </a:lnTo>
                  <a:lnTo>
                    <a:pt x="141797" y="196850"/>
                  </a:lnTo>
                  <a:lnTo>
                    <a:pt x="169837" y="204470"/>
                  </a:lnTo>
                  <a:lnTo>
                    <a:pt x="173608" y="176530"/>
                  </a:lnTo>
                  <a:lnTo>
                    <a:pt x="178286" y="151130"/>
                  </a:lnTo>
                  <a:lnTo>
                    <a:pt x="183795" y="125730"/>
                  </a:lnTo>
                  <a:lnTo>
                    <a:pt x="190057" y="102870"/>
                  </a:lnTo>
                  <a:lnTo>
                    <a:pt x="160581" y="95250"/>
                  </a:lnTo>
                  <a:lnTo>
                    <a:pt x="137550" y="83820"/>
                  </a:lnTo>
                  <a:close/>
                </a:path>
                <a:path w="532765" h="532129">
                  <a:moveTo>
                    <a:pt x="459574" y="83820"/>
                  </a:moveTo>
                  <a:lnTo>
                    <a:pt x="343026" y="83820"/>
                  </a:lnTo>
                  <a:lnTo>
                    <a:pt x="337460" y="87630"/>
                  </a:lnTo>
                  <a:lnTo>
                    <a:pt x="331284" y="90170"/>
                  </a:lnTo>
                  <a:lnTo>
                    <a:pt x="324545" y="92710"/>
                  </a:lnTo>
                  <a:lnTo>
                    <a:pt x="317288" y="95250"/>
                  </a:lnTo>
                  <a:lnTo>
                    <a:pt x="333027" y="119380"/>
                  </a:lnTo>
                  <a:lnTo>
                    <a:pt x="346664" y="146050"/>
                  </a:lnTo>
                  <a:lnTo>
                    <a:pt x="357970" y="173990"/>
                  </a:lnTo>
                  <a:lnTo>
                    <a:pt x="366711" y="204470"/>
                  </a:lnTo>
                  <a:lnTo>
                    <a:pt x="376415" y="201930"/>
                  </a:lnTo>
                  <a:lnTo>
                    <a:pt x="385866" y="200660"/>
                  </a:lnTo>
                  <a:lnTo>
                    <a:pt x="395025" y="198120"/>
                  </a:lnTo>
                  <a:lnTo>
                    <a:pt x="403851" y="194310"/>
                  </a:lnTo>
                  <a:lnTo>
                    <a:pt x="521746" y="194310"/>
                  </a:lnTo>
                  <a:lnTo>
                    <a:pt x="515896" y="172720"/>
                  </a:lnTo>
                  <a:lnTo>
                    <a:pt x="496171" y="132080"/>
                  </a:lnTo>
                  <a:lnTo>
                    <a:pt x="469860" y="93980"/>
                  </a:lnTo>
                  <a:lnTo>
                    <a:pt x="459574" y="83820"/>
                  </a:lnTo>
                  <a:close/>
                </a:path>
                <a:path w="532765" h="532129">
                  <a:moveTo>
                    <a:pt x="122488" y="41910"/>
                  </a:moveTo>
                  <a:lnTo>
                    <a:pt x="100599" y="57150"/>
                  </a:lnTo>
                  <a:lnTo>
                    <a:pt x="80425" y="74930"/>
                  </a:lnTo>
                  <a:lnTo>
                    <a:pt x="62118" y="93980"/>
                  </a:lnTo>
                  <a:lnTo>
                    <a:pt x="45831" y="115570"/>
                  </a:lnTo>
                  <a:lnTo>
                    <a:pt x="47085" y="125730"/>
                  </a:lnTo>
                  <a:lnTo>
                    <a:pt x="50761" y="135890"/>
                  </a:lnTo>
                  <a:lnTo>
                    <a:pt x="56728" y="146050"/>
                  </a:lnTo>
                  <a:lnTo>
                    <a:pt x="64856" y="154940"/>
                  </a:lnTo>
                  <a:lnTo>
                    <a:pt x="75520" y="135890"/>
                  </a:lnTo>
                  <a:lnTo>
                    <a:pt x="87452" y="116840"/>
                  </a:lnTo>
                  <a:lnTo>
                    <a:pt x="100437" y="99060"/>
                  </a:lnTo>
                  <a:lnTo>
                    <a:pt x="114258" y="83820"/>
                  </a:lnTo>
                  <a:lnTo>
                    <a:pt x="137550" y="83820"/>
                  </a:lnTo>
                  <a:lnTo>
                    <a:pt x="122562" y="71120"/>
                  </a:lnTo>
                  <a:lnTo>
                    <a:pt x="117211" y="55880"/>
                  </a:lnTo>
                  <a:lnTo>
                    <a:pt x="117211" y="50800"/>
                  </a:lnTo>
                  <a:lnTo>
                    <a:pt x="119053" y="45720"/>
                  </a:lnTo>
                  <a:lnTo>
                    <a:pt x="122488" y="41910"/>
                  </a:lnTo>
                  <a:close/>
                </a:path>
                <a:path w="532765" h="532129">
                  <a:moveTo>
                    <a:pt x="311802" y="97790"/>
                  </a:moveTo>
                  <a:lnTo>
                    <a:pt x="295818" y="101600"/>
                  </a:lnTo>
                  <a:lnTo>
                    <a:pt x="259575" y="106680"/>
                  </a:lnTo>
                  <a:lnTo>
                    <a:pt x="316202" y="106680"/>
                  </a:lnTo>
                  <a:lnTo>
                    <a:pt x="311802" y="97790"/>
                  </a:lnTo>
                  <a:close/>
                </a:path>
                <a:path w="532765" h="532129">
                  <a:moveTo>
                    <a:pt x="423535" y="52070"/>
                  </a:moveTo>
                  <a:lnTo>
                    <a:pt x="209072" y="52070"/>
                  </a:lnTo>
                  <a:lnTo>
                    <a:pt x="207064" y="60960"/>
                  </a:lnTo>
                  <a:lnTo>
                    <a:pt x="205157" y="68580"/>
                  </a:lnTo>
                  <a:lnTo>
                    <a:pt x="203354" y="77470"/>
                  </a:lnTo>
                  <a:lnTo>
                    <a:pt x="201658" y="86360"/>
                  </a:lnTo>
                  <a:lnTo>
                    <a:pt x="216451" y="90170"/>
                  </a:lnTo>
                  <a:lnTo>
                    <a:pt x="232431" y="92710"/>
                  </a:lnTo>
                  <a:lnTo>
                    <a:pt x="249406" y="93980"/>
                  </a:lnTo>
                  <a:lnTo>
                    <a:pt x="288559" y="93980"/>
                  </a:lnTo>
                  <a:lnTo>
                    <a:pt x="308692" y="91440"/>
                  </a:lnTo>
                  <a:lnTo>
                    <a:pt x="304933" y="85090"/>
                  </a:lnTo>
                  <a:lnTo>
                    <a:pt x="301006" y="78740"/>
                  </a:lnTo>
                  <a:lnTo>
                    <a:pt x="296996" y="72390"/>
                  </a:lnTo>
                  <a:lnTo>
                    <a:pt x="448002" y="72390"/>
                  </a:lnTo>
                  <a:lnTo>
                    <a:pt x="437716" y="62230"/>
                  </a:lnTo>
                  <a:lnTo>
                    <a:pt x="423535" y="52070"/>
                  </a:lnTo>
                  <a:close/>
                </a:path>
                <a:path w="532765" h="532129">
                  <a:moveTo>
                    <a:pt x="448002" y="72390"/>
                  </a:moveTo>
                  <a:lnTo>
                    <a:pt x="296996" y="72390"/>
                  </a:lnTo>
                  <a:lnTo>
                    <a:pt x="302734" y="77470"/>
                  </a:lnTo>
                  <a:lnTo>
                    <a:pt x="308241" y="83820"/>
                  </a:lnTo>
                  <a:lnTo>
                    <a:pt x="313466" y="90170"/>
                  </a:lnTo>
                  <a:lnTo>
                    <a:pt x="328933" y="87630"/>
                  </a:lnTo>
                  <a:lnTo>
                    <a:pt x="336167" y="86360"/>
                  </a:lnTo>
                  <a:lnTo>
                    <a:pt x="343026" y="83820"/>
                  </a:lnTo>
                  <a:lnTo>
                    <a:pt x="459574" y="83820"/>
                  </a:lnTo>
                  <a:lnTo>
                    <a:pt x="448002" y="72390"/>
                  </a:lnTo>
                  <a:close/>
                </a:path>
                <a:path w="532765" h="532129">
                  <a:moveTo>
                    <a:pt x="265866" y="0"/>
                  </a:moveTo>
                  <a:lnTo>
                    <a:pt x="240384" y="0"/>
                  </a:lnTo>
                  <a:lnTo>
                    <a:pt x="215587" y="3810"/>
                  </a:lnTo>
                  <a:lnTo>
                    <a:pt x="168466" y="17780"/>
                  </a:lnTo>
                  <a:lnTo>
                    <a:pt x="146571" y="45720"/>
                  </a:lnTo>
                  <a:lnTo>
                    <a:pt x="150062" y="57150"/>
                  </a:lnTo>
                  <a:lnTo>
                    <a:pt x="159979" y="68580"/>
                  </a:lnTo>
                  <a:lnTo>
                    <a:pt x="175487" y="77470"/>
                  </a:lnTo>
                  <a:lnTo>
                    <a:pt x="195753" y="85090"/>
                  </a:lnTo>
                  <a:lnTo>
                    <a:pt x="198910" y="76200"/>
                  </a:lnTo>
                  <a:lnTo>
                    <a:pt x="202188" y="67310"/>
                  </a:lnTo>
                  <a:lnTo>
                    <a:pt x="205578" y="59690"/>
                  </a:lnTo>
                  <a:lnTo>
                    <a:pt x="209072" y="52070"/>
                  </a:lnTo>
                  <a:lnTo>
                    <a:pt x="423535" y="52070"/>
                  </a:lnTo>
                  <a:lnTo>
                    <a:pt x="400492" y="35560"/>
                  </a:lnTo>
                  <a:lnTo>
                    <a:pt x="358940" y="16510"/>
                  </a:lnTo>
                  <a:lnTo>
                    <a:pt x="313814" y="3810"/>
                  </a:lnTo>
                  <a:lnTo>
                    <a:pt x="265866" y="0"/>
                  </a:lnTo>
                  <a:close/>
                </a:path>
              </a:pathLst>
            </a:custGeom>
            <a:solidFill>
              <a:schemeClr val="bg1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27" name="object 3">
              <a:extLst>
                <a:ext uri="{FF2B5EF4-FFF2-40B4-BE49-F238E27FC236}">
                  <a16:creationId xmlns:a16="http://schemas.microsoft.com/office/drawing/2014/main" id="{39074BE0-2ADA-B743-8DF8-292745B4090E}"/>
                </a:ext>
              </a:extLst>
            </p:cNvPr>
            <p:cNvPicPr/>
            <p:nvPr/>
          </p:nvPicPr>
          <p:blipFill>
            <a:blip r:embed="rId2" cstate="print">
              <a:biLevel thresh="25000"/>
            </a:blip>
            <a:stretch>
              <a:fillRect/>
            </a:stretch>
          </p:blipFill>
          <p:spPr>
            <a:xfrm>
              <a:off x="16112597" y="10369328"/>
              <a:ext cx="1525404" cy="488676"/>
            </a:xfrm>
            <a:prstGeom prst="rect">
              <a:avLst/>
            </a:prstGeom>
          </p:spPr>
        </p:pic>
        <p:pic>
          <p:nvPicPr>
            <p:cNvPr id="28" name="object 4">
              <a:extLst>
                <a:ext uri="{FF2B5EF4-FFF2-40B4-BE49-F238E27FC236}">
                  <a16:creationId xmlns:a16="http://schemas.microsoft.com/office/drawing/2014/main" id="{3E03199F-A099-A647-94DD-178F1C805740}"/>
                </a:ext>
              </a:extLst>
            </p:cNvPr>
            <p:cNvPicPr/>
            <p:nvPr/>
          </p:nvPicPr>
          <p:blipFill>
            <a:blip r:embed="rId3" cstate="print">
              <a:biLevel thresh="25000"/>
            </a:blip>
            <a:stretch>
              <a:fillRect/>
            </a:stretch>
          </p:blipFill>
          <p:spPr>
            <a:xfrm>
              <a:off x="18076330" y="10239001"/>
              <a:ext cx="1253469" cy="597036"/>
            </a:xfrm>
            <a:prstGeom prst="rect">
              <a:avLst/>
            </a:prstGeom>
          </p:spPr>
        </p:pic>
      </p:grpSp>
      <p:pic>
        <p:nvPicPr>
          <p:cNvPr id="5" name="Gráfico 4" descr="Pasos de baile con relleno sólido">
            <a:extLst>
              <a:ext uri="{FF2B5EF4-FFF2-40B4-BE49-F238E27FC236}">
                <a16:creationId xmlns:a16="http://schemas.microsoft.com/office/drawing/2014/main" id="{0897527E-F337-5D4F-94F9-7860153AF9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107077" y="2062316"/>
            <a:ext cx="914400" cy="9144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E56639B7-74C8-3C4F-8A7E-80A74B4F1E41}"/>
              </a:ext>
            </a:extLst>
          </p:cNvPr>
          <p:cNvSpPr/>
          <p:nvPr/>
        </p:nvSpPr>
        <p:spPr>
          <a:xfrm>
            <a:off x="-932523" y="494014"/>
            <a:ext cx="2237543" cy="1074020"/>
          </a:xfrm>
          <a:prstGeom prst="rect">
            <a:avLst/>
          </a:pr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shade val="8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" name="object 5">
            <a:extLst>
              <a:ext uri="{FF2B5EF4-FFF2-40B4-BE49-F238E27FC236}">
                <a16:creationId xmlns:a16="http://schemas.microsoft.com/office/drawing/2014/main" id="{9DE1EC06-B277-0F14-76D1-CFB062A86E4C}"/>
              </a:ext>
            </a:extLst>
          </p:cNvPr>
          <p:cNvSpPr txBox="1"/>
          <p:nvPr/>
        </p:nvSpPr>
        <p:spPr>
          <a:xfrm>
            <a:off x="426433" y="271491"/>
            <a:ext cx="7967908" cy="723916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65"/>
              </a:spcBef>
            </a:pPr>
            <a:r>
              <a:rPr lang="es-ES" sz="4400" b="1" spc="-20" dirty="0">
                <a:solidFill>
                  <a:schemeClr val="bg1"/>
                </a:solidFill>
                <a:latin typeface="Exo2-SemiBold"/>
                <a:cs typeface="Exo2-SemiBold"/>
              </a:rPr>
              <a:t>Secuencia de egreso actual</a:t>
            </a:r>
          </a:p>
        </p:txBody>
      </p:sp>
      <p:graphicFrame>
        <p:nvGraphicFramePr>
          <p:cNvPr id="3" name="Diagrama 2">
            <a:extLst>
              <a:ext uri="{FF2B5EF4-FFF2-40B4-BE49-F238E27FC236}">
                <a16:creationId xmlns:a16="http://schemas.microsoft.com/office/drawing/2014/main" id="{DE80304C-59C4-C008-EA55-3B09F798626F}"/>
              </a:ext>
            </a:extLst>
          </p:cNvPr>
          <p:cNvGraphicFramePr/>
          <p:nvPr/>
        </p:nvGraphicFramePr>
        <p:xfrm>
          <a:off x="6122324" y="-18011"/>
          <a:ext cx="6553200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cxnSp>
        <p:nvCxnSpPr>
          <p:cNvPr id="6" name="Elbow Connector 5">
            <a:extLst>
              <a:ext uri="{FF2B5EF4-FFF2-40B4-BE49-F238E27FC236}">
                <a16:creationId xmlns:a16="http://schemas.microsoft.com/office/drawing/2014/main" id="{FE9FFB6D-53E7-4C5C-7F66-FCE3200CE87B}"/>
              </a:ext>
            </a:extLst>
          </p:cNvPr>
          <p:cNvCxnSpPr>
            <a:cxnSpLocks/>
          </p:cNvCxnSpPr>
          <p:nvPr/>
        </p:nvCxnSpPr>
        <p:spPr>
          <a:xfrm>
            <a:off x="7436844" y="2362200"/>
            <a:ext cx="1277277" cy="387670"/>
          </a:xfrm>
          <a:prstGeom prst="bentConnector3">
            <a:avLst>
              <a:gd name="adj1" fmla="val -580"/>
            </a:avLst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Elbow Connector 6">
            <a:extLst>
              <a:ext uri="{FF2B5EF4-FFF2-40B4-BE49-F238E27FC236}">
                <a16:creationId xmlns:a16="http://schemas.microsoft.com/office/drawing/2014/main" id="{595EED81-9B31-9FD6-65EF-F183C463D640}"/>
              </a:ext>
            </a:extLst>
          </p:cNvPr>
          <p:cNvCxnSpPr>
            <a:cxnSpLocks/>
          </p:cNvCxnSpPr>
          <p:nvPr/>
        </p:nvCxnSpPr>
        <p:spPr>
          <a:xfrm flipV="1">
            <a:off x="10028641" y="2362200"/>
            <a:ext cx="1406632" cy="387670"/>
          </a:xfrm>
          <a:prstGeom prst="bentConnector3">
            <a:avLst>
              <a:gd name="adj1" fmla="val 99461"/>
            </a:avLst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Imagen 2" descr="Diagrama&#10;&#10;Descripción generada automáticamente">
            <a:extLst>
              <a:ext uri="{FF2B5EF4-FFF2-40B4-BE49-F238E27FC236}">
                <a16:creationId xmlns:a16="http://schemas.microsoft.com/office/drawing/2014/main" id="{BC344558-89E0-971B-0C6C-B9DC1509DB72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26772" y="1"/>
            <a:ext cx="5177072" cy="68580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7" name="object 5">
            <a:extLst>
              <a:ext uri="{FF2B5EF4-FFF2-40B4-BE49-F238E27FC236}">
                <a16:creationId xmlns:a16="http://schemas.microsoft.com/office/drawing/2014/main" id="{6CC570AA-6329-BDCF-7100-EFCBDE7971A3}"/>
              </a:ext>
            </a:extLst>
          </p:cNvPr>
          <p:cNvSpPr txBox="1"/>
          <p:nvPr/>
        </p:nvSpPr>
        <p:spPr>
          <a:xfrm>
            <a:off x="3301964" y="18011"/>
            <a:ext cx="2915779" cy="1154803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65"/>
              </a:spcBef>
            </a:pPr>
            <a:r>
              <a:rPr lang="es-ES" sz="3600" b="1" spc="-20" dirty="0">
                <a:solidFill>
                  <a:schemeClr val="tx2"/>
                </a:solidFill>
                <a:latin typeface="Exo2-SemiBold"/>
                <a:cs typeface="Exo2-SemiBold"/>
              </a:rPr>
              <a:t>Secuencia de egreso actual</a:t>
            </a:r>
          </a:p>
        </p:txBody>
      </p:sp>
      <p:pic>
        <p:nvPicPr>
          <p:cNvPr id="4" name="Picture 14" descr="Shape, arrow&#10;&#10;Description automatically generated">
            <a:extLst>
              <a:ext uri="{FF2B5EF4-FFF2-40B4-BE49-F238E27FC236}">
                <a16:creationId xmlns:a16="http://schemas.microsoft.com/office/drawing/2014/main" id="{DDF962C0-6469-7CEA-AD49-8D167AFE38E8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52600" y="2590800"/>
            <a:ext cx="988059" cy="123003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8F58C1DE-52A2-BF58-0B4C-802E248D8BB9}"/>
              </a:ext>
            </a:extLst>
          </p:cNvPr>
          <p:cNvSpPr/>
          <p:nvPr/>
        </p:nvSpPr>
        <p:spPr>
          <a:xfrm>
            <a:off x="8636469" y="3022811"/>
            <a:ext cx="1426757" cy="6111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471AF55-6874-445E-39CC-3DFA28FB8D44}"/>
              </a:ext>
            </a:extLst>
          </p:cNvPr>
          <p:cNvSpPr/>
          <p:nvPr/>
        </p:nvSpPr>
        <p:spPr>
          <a:xfrm>
            <a:off x="8636469" y="3626873"/>
            <a:ext cx="1426757" cy="6396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BE15AB6-53EF-10E2-0314-028C1F98C022}"/>
              </a:ext>
            </a:extLst>
          </p:cNvPr>
          <p:cNvSpPr/>
          <p:nvPr/>
        </p:nvSpPr>
        <p:spPr>
          <a:xfrm>
            <a:off x="8659839" y="4273396"/>
            <a:ext cx="1426757" cy="6396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A3C8E10-AE0E-DA79-BC2E-934F509AEB56}"/>
              </a:ext>
            </a:extLst>
          </p:cNvPr>
          <p:cNvSpPr/>
          <p:nvPr/>
        </p:nvSpPr>
        <p:spPr>
          <a:xfrm>
            <a:off x="8669774" y="4919919"/>
            <a:ext cx="1426757" cy="6396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7864C3D-D56B-A976-9510-D05B0F5F257E}"/>
              </a:ext>
            </a:extLst>
          </p:cNvPr>
          <p:cNvSpPr/>
          <p:nvPr/>
        </p:nvSpPr>
        <p:spPr>
          <a:xfrm>
            <a:off x="8636468" y="5566442"/>
            <a:ext cx="1426757" cy="6396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646A346-C4D3-5DE6-27B1-8EB9EB37BE1F}"/>
              </a:ext>
            </a:extLst>
          </p:cNvPr>
          <p:cNvSpPr/>
          <p:nvPr/>
        </p:nvSpPr>
        <p:spPr>
          <a:xfrm>
            <a:off x="7733846" y="6205886"/>
            <a:ext cx="3231999" cy="6396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1773561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upo 24">
            <a:extLst>
              <a:ext uri="{FF2B5EF4-FFF2-40B4-BE49-F238E27FC236}">
                <a16:creationId xmlns:a16="http://schemas.microsoft.com/office/drawing/2014/main" id="{5D93D3E9-88A4-2948-9EFB-943807D66F53}"/>
              </a:ext>
            </a:extLst>
          </p:cNvPr>
          <p:cNvGrpSpPr/>
          <p:nvPr/>
        </p:nvGrpSpPr>
        <p:grpSpPr>
          <a:xfrm>
            <a:off x="8454180" y="381000"/>
            <a:ext cx="3567297" cy="596347"/>
            <a:chOff x="15515856" y="10239001"/>
            <a:chExt cx="3813943" cy="637579"/>
          </a:xfrm>
        </p:grpSpPr>
        <p:sp>
          <p:nvSpPr>
            <p:cNvPr id="26" name="object 2">
              <a:extLst>
                <a:ext uri="{FF2B5EF4-FFF2-40B4-BE49-F238E27FC236}">
                  <a16:creationId xmlns:a16="http://schemas.microsoft.com/office/drawing/2014/main" id="{0B80F303-FFD4-F94F-8E47-F53F4E625410}"/>
                </a:ext>
              </a:extLst>
            </p:cNvPr>
            <p:cNvSpPr/>
            <p:nvPr/>
          </p:nvSpPr>
          <p:spPr>
            <a:xfrm>
              <a:off x="15515856" y="10344450"/>
              <a:ext cx="532765" cy="532130"/>
            </a:xfrm>
            <a:custGeom>
              <a:avLst/>
              <a:gdLst/>
              <a:ahLst/>
              <a:cxnLst/>
              <a:rect l="l" t="t" r="r" b="b"/>
              <a:pathLst>
                <a:path w="532765" h="532129">
                  <a:moveTo>
                    <a:pt x="104981" y="478790"/>
                  </a:moveTo>
                  <a:lnTo>
                    <a:pt x="140488" y="501650"/>
                  </a:lnTo>
                  <a:lnTo>
                    <a:pt x="179541" y="518160"/>
                  </a:lnTo>
                  <a:lnTo>
                    <a:pt x="221535" y="529590"/>
                  </a:lnTo>
                  <a:lnTo>
                    <a:pt x="265866" y="532130"/>
                  </a:lnTo>
                  <a:lnTo>
                    <a:pt x="313814" y="528320"/>
                  </a:lnTo>
                  <a:lnTo>
                    <a:pt x="358940" y="515620"/>
                  </a:lnTo>
                  <a:lnTo>
                    <a:pt x="378331" y="506730"/>
                  </a:lnTo>
                  <a:lnTo>
                    <a:pt x="199166" y="506730"/>
                  </a:lnTo>
                  <a:lnTo>
                    <a:pt x="196423" y="500380"/>
                  </a:lnTo>
                  <a:lnTo>
                    <a:pt x="193868" y="492760"/>
                  </a:lnTo>
                  <a:lnTo>
                    <a:pt x="191439" y="486410"/>
                  </a:lnTo>
                  <a:lnTo>
                    <a:pt x="160219" y="486410"/>
                  </a:lnTo>
                  <a:lnTo>
                    <a:pt x="140867" y="483870"/>
                  </a:lnTo>
                  <a:lnTo>
                    <a:pt x="122406" y="482600"/>
                  </a:lnTo>
                  <a:lnTo>
                    <a:pt x="104981" y="478790"/>
                  </a:lnTo>
                  <a:close/>
                </a:path>
                <a:path w="532765" h="532129">
                  <a:moveTo>
                    <a:pt x="453145" y="454660"/>
                  </a:moveTo>
                  <a:lnTo>
                    <a:pt x="316733" y="454660"/>
                  </a:lnTo>
                  <a:lnTo>
                    <a:pt x="294169" y="467360"/>
                  </a:lnTo>
                  <a:lnTo>
                    <a:pt x="265803" y="476250"/>
                  </a:lnTo>
                  <a:lnTo>
                    <a:pt x="232694" y="482600"/>
                  </a:lnTo>
                  <a:lnTo>
                    <a:pt x="195899" y="486410"/>
                  </a:lnTo>
                  <a:lnTo>
                    <a:pt x="196904" y="492760"/>
                  </a:lnTo>
                  <a:lnTo>
                    <a:pt x="199166" y="506730"/>
                  </a:lnTo>
                  <a:lnTo>
                    <a:pt x="378331" y="506730"/>
                  </a:lnTo>
                  <a:lnTo>
                    <a:pt x="400492" y="496570"/>
                  </a:lnTo>
                  <a:lnTo>
                    <a:pt x="437716" y="469900"/>
                  </a:lnTo>
                  <a:lnTo>
                    <a:pt x="453145" y="454660"/>
                  </a:lnTo>
                  <a:close/>
                </a:path>
                <a:path w="532765" h="532129">
                  <a:moveTo>
                    <a:pt x="357517" y="349250"/>
                  </a:moveTo>
                  <a:lnTo>
                    <a:pt x="325213" y="359410"/>
                  </a:lnTo>
                  <a:lnTo>
                    <a:pt x="289150" y="365760"/>
                  </a:lnTo>
                  <a:lnTo>
                    <a:pt x="249974" y="370840"/>
                  </a:lnTo>
                  <a:lnTo>
                    <a:pt x="208328" y="372110"/>
                  </a:lnTo>
                  <a:lnTo>
                    <a:pt x="186737" y="372110"/>
                  </a:lnTo>
                  <a:lnTo>
                    <a:pt x="187767" y="397510"/>
                  </a:lnTo>
                  <a:lnTo>
                    <a:pt x="189245" y="422910"/>
                  </a:lnTo>
                  <a:lnTo>
                    <a:pt x="191225" y="447040"/>
                  </a:lnTo>
                  <a:lnTo>
                    <a:pt x="193763" y="469900"/>
                  </a:lnTo>
                  <a:lnTo>
                    <a:pt x="205061" y="471170"/>
                  </a:lnTo>
                  <a:lnTo>
                    <a:pt x="210988" y="471170"/>
                  </a:lnTo>
                  <a:lnTo>
                    <a:pt x="240115" y="469900"/>
                  </a:lnTo>
                  <a:lnTo>
                    <a:pt x="267701" y="466090"/>
                  </a:lnTo>
                  <a:lnTo>
                    <a:pt x="293367" y="461010"/>
                  </a:lnTo>
                  <a:lnTo>
                    <a:pt x="316733" y="454660"/>
                  </a:lnTo>
                  <a:lnTo>
                    <a:pt x="453145" y="454660"/>
                  </a:lnTo>
                  <a:lnTo>
                    <a:pt x="469860" y="438150"/>
                  </a:lnTo>
                  <a:lnTo>
                    <a:pt x="481261" y="421640"/>
                  </a:lnTo>
                  <a:lnTo>
                    <a:pt x="344146" y="421640"/>
                  </a:lnTo>
                  <a:lnTo>
                    <a:pt x="348560" y="403860"/>
                  </a:lnTo>
                  <a:lnTo>
                    <a:pt x="352265" y="386080"/>
                  </a:lnTo>
                  <a:lnTo>
                    <a:pt x="355253" y="368300"/>
                  </a:lnTo>
                  <a:lnTo>
                    <a:pt x="357517" y="349250"/>
                  </a:lnTo>
                  <a:close/>
                </a:path>
                <a:path w="532765" h="532129">
                  <a:moveTo>
                    <a:pt x="5109" y="322580"/>
                  </a:moveTo>
                  <a:lnTo>
                    <a:pt x="21787" y="373380"/>
                  </a:lnTo>
                  <a:lnTo>
                    <a:pt x="48029" y="420370"/>
                  </a:lnTo>
                  <a:lnTo>
                    <a:pt x="103677" y="454660"/>
                  </a:lnTo>
                  <a:lnTo>
                    <a:pt x="141452" y="464820"/>
                  </a:lnTo>
                  <a:lnTo>
                    <a:pt x="186214" y="469900"/>
                  </a:lnTo>
                  <a:lnTo>
                    <a:pt x="180342" y="447040"/>
                  </a:lnTo>
                  <a:lnTo>
                    <a:pt x="178257" y="436880"/>
                  </a:lnTo>
                  <a:lnTo>
                    <a:pt x="95766" y="436880"/>
                  </a:lnTo>
                  <a:lnTo>
                    <a:pt x="82140" y="416560"/>
                  </a:lnTo>
                  <a:lnTo>
                    <a:pt x="69619" y="393700"/>
                  </a:lnTo>
                  <a:lnTo>
                    <a:pt x="58597" y="370840"/>
                  </a:lnTo>
                  <a:lnTo>
                    <a:pt x="49464" y="345440"/>
                  </a:lnTo>
                  <a:lnTo>
                    <a:pt x="36745" y="340360"/>
                  </a:lnTo>
                  <a:lnTo>
                    <a:pt x="25060" y="335280"/>
                  </a:lnTo>
                  <a:lnTo>
                    <a:pt x="14488" y="328930"/>
                  </a:lnTo>
                  <a:lnTo>
                    <a:pt x="5109" y="322580"/>
                  </a:lnTo>
                  <a:close/>
                </a:path>
                <a:path w="532765" h="532129">
                  <a:moveTo>
                    <a:pt x="66458" y="351790"/>
                  </a:moveTo>
                  <a:lnTo>
                    <a:pt x="72544" y="374650"/>
                  </a:lnTo>
                  <a:lnTo>
                    <a:pt x="79655" y="396240"/>
                  </a:lnTo>
                  <a:lnTo>
                    <a:pt x="87495" y="416560"/>
                  </a:lnTo>
                  <a:lnTo>
                    <a:pt x="95766" y="436880"/>
                  </a:lnTo>
                  <a:lnTo>
                    <a:pt x="178257" y="436880"/>
                  </a:lnTo>
                  <a:lnTo>
                    <a:pt x="175391" y="422910"/>
                  </a:lnTo>
                  <a:lnTo>
                    <a:pt x="171364" y="397510"/>
                  </a:lnTo>
                  <a:lnTo>
                    <a:pt x="168267" y="370840"/>
                  </a:lnTo>
                  <a:lnTo>
                    <a:pt x="140462" y="368300"/>
                  </a:lnTo>
                  <a:lnTo>
                    <a:pt x="114072" y="364490"/>
                  </a:lnTo>
                  <a:lnTo>
                    <a:pt x="89328" y="358140"/>
                  </a:lnTo>
                  <a:lnTo>
                    <a:pt x="66458" y="351790"/>
                  </a:lnTo>
                  <a:close/>
                </a:path>
                <a:path w="532765" h="532129">
                  <a:moveTo>
                    <a:pt x="524843" y="326390"/>
                  </a:moveTo>
                  <a:lnTo>
                    <a:pt x="404553" y="326390"/>
                  </a:lnTo>
                  <a:lnTo>
                    <a:pt x="396888" y="331470"/>
                  </a:lnTo>
                  <a:lnTo>
                    <a:pt x="388570" y="336550"/>
                  </a:lnTo>
                  <a:lnTo>
                    <a:pt x="379634" y="340360"/>
                  </a:lnTo>
                  <a:lnTo>
                    <a:pt x="370114" y="345440"/>
                  </a:lnTo>
                  <a:lnTo>
                    <a:pt x="365469" y="365760"/>
                  </a:lnTo>
                  <a:lnTo>
                    <a:pt x="359553" y="384810"/>
                  </a:lnTo>
                  <a:lnTo>
                    <a:pt x="352425" y="403860"/>
                  </a:lnTo>
                  <a:lnTo>
                    <a:pt x="344146" y="421640"/>
                  </a:lnTo>
                  <a:lnTo>
                    <a:pt x="481261" y="421640"/>
                  </a:lnTo>
                  <a:lnTo>
                    <a:pt x="496171" y="400050"/>
                  </a:lnTo>
                  <a:lnTo>
                    <a:pt x="515896" y="359410"/>
                  </a:lnTo>
                  <a:lnTo>
                    <a:pt x="524843" y="326390"/>
                  </a:lnTo>
                  <a:close/>
                </a:path>
                <a:path w="532765" h="532129">
                  <a:moveTo>
                    <a:pt x="187041" y="232410"/>
                  </a:moveTo>
                  <a:lnTo>
                    <a:pt x="186467" y="250190"/>
                  </a:lnTo>
                  <a:lnTo>
                    <a:pt x="186093" y="265430"/>
                  </a:lnTo>
                  <a:lnTo>
                    <a:pt x="185873" y="280670"/>
                  </a:lnTo>
                  <a:lnTo>
                    <a:pt x="185778" y="316230"/>
                  </a:lnTo>
                  <a:lnTo>
                    <a:pt x="185890" y="330200"/>
                  </a:lnTo>
                  <a:lnTo>
                    <a:pt x="186008" y="339090"/>
                  </a:lnTo>
                  <a:lnTo>
                    <a:pt x="186119" y="345440"/>
                  </a:lnTo>
                  <a:lnTo>
                    <a:pt x="235359" y="349250"/>
                  </a:lnTo>
                  <a:lnTo>
                    <a:pt x="280415" y="349250"/>
                  </a:lnTo>
                  <a:lnTo>
                    <a:pt x="333521" y="344170"/>
                  </a:lnTo>
                  <a:lnTo>
                    <a:pt x="358366" y="339090"/>
                  </a:lnTo>
                  <a:lnTo>
                    <a:pt x="359421" y="320040"/>
                  </a:lnTo>
                  <a:lnTo>
                    <a:pt x="359638" y="306070"/>
                  </a:lnTo>
                  <a:lnTo>
                    <a:pt x="359527" y="293370"/>
                  </a:lnTo>
                  <a:lnTo>
                    <a:pt x="356774" y="250190"/>
                  </a:lnTo>
                  <a:lnTo>
                    <a:pt x="208453" y="234950"/>
                  </a:lnTo>
                  <a:lnTo>
                    <a:pt x="187041" y="232410"/>
                  </a:lnTo>
                  <a:close/>
                </a:path>
                <a:path w="532765" h="532129">
                  <a:moveTo>
                    <a:pt x="66280" y="200660"/>
                  </a:moveTo>
                  <a:lnTo>
                    <a:pt x="59487" y="238760"/>
                  </a:lnTo>
                  <a:lnTo>
                    <a:pt x="57166" y="285750"/>
                  </a:lnTo>
                  <a:lnTo>
                    <a:pt x="57517" y="293370"/>
                  </a:lnTo>
                  <a:lnTo>
                    <a:pt x="107305" y="328930"/>
                  </a:lnTo>
                  <a:lnTo>
                    <a:pt x="166099" y="342900"/>
                  </a:lnTo>
                  <a:lnTo>
                    <a:pt x="165395" y="328930"/>
                  </a:lnTo>
                  <a:lnTo>
                    <a:pt x="165040" y="320040"/>
                  </a:lnTo>
                  <a:lnTo>
                    <a:pt x="164801" y="309880"/>
                  </a:lnTo>
                  <a:lnTo>
                    <a:pt x="164686" y="300990"/>
                  </a:lnTo>
                  <a:lnTo>
                    <a:pt x="164799" y="278130"/>
                  </a:lnTo>
                  <a:lnTo>
                    <a:pt x="165293" y="261620"/>
                  </a:lnTo>
                  <a:lnTo>
                    <a:pt x="166109" y="246380"/>
                  </a:lnTo>
                  <a:lnTo>
                    <a:pt x="167240" y="231140"/>
                  </a:lnTo>
                  <a:lnTo>
                    <a:pt x="137735" y="226060"/>
                  </a:lnTo>
                  <a:lnTo>
                    <a:pt x="110788" y="218440"/>
                  </a:lnTo>
                  <a:lnTo>
                    <a:pt x="86828" y="210820"/>
                  </a:lnTo>
                  <a:lnTo>
                    <a:pt x="66280" y="200660"/>
                  </a:lnTo>
                  <a:close/>
                </a:path>
                <a:path w="532765" h="532129">
                  <a:moveTo>
                    <a:pt x="521746" y="194310"/>
                  </a:moveTo>
                  <a:lnTo>
                    <a:pt x="403851" y="194310"/>
                  </a:lnTo>
                  <a:lnTo>
                    <a:pt x="396104" y="199390"/>
                  </a:lnTo>
                  <a:lnTo>
                    <a:pt x="387594" y="204470"/>
                  </a:lnTo>
                  <a:lnTo>
                    <a:pt x="378367" y="208280"/>
                  </a:lnTo>
                  <a:lnTo>
                    <a:pt x="368470" y="212090"/>
                  </a:lnTo>
                  <a:lnTo>
                    <a:pt x="370408" y="222250"/>
                  </a:lnTo>
                  <a:lnTo>
                    <a:pt x="372067" y="232410"/>
                  </a:lnTo>
                  <a:lnTo>
                    <a:pt x="373435" y="242570"/>
                  </a:lnTo>
                  <a:lnTo>
                    <a:pt x="374501" y="252730"/>
                  </a:lnTo>
                  <a:lnTo>
                    <a:pt x="375660" y="273050"/>
                  </a:lnTo>
                  <a:lnTo>
                    <a:pt x="375646" y="290830"/>
                  </a:lnTo>
                  <a:lnTo>
                    <a:pt x="375532" y="297180"/>
                  </a:lnTo>
                  <a:lnTo>
                    <a:pt x="374221" y="316230"/>
                  </a:lnTo>
                  <a:lnTo>
                    <a:pt x="371601" y="336550"/>
                  </a:lnTo>
                  <a:lnTo>
                    <a:pt x="388505" y="331470"/>
                  </a:lnTo>
                  <a:lnTo>
                    <a:pt x="404553" y="326390"/>
                  </a:lnTo>
                  <a:lnTo>
                    <a:pt x="524843" y="326390"/>
                  </a:lnTo>
                  <a:lnTo>
                    <a:pt x="528284" y="313690"/>
                  </a:lnTo>
                  <a:lnTo>
                    <a:pt x="532580" y="265430"/>
                  </a:lnTo>
                  <a:lnTo>
                    <a:pt x="528284" y="218440"/>
                  </a:lnTo>
                  <a:lnTo>
                    <a:pt x="521746" y="194310"/>
                  </a:lnTo>
                  <a:close/>
                </a:path>
                <a:path w="532765" h="532129">
                  <a:moveTo>
                    <a:pt x="26763" y="148590"/>
                  </a:moveTo>
                  <a:lnTo>
                    <a:pt x="16687" y="171450"/>
                  </a:lnTo>
                  <a:lnTo>
                    <a:pt x="8791" y="195580"/>
                  </a:lnTo>
                  <a:lnTo>
                    <a:pt x="3190" y="219710"/>
                  </a:lnTo>
                  <a:lnTo>
                    <a:pt x="0" y="246380"/>
                  </a:lnTo>
                  <a:lnTo>
                    <a:pt x="4475" y="260350"/>
                  </a:lnTo>
                  <a:lnTo>
                    <a:pt x="12629" y="273050"/>
                  </a:lnTo>
                  <a:lnTo>
                    <a:pt x="24208" y="285750"/>
                  </a:lnTo>
                  <a:lnTo>
                    <a:pt x="38962" y="297180"/>
                  </a:lnTo>
                  <a:lnTo>
                    <a:pt x="38289" y="290830"/>
                  </a:lnTo>
                  <a:lnTo>
                    <a:pt x="37801" y="284480"/>
                  </a:lnTo>
                  <a:lnTo>
                    <a:pt x="37502" y="278130"/>
                  </a:lnTo>
                  <a:lnTo>
                    <a:pt x="37402" y="270510"/>
                  </a:lnTo>
                  <a:lnTo>
                    <a:pt x="38299" y="250190"/>
                  </a:lnTo>
                  <a:lnTo>
                    <a:pt x="40904" y="229870"/>
                  </a:lnTo>
                  <a:lnTo>
                    <a:pt x="45088" y="209550"/>
                  </a:lnTo>
                  <a:lnTo>
                    <a:pt x="50720" y="190500"/>
                  </a:lnTo>
                  <a:lnTo>
                    <a:pt x="40486" y="180340"/>
                  </a:lnTo>
                  <a:lnTo>
                    <a:pt x="32927" y="171450"/>
                  </a:lnTo>
                  <a:lnTo>
                    <a:pt x="28243" y="160020"/>
                  </a:lnTo>
                  <a:lnTo>
                    <a:pt x="26637" y="149860"/>
                  </a:lnTo>
                  <a:lnTo>
                    <a:pt x="26763" y="148590"/>
                  </a:lnTo>
                  <a:close/>
                </a:path>
                <a:path w="532765" h="532129">
                  <a:moveTo>
                    <a:pt x="352083" y="218440"/>
                  </a:moveTo>
                  <a:lnTo>
                    <a:pt x="325190" y="224790"/>
                  </a:lnTo>
                  <a:lnTo>
                    <a:pt x="295689" y="229870"/>
                  </a:lnTo>
                  <a:lnTo>
                    <a:pt x="264018" y="233680"/>
                  </a:lnTo>
                  <a:lnTo>
                    <a:pt x="230610" y="234950"/>
                  </a:lnTo>
                  <a:lnTo>
                    <a:pt x="354748" y="234950"/>
                  </a:lnTo>
                  <a:lnTo>
                    <a:pt x="353878" y="228600"/>
                  </a:lnTo>
                  <a:lnTo>
                    <a:pt x="352083" y="218440"/>
                  </a:lnTo>
                  <a:close/>
                </a:path>
                <a:path w="532765" h="532129">
                  <a:moveTo>
                    <a:pt x="198643" y="104140"/>
                  </a:moveTo>
                  <a:lnTo>
                    <a:pt x="195180" y="128270"/>
                  </a:lnTo>
                  <a:lnTo>
                    <a:pt x="192308" y="153670"/>
                  </a:lnTo>
                  <a:lnTo>
                    <a:pt x="189993" y="180340"/>
                  </a:lnTo>
                  <a:lnTo>
                    <a:pt x="188203" y="208280"/>
                  </a:lnTo>
                  <a:lnTo>
                    <a:pt x="227551" y="213360"/>
                  </a:lnTo>
                  <a:lnTo>
                    <a:pt x="248255" y="214630"/>
                  </a:lnTo>
                  <a:lnTo>
                    <a:pt x="290620" y="214630"/>
                  </a:lnTo>
                  <a:lnTo>
                    <a:pt x="311138" y="213360"/>
                  </a:lnTo>
                  <a:lnTo>
                    <a:pt x="350177" y="208280"/>
                  </a:lnTo>
                  <a:lnTo>
                    <a:pt x="343062" y="177800"/>
                  </a:lnTo>
                  <a:lnTo>
                    <a:pt x="334209" y="149860"/>
                  </a:lnTo>
                  <a:lnTo>
                    <a:pt x="323747" y="121920"/>
                  </a:lnTo>
                  <a:lnTo>
                    <a:pt x="316202" y="106680"/>
                  </a:lnTo>
                  <a:lnTo>
                    <a:pt x="218646" y="106680"/>
                  </a:lnTo>
                  <a:lnTo>
                    <a:pt x="198643" y="104140"/>
                  </a:lnTo>
                  <a:close/>
                </a:path>
                <a:path w="532765" h="532129">
                  <a:moveTo>
                    <a:pt x="137550" y="83820"/>
                  </a:moveTo>
                  <a:lnTo>
                    <a:pt x="114258" y="83820"/>
                  </a:lnTo>
                  <a:lnTo>
                    <a:pt x="103634" y="101600"/>
                  </a:lnTo>
                  <a:lnTo>
                    <a:pt x="93630" y="121920"/>
                  </a:lnTo>
                  <a:lnTo>
                    <a:pt x="84443" y="143510"/>
                  </a:lnTo>
                  <a:lnTo>
                    <a:pt x="76269" y="165100"/>
                  </a:lnTo>
                  <a:lnTo>
                    <a:pt x="94638" y="177800"/>
                  </a:lnTo>
                  <a:lnTo>
                    <a:pt x="116606" y="187960"/>
                  </a:lnTo>
                  <a:lnTo>
                    <a:pt x="141797" y="196850"/>
                  </a:lnTo>
                  <a:lnTo>
                    <a:pt x="169837" y="204470"/>
                  </a:lnTo>
                  <a:lnTo>
                    <a:pt x="173608" y="176530"/>
                  </a:lnTo>
                  <a:lnTo>
                    <a:pt x="178286" y="151130"/>
                  </a:lnTo>
                  <a:lnTo>
                    <a:pt x="183795" y="125730"/>
                  </a:lnTo>
                  <a:lnTo>
                    <a:pt x="190057" y="102870"/>
                  </a:lnTo>
                  <a:lnTo>
                    <a:pt x="160581" y="95250"/>
                  </a:lnTo>
                  <a:lnTo>
                    <a:pt x="137550" y="83820"/>
                  </a:lnTo>
                  <a:close/>
                </a:path>
                <a:path w="532765" h="532129">
                  <a:moveTo>
                    <a:pt x="459574" y="83820"/>
                  </a:moveTo>
                  <a:lnTo>
                    <a:pt x="343026" y="83820"/>
                  </a:lnTo>
                  <a:lnTo>
                    <a:pt x="337460" y="87630"/>
                  </a:lnTo>
                  <a:lnTo>
                    <a:pt x="331284" y="90170"/>
                  </a:lnTo>
                  <a:lnTo>
                    <a:pt x="324545" y="92710"/>
                  </a:lnTo>
                  <a:lnTo>
                    <a:pt x="317288" y="95250"/>
                  </a:lnTo>
                  <a:lnTo>
                    <a:pt x="333027" y="119380"/>
                  </a:lnTo>
                  <a:lnTo>
                    <a:pt x="346664" y="146050"/>
                  </a:lnTo>
                  <a:lnTo>
                    <a:pt x="357970" y="173990"/>
                  </a:lnTo>
                  <a:lnTo>
                    <a:pt x="366711" y="204470"/>
                  </a:lnTo>
                  <a:lnTo>
                    <a:pt x="376415" y="201930"/>
                  </a:lnTo>
                  <a:lnTo>
                    <a:pt x="385866" y="200660"/>
                  </a:lnTo>
                  <a:lnTo>
                    <a:pt x="395025" y="198120"/>
                  </a:lnTo>
                  <a:lnTo>
                    <a:pt x="403851" y="194310"/>
                  </a:lnTo>
                  <a:lnTo>
                    <a:pt x="521746" y="194310"/>
                  </a:lnTo>
                  <a:lnTo>
                    <a:pt x="515896" y="172720"/>
                  </a:lnTo>
                  <a:lnTo>
                    <a:pt x="496171" y="132080"/>
                  </a:lnTo>
                  <a:lnTo>
                    <a:pt x="469860" y="93980"/>
                  </a:lnTo>
                  <a:lnTo>
                    <a:pt x="459574" y="83820"/>
                  </a:lnTo>
                  <a:close/>
                </a:path>
                <a:path w="532765" h="532129">
                  <a:moveTo>
                    <a:pt x="122488" y="41910"/>
                  </a:moveTo>
                  <a:lnTo>
                    <a:pt x="100599" y="57150"/>
                  </a:lnTo>
                  <a:lnTo>
                    <a:pt x="80425" y="74930"/>
                  </a:lnTo>
                  <a:lnTo>
                    <a:pt x="62118" y="93980"/>
                  </a:lnTo>
                  <a:lnTo>
                    <a:pt x="45831" y="115570"/>
                  </a:lnTo>
                  <a:lnTo>
                    <a:pt x="47085" y="125730"/>
                  </a:lnTo>
                  <a:lnTo>
                    <a:pt x="50761" y="135890"/>
                  </a:lnTo>
                  <a:lnTo>
                    <a:pt x="56728" y="146050"/>
                  </a:lnTo>
                  <a:lnTo>
                    <a:pt x="64856" y="154940"/>
                  </a:lnTo>
                  <a:lnTo>
                    <a:pt x="75520" y="135890"/>
                  </a:lnTo>
                  <a:lnTo>
                    <a:pt x="87452" y="116840"/>
                  </a:lnTo>
                  <a:lnTo>
                    <a:pt x="100437" y="99060"/>
                  </a:lnTo>
                  <a:lnTo>
                    <a:pt x="114258" y="83820"/>
                  </a:lnTo>
                  <a:lnTo>
                    <a:pt x="137550" y="83820"/>
                  </a:lnTo>
                  <a:lnTo>
                    <a:pt x="122562" y="71120"/>
                  </a:lnTo>
                  <a:lnTo>
                    <a:pt x="117211" y="55880"/>
                  </a:lnTo>
                  <a:lnTo>
                    <a:pt x="117211" y="50800"/>
                  </a:lnTo>
                  <a:lnTo>
                    <a:pt x="119053" y="45720"/>
                  </a:lnTo>
                  <a:lnTo>
                    <a:pt x="122488" y="41910"/>
                  </a:lnTo>
                  <a:close/>
                </a:path>
                <a:path w="532765" h="532129">
                  <a:moveTo>
                    <a:pt x="311802" y="97790"/>
                  </a:moveTo>
                  <a:lnTo>
                    <a:pt x="295818" y="101600"/>
                  </a:lnTo>
                  <a:lnTo>
                    <a:pt x="259575" y="106680"/>
                  </a:lnTo>
                  <a:lnTo>
                    <a:pt x="316202" y="106680"/>
                  </a:lnTo>
                  <a:lnTo>
                    <a:pt x="311802" y="97790"/>
                  </a:lnTo>
                  <a:close/>
                </a:path>
                <a:path w="532765" h="532129">
                  <a:moveTo>
                    <a:pt x="423535" y="52070"/>
                  </a:moveTo>
                  <a:lnTo>
                    <a:pt x="209072" y="52070"/>
                  </a:lnTo>
                  <a:lnTo>
                    <a:pt x="207064" y="60960"/>
                  </a:lnTo>
                  <a:lnTo>
                    <a:pt x="205157" y="68580"/>
                  </a:lnTo>
                  <a:lnTo>
                    <a:pt x="203354" y="77470"/>
                  </a:lnTo>
                  <a:lnTo>
                    <a:pt x="201658" y="86360"/>
                  </a:lnTo>
                  <a:lnTo>
                    <a:pt x="216451" y="90170"/>
                  </a:lnTo>
                  <a:lnTo>
                    <a:pt x="232431" y="92710"/>
                  </a:lnTo>
                  <a:lnTo>
                    <a:pt x="249406" y="93980"/>
                  </a:lnTo>
                  <a:lnTo>
                    <a:pt x="288559" y="93980"/>
                  </a:lnTo>
                  <a:lnTo>
                    <a:pt x="308692" y="91440"/>
                  </a:lnTo>
                  <a:lnTo>
                    <a:pt x="304933" y="85090"/>
                  </a:lnTo>
                  <a:lnTo>
                    <a:pt x="301006" y="78740"/>
                  </a:lnTo>
                  <a:lnTo>
                    <a:pt x="296996" y="72390"/>
                  </a:lnTo>
                  <a:lnTo>
                    <a:pt x="448002" y="72390"/>
                  </a:lnTo>
                  <a:lnTo>
                    <a:pt x="437716" y="62230"/>
                  </a:lnTo>
                  <a:lnTo>
                    <a:pt x="423535" y="52070"/>
                  </a:lnTo>
                  <a:close/>
                </a:path>
                <a:path w="532765" h="532129">
                  <a:moveTo>
                    <a:pt x="448002" y="72390"/>
                  </a:moveTo>
                  <a:lnTo>
                    <a:pt x="296996" y="72390"/>
                  </a:lnTo>
                  <a:lnTo>
                    <a:pt x="302734" y="77470"/>
                  </a:lnTo>
                  <a:lnTo>
                    <a:pt x="308241" y="83820"/>
                  </a:lnTo>
                  <a:lnTo>
                    <a:pt x="313466" y="90170"/>
                  </a:lnTo>
                  <a:lnTo>
                    <a:pt x="328933" y="87630"/>
                  </a:lnTo>
                  <a:lnTo>
                    <a:pt x="336167" y="86360"/>
                  </a:lnTo>
                  <a:lnTo>
                    <a:pt x="343026" y="83820"/>
                  </a:lnTo>
                  <a:lnTo>
                    <a:pt x="459574" y="83820"/>
                  </a:lnTo>
                  <a:lnTo>
                    <a:pt x="448002" y="72390"/>
                  </a:lnTo>
                  <a:close/>
                </a:path>
                <a:path w="532765" h="532129">
                  <a:moveTo>
                    <a:pt x="265866" y="0"/>
                  </a:moveTo>
                  <a:lnTo>
                    <a:pt x="240384" y="0"/>
                  </a:lnTo>
                  <a:lnTo>
                    <a:pt x="215587" y="3810"/>
                  </a:lnTo>
                  <a:lnTo>
                    <a:pt x="168466" y="17780"/>
                  </a:lnTo>
                  <a:lnTo>
                    <a:pt x="146571" y="45720"/>
                  </a:lnTo>
                  <a:lnTo>
                    <a:pt x="150062" y="57150"/>
                  </a:lnTo>
                  <a:lnTo>
                    <a:pt x="159979" y="68580"/>
                  </a:lnTo>
                  <a:lnTo>
                    <a:pt x="175487" y="77470"/>
                  </a:lnTo>
                  <a:lnTo>
                    <a:pt x="195753" y="85090"/>
                  </a:lnTo>
                  <a:lnTo>
                    <a:pt x="198910" y="76200"/>
                  </a:lnTo>
                  <a:lnTo>
                    <a:pt x="202188" y="67310"/>
                  </a:lnTo>
                  <a:lnTo>
                    <a:pt x="205578" y="59690"/>
                  </a:lnTo>
                  <a:lnTo>
                    <a:pt x="209072" y="52070"/>
                  </a:lnTo>
                  <a:lnTo>
                    <a:pt x="423535" y="52070"/>
                  </a:lnTo>
                  <a:lnTo>
                    <a:pt x="400492" y="35560"/>
                  </a:lnTo>
                  <a:lnTo>
                    <a:pt x="358940" y="16510"/>
                  </a:lnTo>
                  <a:lnTo>
                    <a:pt x="313814" y="3810"/>
                  </a:lnTo>
                  <a:lnTo>
                    <a:pt x="265866" y="0"/>
                  </a:lnTo>
                  <a:close/>
                </a:path>
              </a:pathLst>
            </a:custGeom>
            <a:solidFill>
              <a:schemeClr val="bg1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27" name="object 3">
              <a:extLst>
                <a:ext uri="{FF2B5EF4-FFF2-40B4-BE49-F238E27FC236}">
                  <a16:creationId xmlns:a16="http://schemas.microsoft.com/office/drawing/2014/main" id="{39074BE0-2ADA-B743-8DF8-292745B4090E}"/>
                </a:ext>
              </a:extLst>
            </p:cNvPr>
            <p:cNvPicPr/>
            <p:nvPr/>
          </p:nvPicPr>
          <p:blipFill>
            <a:blip r:embed="rId2" cstate="print">
              <a:biLevel thresh="25000"/>
            </a:blip>
            <a:stretch>
              <a:fillRect/>
            </a:stretch>
          </p:blipFill>
          <p:spPr>
            <a:xfrm>
              <a:off x="16112597" y="10369328"/>
              <a:ext cx="1525404" cy="488676"/>
            </a:xfrm>
            <a:prstGeom prst="rect">
              <a:avLst/>
            </a:prstGeom>
          </p:spPr>
        </p:pic>
        <p:pic>
          <p:nvPicPr>
            <p:cNvPr id="28" name="object 4">
              <a:extLst>
                <a:ext uri="{FF2B5EF4-FFF2-40B4-BE49-F238E27FC236}">
                  <a16:creationId xmlns:a16="http://schemas.microsoft.com/office/drawing/2014/main" id="{3E03199F-A099-A647-94DD-178F1C805740}"/>
                </a:ext>
              </a:extLst>
            </p:cNvPr>
            <p:cNvPicPr/>
            <p:nvPr/>
          </p:nvPicPr>
          <p:blipFill>
            <a:blip r:embed="rId3" cstate="print">
              <a:biLevel thresh="25000"/>
            </a:blip>
            <a:stretch>
              <a:fillRect/>
            </a:stretch>
          </p:blipFill>
          <p:spPr>
            <a:xfrm>
              <a:off x="18076330" y="10239001"/>
              <a:ext cx="1253469" cy="597036"/>
            </a:xfrm>
            <a:prstGeom prst="rect">
              <a:avLst/>
            </a:prstGeom>
          </p:spPr>
        </p:pic>
      </p:grpSp>
      <p:pic>
        <p:nvPicPr>
          <p:cNvPr id="5" name="Gráfico 4" descr="Pasos de baile con relleno sólido">
            <a:extLst>
              <a:ext uri="{FF2B5EF4-FFF2-40B4-BE49-F238E27FC236}">
                <a16:creationId xmlns:a16="http://schemas.microsoft.com/office/drawing/2014/main" id="{0897527E-F337-5D4F-94F9-7860153AF9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107077" y="2062316"/>
            <a:ext cx="914400" cy="9144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E56639B7-74C8-3C4F-8A7E-80A74B4F1E41}"/>
              </a:ext>
            </a:extLst>
          </p:cNvPr>
          <p:cNvSpPr/>
          <p:nvPr/>
        </p:nvSpPr>
        <p:spPr>
          <a:xfrm>
            <a:off x="-932523" y="494014"/>
            <a:ext cx="2237543" cy="1074020"/>
          </a:xfrm>
          <a:prstGeom prst="rect">
            <a:avLst/>
          </a:pr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shade val="8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" name="object 5">
            <a:extLst>
              <a:ext uri="{FF2B5EF4-FFF2-40B4-BE49-F238E27FC236}">
                <a16:creationId xmlns:a16="http://schemas.microsoft.com/office/drawing/2014/main" id="{9DE1EC06-B277-0F14-76D1-CFB062A86E4C}"/>
              </a:ext>
            </a:extLst>
          </p:cNvPr>
          <p:cNvSpPr txBox="1"/>
          <p:nvPr/>
        </p:nvSpPr>
        <p:spPr>
          <a:xfrm>
            <a:off x="426433" y="271491"/>
            <a:ext cx="7967908" cy="723916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65"/>
              </a:spcBef>
            </a:pPr>
            <a:r>
              <a:rPr lang="es-ES" sz="4400" b="1" spc="-20" dirty="0">
                <a:solidFill>
                  <a:schemeClr val="bg1"/>
                </a:solidFill>
                <a:latin typeface="Exo2-SemiBold"/>
                <a:cs typeface="Exo2-SemiBold"/>
              </a:rPr>
              <a:t>Secuencia de egreso actual</a:t>
            </a:r>
          </a:p>
        </p:txBody>
      </p:sp>
      <p:graphicFrame>
        <p:nvGraphicFramePr>
          <p:cNvPr id="3" name="Diagrama 2">
            <a:extLst>
              <a:ext uri="{FF2B5EF4-FFF2-40B4-BE49-F238E27FC236}">
                <a16:creationId xmlns:a16="http://schemas.microsoft.com/office/drawing/2014/main" id="{DE80304C-59C4-C008-EA55-3B09F798626F}"/>
              </a:ext>
            </a:extLst>
          </p:cNvPr>
          <p:cNvGraphicFramePr/>
          <p:nvPr/>
        </p:nvGraphicFramePr>
        <p:xfrm>
          <a:off x="6122324" y="-18011"/>
          <a:ext cx="6553200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cxnSp>
        <p:nvCxnSpPr>
          <p:cNvPr id="6" name="Elbow Connector 5">
            <a:extLst>
              <a:ext uri="{FF2B5EF4-FFF2-40B4-BE49-F238E27FC236}">
                <a16:creationId xmlns:a16="http://schemas.microsoft.com/office/drawing/2014/main" id="{FE9FFB6D-53E7-4C5C-7F66-FCE3200CE87B}"/>
              </a:ext>
            </a:extLst>
          </p:cNvPr>
          <p:cNvCxnSpPr>
            <a:cxnSpLocks/>
          </p:cNvCxnSpPr>
          <p:nvPr/>
        </p:nvCxnSpPr>
        <p:spPr>
          <a:xfrm>
            <a:off x="7436844" y="2362200"/>
            <a:ext cx="1277277" cy="387670"/>
          </a:xfrm>
          <a:prstGeom prst="bentConnector3">
            <a:avLst>
              <a:gd name="adj1" fmla="val -580"/>
            </a:avLst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Elbow Connector 6">
            <a:extLst>
              <a:ext uri="{FF2B5EF4-FFF2-40B4-BE49-F238E27FC236}">
                <a16:creationId xmlns:a16="http://schemas.microsoft.com/office/drawing/2014/main" id="{595EED81-9B31-9FD6-65EF-F183C463D640}"/>
              </a:ext>
            </a:extLst>
          </p:cNvPr>
          <p:cNvCxnSpPr>
            <a:cxnSpLocks/>
          </p:cNvCxnSpPr>
          <p:nvPr/>
        </p:nvCxnSpPr>
        <p:spPr>
          <a:xfrm flipV="1">
            <a:off x="10028641" y="2362200"/>
            <a:ext cx="1406632" cy="387670"/>
          </a:xfrm>
          <a:prstGeom prst="bentConnector3">
            <a:avLst>
              <a:gd name="adj1" fmla="val 99461"/>
            </a:avLst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Imagen 2" descr="Diagrama&#10;&#10;Descripción generada automáticamente">
            <a:extLst>
              <a:ext uri="{FF2B5EF4-FFF2-40B4-BE49-F238E27FC236}">
                <a16:creationId xmlns:a16="http://schemas.microsoft.com/office/drawing/2014/main" id="{BC344558-89E0-971B-0C6C-B9DC1509DB72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26772" y="1"/>
            <a:ext cx="5177072" cy="68580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7" name="object 5">
            <a:extLst>
              <a:ext uri="{FF2B5EF4-FFF2-40B4-BE49-F238E27FC236}">
                <a16:creationId xmlns:a16="http://schemas.microsoft.com/office/drawing/2014/main" id="{6CC570AA-6329-BDCF-7100-EFCBDE7971A3}"/>
              </a:ext>
            </a:extLst>
          </p:cNvPr>
          <p:cNvSpPr txBox="1"/>
          <p:nvPr/>
        </p:nvSpPr>
        <p:spPr>
          <a:xfrm>
            <a:off x="3301964" y="18011"/>
            <a:ext cx="2915779" cy="1154803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65"/>
              </a:spcBef>
            </a:pPr>
            <a:r>
              <a:rPr lang="es-ES" sz="3600" b="1" spc="-20" dirty="0">
                <a:solidFill>
                  <a:schemeClr val="tx2"/>
                </a:solidFill>
                <a:latin typeface="Exo2-SemiBold"/>
                <a:cs typeface="Exo2-SemiBold"/>
              </a:rPr>
              <a:t>Secuencia de egreso actual</a:t>
            </a:r>
          </a:p>
        </p:txBody>
      </p:sp>
      <p:pic>
        <p:nvPicPr>
          <p:cNvPr id="4" name="Picture 14" descr="Shape, arrow&#10;&#10;Description automatically generated">
            <a:extLst>
              <a:ext uri="{FF2B5EF4-FFF2-40B4-BE49-F238E27FC236}">
                <a16:creationId xmlns:a16="http://schemas.microsoft.com/office/drawing/2014/main" id="{DDF962C0-6469-7CEA-AD49-8D167AFE38E8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41258" y="187487"/>
            <a:ext cx="716463" cy="89192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7471AF55-6874-445E-39CC-3DFA28FB8D44}"/>
              </a:ext>
            </a:extLst>
          </p:cNvPr>
          <p:cNvSpPr/>
          <p:nvPr/>
        </p:nvSpPr>
        <p:spPr>
          <a:xfrm>
            <a:off x="8636469" y="3626873"/>
            <a:ext cx="1426757" cy="6396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BE15AB6-53EF-10E2-0314-028C1F98C022}"/>
              </a:ext>
            </a:extLst>
          </p:cNvPr>
          <p:cNvSpPr/>
          <p:nvPr/>
        </p:nvSpPr>
        <p:spPr>
          <a:xfrm>
            <a:off x="8659839" y="4273396"/>
            <a:ext cx="1426757" cy="6396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A3C8E10-AE0E-DA79-BC2E-934F509AEB56}"/>
              </a:ext>
            </a:extLst>
          </p:cNvPr>
          <p:cNvSpPr/>
          <p:nvPr/>
        </p:nvSpPr>
        <p:spPr>
          <a:xfrm>
            <a:off x="8669774" y="4919919"/>
            <a:ext cx="1426757" cy="6396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7864C3D-D56B-A976-9510-D05B0F5F257E}"/>
              </a:ext>
            </a:extLst>
          </p:cNvPr>
          <p:cNvSpPr/>
          <p:nvPr/>
        </p:nvSpPr>
        <p:spPr>
          <a:xfrm>
            <a:off x="8636468" y="5566442"/>
            <a:ext cx="1426757" cy="6396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646A346-C4D3-5DE6-27B1-8EB9EB37BE1F}"/>
              </a:ext>
            </a:extLst>
          </p:cNvPr>
          <p:cNvSpPr/>
          <p:nvPr/>
        </p:nvSpPr>
        <p:spPr>
          <a:xfrm>
            <a:off x="7733846" y="6205886"/>
            <a:ext cx="3231999" cy="6396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8719795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upo 24">
            <a:extLst>
              <a:ext uri="{FF2B5EF4-FFF2-40B4-BE49-F238E27FC236}">
                <a16:creationId xmlns:a16="http://schemas.microsoft.com/office/drawing/2014/main" id="{5D93D3E9-88A4-2948-9EFB-943807D66F53}"/>
              </a:ext>
            </a:extLst>
          </p:cNvPr>
          <p:cNvGrpSpPr/>
          <p:nvPr/>
        </p:nvGrpSpPr>
        <p:grpSpPr>
          <a:xfrm>
            <a:off x="8454180" y="381000"/>
            <a:ext cx="3567297" cy="596347"/>
            <a:chOff x="15515856" y="10239001"/>
            <a:chExt cx="3813943" cy="637579"/>
          </a:xfrm>
        </p:grpSpPr>
        <p:sp>
          <p:nvSpPr>
            <p:cNvPr id="26" name="object 2">
              <a:extLst>
                <a:ext uri="{FF2B5EF4-FFF2-40B4-BE49-F238E27FC236}">
                  <a16:creationId xmlns:a16="http://schemas.microsoft.com/office/drawing/2014/main" id="{0B80F303-FFD4-F94F-8E47-F53F4E625410}"/>
                </a:ext>
              </a:extLst>
            </p:cNvPr>
            <p:cNvSpPr/>
            <p:nvPr/>
          </p:nvSpPr>
          <p:spPr>
            <a:xfrm>
              <a:off x="15515856" y="10344450"/>
              <a:ext cx="532765" cy="532130"/>
            </a:xfrm>
            <a:custGeom>
              <a:avLst/>
              <a:gdLst/>
              <a:ahLst/>
              <a:cxnLst/>
              <a:rect l="l" t="t" r="r" b="b"/>
              <a:pathLst>
                <a:path w="532765" h="532129">
                  <a:moveTo>
                    <a:pt x="104981" y="478790"/>
                  </a:moveTo>
                  <a:lnTo>
                    <a:pt x="140488" y="501650"/>
                  </a:lnTo>
                  <a:lnTo>
                    <a:pt x="179541" y="518160"/>
                  </a:lnTo>
                  <a:lnTo>
                    <a:pt x="221535" y="529590"/>
                  </a:lnTo>
                  <a:lnTo>
                    <a:pt x="265866" y="532130"/>
                  </a:lnTo>
                  <a:lnTo>
                    <a:pt x="313814" y="528320"/>
                  </a:lnTo>
                  <a:lnTo>
                    <a:pt x="358940" y="515620"/>
                  </a:lnTo>
                  <a:lnTo>
                    <a:pt x="378331" y="506730"/>
                  </a:lnTo>
                  <a:lnTo>
                    <a:pt x="199166" y="506730"/>
                  </a:lnTo>
                  <a:lnTo>
                    <a:pt x="196423" y="500380"/>
                  </a:lnTo>
                  <a:lnTo>
                    <a:pt x="193868" y="492760"/>
                  </a:lnTo>
                  <a:lnTo>
                    <a:pt x="191439" y="486410"/>
                  </a:lnTo>
                  <a:lnTo>
                    <a:pt x="160219" y="486410"/>
                  </a:lnTo>
                  <a:lnTo>
                    <a:pt x="140867" y="483870"/>
                  </a:lnTo>
                  <a:lnTo>
                    <a:pt x="122406" y="482600"/>
                  </a:lnTo>
                  <a:lnTo>
                    <a:pt x="104981" y="478790"/>
                  </a:lnTo>
                  <a:close/>
                </a:path>
                <a:path w="532765" h="532129">
                  <a:moveTo>
                    <a:pt x="453145" y="454660"/>
                  </a:moveTo>
                  <a:lnTo>
                    <a:pt x="316733" y="454660"/>
                  </a:lnTo>
                  <a:lnTo>
                    <a:pt x="294169" y="467360"/>
                  </a:lnTo>
                  <a:lnTo>
                    <a:pt x="265803" y="476250"/>
                  </a:lnTo>
                  <a:lnTo>
                    <a:pt x="232694" y="482600"/>
                  </a:lnTo>
                  <a:lnTo>
                    <a:pt x="195899" y="486410"/>
                  </a:lnTo>
                  <a:lnTo>
                    <a:pt x="196904" y="492760"/>
                  </a:lnTo>
                  <a:lnTo>
                    <a:pt x="199166" y="506730"/>
                  </a:lnTo>
                  <a:lnTo>
                    <a:pt x="378331" y="506730"/>
                  </a:lnTo>
                  <a:lnTo>
                    <a:pt x="400492" y="496570"/>
                  </a:lnTo>
                  <a:lnTo>
                    <a:pt x="437716" y="469900"/>
                  </a:lnTo>
                  <a:lnTo>
                    <a:pt x="453145" y="454660"/>
                  </a:lnTo>
                  <a:close/>
                </a:path>
                <a:path w="532765" h="532129">
                  <a:moveTo>
                    <a:pt x="357517" y="349250"/>
                  </a:moveTo>
                  <a:lnTo>
                    <a:pt x="325213" y="359410"/>
                  </a:lnTo>
                  <a:lnTo>
                    <a:pt x="289150" y="365760"/>
                  </a:lnTo>
                  <a:lnTo>
                    <a:pt x="249974" y="370840"/>
                  </a:lnTo>
                  <a:lnTo>
                    <a:pt x="208328" y="372110"/>
                  </a:lnTo>
                  <a:lnTo>
                    <a:pt x="186737" y="372110"/>
                  </a:lnTo>
                  <a:lnTo>
                    <a:pt x="187767" y="397510"/>
                  </a:lnTo>
                  <a:lnTo>
                    <a:pt x="189245" y="422910"/>
                  </a:lnTo>
                  <a:lnTo>
                    <a:pt x="191225" y="447040"/>
                  </a:lnTo>
                  <a:lnTo>
                    <a:pt x="193763" y="469900"/>
                  </a:lnTo>
                  <a:lnTo>
                    <a:pt x="205061" y="471170"/>
                  </a:lnTo>
                  <a:lnTo>
                    <a:pt x="210988" y="471170"/>
                  </a:lnTo>
                  <a:lnTo>
                    <a:pt x="240115" y="469900"/>
                  </a:lnTo>
                  <a:lnTo>
                    <a:pt x="267701" y="466090"/>
                  </a:lnTo>
                  <a:lnTo>
                    <a:pt x="293367" y="461010"/>
                  </a:lnTo>
                  <a:lnTo>
                    <a:pt x="316733" y="454660"/>
                  </a:lnTo>
                  <a:lnTo>
                    <a:pt x="453145" y="454660"/>
                  </a:lnTo>
                  <a:lnTo>
                    <a:pt x="469860" y="438150"/>
                  </a:lnTo>
                  <a:lnTo>
                    <a:pt x="481261" y="421640"/>
                  </a:lnTo>
                  <a:lnTo>
                    <a:pt x="344146" y="421640"/>
                  </a:lnTo>
                  <a:lnTo>
                    <a:pt x="348560" y="403860"/>
                  </a:lnTo>
                  <a:lnTo>
                    <a:pt x="352265" y="386080"/>
                  </a:lnTo>
                  <a:lnTo>
                    <a:pt x="355253" y="368300"/>
                  </a:lnTo>
                  <a:lnTo>
                    <a:pt x="357517" y="349250"/>
                  </a:lnTo>
                  <a:close/>
                </a:path>
                <a:path w="532765" h="532129">
                  <a:moveTo>
                    <a:pt x="5109" y="322580"/>
                  </a:moveTo>
                  <a:lnTo>
                    <a:pt x="21787" y="373380"/>
                  </a:lnTo>
                  <a:lnTo>
                    <a:pt x="48029" y="420370"/>
                  </a:lnTo>
                  <a:lnTo>
                    <a:pt x="103677" y="454660"/>
                  </a:lnTo>
                  <a:lnTo>
                    <a:pt x="141452" y="464820"/>
                  </a:lnTo>
                  <a:lnTo>
                    <a:pt x="186214" y="469900"/>
                  </a:lnTo>
                  <a:lnTo>
                    <a:pt x="180342" y="447040"/>
                  </a:lnTo>
                  <a:lnTo>
                    <a:pt x="178257" y="436880"/>
                  </a:lnTo>
                  <a:lnTo>
                    <a:pt x="95766" y="436880"/>
                  </a:lnTo>
                  <a:lnTo>
                    <a:pt x="82140" y="416560"/>
                  </a:lnTo>
                  <a:lnTo>
                    <a:pt x="69619" y="393700"/>
                  </a:lnTo>
                  <a:lnTo>
                    <a:pt x="58597" y="370840"/>
                  </a:lnTo>
                  <a:lnTo>
                    <a:pt x="49464" y="345440"/>
                  </a:lnTo>
                  <a:lnTo>
                    <a:pt x="36745" y="340360"/>
                  </a:lnTo>
                  <a:lnTo>
                    <a:pt x="25060" y="335280"/>
                  </a:lnTo>
                  <a:lnTo>
                    <a:pt x="14488" y="328930"/>
                  </a:lnTo>
                  <a:lnTo>
                    <a:pt x="5109" y="322580"/>
                  </a:lnTo>
                  <a:close/>
                </a:path>
                <a:path w="532765" h="532129">
                  <a:moveTo>
                    <a:pt x="66458" y="351790"/>
                  </a:moveTo>
                  <a:lnTo>
                    <a:pt x="72544" y="374650"/>
                  </a:lnTo>
                  <a:lnTo>
                    <a:pt x="79655" y="396240"/>
                  </a:lnTo>
                  <a:lnTo>
                    <a:pt x="87495" y="416560"/>
                  </a:lnTo>
                  <a:lnTo>
                    <a:pt x="95766" y="436880"/>
                  </a:lnTo>
                  <a:lnTo>
                    <a:pt x="178257" y="436880"/>
                  </a:lnTo>
                  <a:lnTo>
                    <a:pt x="175391" y="422910"/>
                  </a:lnTo>
                  <a:lnTo>
                    <a:pt x="171364" y="397510"/>
                  </a:lnTo>
                  <a:lnTo>
                    <a:pt x="168267" y="370840"/>
                  </a:lnTo>
                  <a:lnTo>
                    <a:pt x="140462" y="368300"/>
                  </a:lnTo>
                  <a:lnTo>
                    <a:pt x="114072" y="364490"/>
                  </a:lnTo>
                  <a:lnTo>
                    <a:pt x="89328" y="358140"/>
                  </a:lnTo>
                  <a:lnTo>
                    <a:pt x="66458" y="351790"/>
                  </a:lnTo>
                  <a:close/>
                </a:path>
                <a:path w="532765" h="532129">
                  <a:moveTo>
                    <a:pt x="524843" y="326390"/>
                  </a:moveTo>
                  <a:lnTo>
                    <a:pt x="404553" y="326390"/>
                  </a:lnTo>
                  <a:lnTo>
                    <a:pt x="396888" y="331470"/>
                  </a:lnTo>
                  <a:lnTo>
                    <a:pt x="388570" y="336550"/>
                  </a:lnTo>
                  <a:lnTo>
                    <a:pt x="379634" y="340360"/>
                  </a:lnTo>
                  <a:lnTo>
                    <a:pt x="370114" y="345440"/>
                  </a:lnTo>
                  <a:lnTo>
                    <a:pt x="365469" y="365760"/>
                  </a:lnTo>
                  <a:lnTo>
                    <a:pt x="359553" y="384810"/>
                  </a:lnTo>
                  <a:lnTo>
                    <a:pt x="352425" y="403860"/>
                  </a:lnTo>
                  <a:lnTo>
                    <a:pt x="344146" y="421640"/>
                  </a:lnTo>
                  <a:lnTo>
                    <a:pt x="481261" y="421640"/>
                  </a:lnTo>
                  <a:lnTo>
                    <a:pt x="496171" y="400050"/>
                  </a:lnTo>
                  <a:lnTo>
                    <a:pt x="515896" y="359410"/>
                  </a:lnTo>
                  <a:lnTo>
                    <a:pt x="524843" y="326390"/>
                  </a:lnTo>
                  <a:close/>
                </a:path>
                <a:path w="532765" h="532129">
                  <a:moveTo>
                    <a:pt x="187041" y="232410"/>
                  </a:moveTo>
                  <a:lnTo>
                    <a:pt x="186467" y="250190"/>
                  </a:lnTo>
                  <a:lnTo>
                    <a:pt x="186093" y="265430"/>
                  </a:lnTo>
                  <a:lnTo>
                    <a:pt x="185873" y="280670"/>
                  </a:lnTo>
                  <a:lnTo>
                    <a:pt x="185778" y="316230"/>
                  </a:lnTo>
                  <a:lnTo>
                    <a:pt x="185890" y="330200"/>
                  </a:lnTo>
                  <a:lnTo>
                    <a:pt x="186008" y="339090"/>
                  </a:lnTo>
                  <a:lnTo>
                    <a:pt x="186119" y="345440"/>
                  </a:lnTo>
                  <a:lnTo>
                    <a:pt x="235359" y="349250"/>
                  </a:lnTo>
                  <a:lnTo>
                    <a:pt x="280415" y="349250"/>
                  </a:lnTo>
                  <a:lnTo>
                    <a:pt x="333521" y="344170"/>
                  </a:lnTo>
                  <a:lnTo>
                    <a:pt x="358366" y="339090"/>
                  </a:lnTo>
                  <a:lnTo>
                    <a:pt x="359421" y="320040"/>
                  </a:lnTo>
                  <a:lnTo>
                    <a:pt x="359638" y="306070"/>
                  </a:lnTo>
                  <a:lnTo>
                    <a:pt x="359527" y="293370"/>
                  </a:lnTo>
                  <a:lnTo>
                    <a:pt x="356774" y="250190"/>
                  </a:lnTo>
                  <a:lnTo>
                    <a:pt x="208453" y="234950"/>
                  </a:lnTo>
                  <a:lnTo>
                    <a:pt x="187041" y="232410"/>
                  </a:lnTo>
                  <a:close/>
                </a:path>
                <a:path w="532765" h="532129">
                  <a:moveTo>
                    <a:pt x="66280" y="200660"/>
                  </a:moveTo>
                  <a:lnTo>
                    <a:pt x="59487" y="238760"/>
                  </a:lnTo>
                  <a:lnTo>
                    <a:pt x="57166" y="285750"/>
                  </a:lnTo>
                  <a:lnTo>
                    <a:pt x="57517" y="293370"/>
                  </a:lnTo>
                  <a:lnTo>
                    <a:pt x="107305" y="328930"/>
                  </a:lnTo>
                  <a:lnTo>
                    <a:pt x="166099" y="342900"/>
                  </a:lnTo>
                  <a:lnTo>
                    <a:pt x="165395" y="328930"/>
                  </a:lnTo>
                  <a:lnTo>
                    <a:pt x="165040" y="320040"/>
                  </a:lnTo>
                  <a:lnTo>
                    <a:pt x="164801" y="309880"/>
                  </a:lnTo>
                  <a:lnTo>
                    <a:pt x="164686" y="300990"/>
                  </a:lnTo>
                  <a:lnTo>
                    <a:pt x="164799" y="278130"/>
                  </a:lnTo>
                  <a:lnTo>
                    <a:pt x="165293" y="261620"/>
                  </a:lnTo>
                  <a:lnTo>
                    <a:pt x="166109" y="246380"/>
                  </a:lnTo>
                  <a:lnTo>
                    <a:pt x="167240" y="231140"/>
                  </a:lnTo>
                  <a:lnTo>
                    <a:pt x="137735" y="226060"/>
                  </a:lnTo>
                  <a:lnTo>
                    <a:pt x="110788" y="218440"/>
                  </a:lnTo>
                  <a:lnTo>
                    <a:pt x="86828" y="210820"/>
                  </a:lnTo>
                  <a:lnTo>
                    <a:pt x="66280" y="200660"/>
                  </a:lnTo>
                  <a:close/>
                </a:path>
                <a:path w="532765" h="532129">
                  <a:moveTo>
                    <a:pt x="521746" y="194310"/>
                  </a:moveTo>
                  <a:lnTo>
                    <a:pt x="403851" y="194310"/>
                  </a:lnTo>
                  <a:lnTo>
                    <a:pt x="396104" y="199390"/>
                  </a:lnTo>
                  <a:lnTo>
                    <a:pt x="387594" y="204470"/>
                  </a:lnTo>
                  <a:lnTo>
                    <a:pt x="378367" y="208280"/>
                  </a:lnTo>
                  <a:lnTo>
                    <a:pt x="368470" y="212090"/>
                  </a:lnTo>
                  <a:lnTo>
                    <a:pt x="370408" y="222250"/>
                  </a:lnTo>
                  <a:lnTo>
                    <a:pt x="372067" y="232410"/>
                  </a:lnTo>
                  <a:lnTo>
                    <a:pt x="373435" y="242570"/>
                  </a:lnTo>
                  <a:lnTo>
                    <a:pt x="374501" y="252730"/>
                  </a:lnTo>
                  <a:lnTo>
                    <a:pt x="375660" y="273050"/>
                  </a:lnTo>
                  <a:lnTo>
                    <a:pt x="375646" y="290830"/>
                  </a:lnTo>
                  <a:lnTo>
                    <a:pt x="375532" y="297180"/>
                  </a:lnTo>
                  <a:lnTo>
                    <a:pt x="374221" y="316230"/>
                  </a:lnTo>
                  <a:lnTo>
                    <a:pt x="371601" y="336550"/>
                  </a:lnTo>
                  <a:lnTo>
                    <a:pt x="388505" y="331470"/>
                  </a:lnTo>
                  <a:lnTo>
                    <a:pt x="404553" y="326390"/>
                  </a:lnTo>
                  <a:lnTo>
                    <a:pt x="524843" y="326390"/>
                  </a:lnTo>
                  <a:lnTo>
                    <a:pt x="528284" y="313690"/>
                  </a:lnTo>
                  <a:lnTo>
                    <a:pt x="532580" y="265430"/>
                  </a:lnTo>
                  <a:lnTo>
                    <a:pt x="528284" y="218440"/>
                  </a:lnTo>
                  <a:lnTo>
                    <a:pt x="521746" y="194310"/>
                  </a:lnTo>
                  <a:close/>
                </a:path>
                <a:path w="532765" h="532129">
                  <a:moveTo>
                    <a:pt x="26763" y="148590"/>
                  </a:moveTo>
                  <a:lnTo>
                    <a:pt x="16687" y="171450"/>
                  </a:lnTo>
                  <a:lnTo>
                    <a:pt x="8791" y="195580"/>
                  </a:lnTo>
                  <a:lnTo>
                    <a:pt x="3190" y="219710"/>
                  </a:lnTo>
                  <a:lnTo>
                    <a:pt x="0" y="246380"/>
                  </a:lnTo>
                  <a:lnTo>
                    <a:pt x="4475" y="260350"/>
                  </a:lnTo>
                  <a:lnTo>
                    <a:pt x="12629" y="273050"/>
                  </a:lnTo>
                  <a:lnTo>
                    <a:pt x="24208" y="285750"/>
                  </a:lnTo>
                  <a:lnTo>
                    <a:pt x="38962" y="297180"/>
                  </a:lnTo>
                  <a:lnTo>
                    <a:pt x="38289" y="290830"/>
                  </a:lnTo>
                  <a:lnTo>
                    <a:pt x="37801" y="284480"/>
                  </a:lnTo>
                  <a:lnTo>
                    <a:pt x="37502" y="278130"/>
                  </a:lnTo>
                  <a:lnTo>
                    <a:pt x="37402" y="270510"/>
                  </a:lnTo>
                  <a:lnTo>
                    <a:pt x="38299" y="250190"/>
                  </a:lnTo>
                  <a:lnTo>
                    <a:pt x="40904" y="229870"/>
                  </a:lnTo>
                  <a:lnTo>
                    <a:pt x="45088" y="209550"/>
                  </a:lnTo>
                  <a:lnTo>
                    <a:pt x="50720" y="190500"/>
                  </a:lnTo>
                  <a:lnTo>
                    <a:pt x="40486" y="180340"/>
                  </a:lnTo>
                  <a:lnTo>
                    <a:pt x="32927" y="171450"/>
                  </a:lnTo>
                  <a:lnTo>
                    <a:pt x="28243" y="160020"/>
                  </a:lnTo>
                  <a:lnTo>
                    <a:pt x="26637" y="149860"/>
                  </a:lnTo>
                  <a:lnTo>
                    <a:pt x="26763" y="148590"/>
                  </a:lnTo>
                  <a:close/>
                </a:path>
                <a:path w="532765" h="532129">
                  <a:moveTo>
                    <a:pt x="352083" y="218440"/>
                  </a:moveTo>
                  <a:lnTo>
                    <a:pt x="325190" y="224790"/>
                  </a:lnTo>
                  <a:lnTo>
                    <a:pt x="295689" y="229870"/>
                  </a:lnTo>
                  <a:lnTo>
                    <a:pt x="264018" y="233680"/>
                  </a:lnTo>
                  <a:lnTo>
                    <a:pt x="230610" y="234950"/>
                  </a:lnTo>
                  <a:lnTo>
                    <a:pt x="354748" y="234950"/>
                  </a:lnTo>
                  <a:lnTo>
                    <a:pt x="353878" y="228600"/>
                  </a:lnTo>
                  <a:lnTo>
                    <a:pt x="352083" y="218440"/>
                  </a:lnTo>
                  <a:close/>
                </a:path>
                <a:path w="532765" h="532129">
                  <a:moveTo>
                    <a:pt x="198643" y="104140"/>
                  </a:moveTo>
                  <a:lnTo>
                    <a:pt x="195180" y="128270"/>
                  </a:lnTo>
                  <a:lnTo>
                    <a:pt x="192308" y="153670"/>
                  </a:lnTo>
                  <a:lnTo>
                    <a:pt x="189993" y="180340"/>
                  </a:lnTo>
                  <a:lnTo>
                    <a:pt x="188203" y="208280"/>
                  </a:lnTo>
                  <a:lnTo>
                    <a:pt x="227551" y="213360"/>
                  </a:lnTo>
                  <a:lnTo>
                    <a:pt x="248255" y="214630"/>
                  </a:lnTo>
                  <a:lnTo>
                    <a:pt x="290620" y="214630"/>
                  </a:lnTo>
                  <a:lnTo>
                    <a:pt x="311138" y="213360"/>
                  </a:lnTo>
                  <a:lnTo>
                    <a:pt x="350177" y="208280"/>
                  </a:lnTo>
                  <a:lnTo>
                    <a:pt x="343062" y="177800"/>
                  </a:lnTo>
                  <a:lnTo>
                    <a:pt x="334209" y="149860"/>
                  </a:lnTo>
                  <a:lnTo>
                    <a:pt x="323747" y="121920"/>
                  </a:lnTo>
                  <a:lnTo>
                    <a:pt x="316202" y="106680"/>
                  </a:lnTo>
                  <a:lnTo>
                    <a:pt x="218646" y="106680"/>
                  </a:lnTo>
                  <a:lnTo>
                    <a:pt x="198643" y="104140"/>
                  </a:lnTo>
                  <a:close/>
                </a:path>
                <a:path w="532765" h="532129">
                  <a:moveTo>
                    <a:pt x="137550" y="83820"/>
                  </a:moveTo>
                  <a:lnTo>
                    <a:pt x="114258" y="83820"/>
                  </a:lnTo>
                  <a:lnTo>
                    <a:pt x="103634" y="101600"/>
                  </a:lnTo>
                  <a:lnTo>
                    <a:pt x="93630" y="121920"/>
                  </a:lnTo>
                  <a:lnTo>
                    <a:pt x="84443" y="143510"/>
                  </a:lnTo>
                  <a:lnTo>
                    <a:pt x="76269" y="165100"/>
                  </a:lnTo>
                  <a:lnTo>
                    <a:pt x="94638" y="177800"/>
                  </a:lnTo>
                  <a:lnTo>
                    <a:pt x="116606" y="187960"/>
                  </a:lnTo>
                  <a:lnTo>
                    <a:pt x="141797" y="196850"/>
                  </a:lnTo>
                  <a:lnTo>
                    <a:pt x="169837" y="204470"/>
                  </a:lnTo>
                  <a:lnTo>
                    <a:pt x="173608" y="176530"/>
                  </a:lnTo>
                  <a:lnTo>
                    <a:pt x="178286" y="151130"/>
                  </a:lnTo>
                  <a:lnTo>
                    <a:pt x="183795" y="125730"/>
                  </a:lnTo>
                  <a:lnTo>
                    <a:pt x="190057" y="102870"/>
                  </a:lnTo>
                  <a:lnTo>
                    <a:pt x="160581" y="95250"/>
                  </a:lnTo>
                  <a:lnTo>
                    <a:pt x="137550" y="83820"/>
                  </a:lnTo>
                  <a:close/>
                </a:path>
                <a:path w="532765" h="532129">
                  <a:moveTo>
                    <a:pt x="459574" y="83820"/>
                  </a:moveTo>
                  <a:lnTo>
                    <a:pt x="343026" y="83820"/>
                  </a:lnTo>
                  <a:lnTo>
                    <a:pt x="337460" y="87630"/>
                  </a:lnTo>
                  <a:lnTo>
                    <a:pt x="331284" y="90170"/>
                  </a:lnTo>
                  <a:lnTo>
                    <a:pt x="324545" y="92710"/>
                  </a:lnTo>
                  <a:lnTo>
                    <a:pt x="317288" y="95250"/>
                  </a:lnTo>
                  <a:lnTo>
                    <a:pt x="333027" y="119380"/>
                  </a:lnTo>
                  <a:lnTo>
                    <a:pt x="346664" y="146050"/>
                  </a:lnTo>
                  <a:lnTo>
                    <a:pt x="357970" y="173990"/>
                  </a:lnTo>
                  <a:lnTo>
                    <a:pt x="366711" y="204470"/>
                  </a:lnTo>
                  <a:lnTo>
                    <a:pt x="376415" y="201930"/>
                  </a:lnTo>
                  <a:lnTo>
                    <a:pt x="385866" y="200660"/>
                  </a:lnTo>
                  <a:lnTo>
                    <a:pt x="395025" y="198120"/>
                  </a:lnTo>
                  <a:lnTo>
                    <a:pt x="403851" y="194310"/>
                  </a:lnTo>
                  <a:lnTo>
                    <a:pt x="521746" y="194310"/>
                  </a:lnTo>
                  <a:lnTo>
                    <a:pt x="515896" y="172720"/>
                  </a:lnTo>
                  <a:lnTo>
                    <a:pt x="496171" y="132080"/>
                  </a:lnTo>
                  <a:lnTo>
                    <a:pt x="469860" y="93980"/>
                  </a:lnTo>
                  <a:lnTo>
                    <a:pt x="459574" y="83820"/>
                  </a:lnTo>
                  <a:close/>
                </a:path>
                <a:path w="532765" h="532129">
                  <a:moveTo>
                    <a:pt x="122488" y="41910"/>
                  </a:moveTo>
                  <a:lnTo>
                    <a:pt x="100599" y="57150"/>
                  </a:lnTo>
                  <a:lnTo>
                    <a:pt x="80425" y="74930"/>
                  </a:lnTo>
                  <a:lnTo>
                    <a:pt x="62118" y="93980"/>
                  </a:lnTo>
                  <a:lnTo>
                    <a:pt x="45831" y="115570"/>
                  </a:lnTo>
                  <a:lnTo>
                    <a:pt x="47085" y="125730"/>
                  </a:lnTo>
                  <a:lnTo>
                    <a:pt x="50761" y="135890"/>
                  </a:lnTo>
                  <a:lnTo>
                    <a:pt x="56728" y="146050"/>
                  </a:lnTo>
                  <a:lnTo>
                    <a:pt x="64856" y="154940"/>
                  </a:lnTo>
                  <a:lnTo>
                    <a:pt x="75520" y="135890"/>
                  </a:lnTo>
                  <a:lnTo>
                    <a:pt x="87452" y="116840"/>
                  </a:lnTo>
                  <a:lnTo>
                    <a:pt x="100437" y="99060"/>
                  </a:lnTo>
                  <a:lnTo>
                    <a:pt x="114258" y="83820"/>
                  </a:lnTo>
                  <a:lnTo>
                    <a:pt x="137550" y="83820"/>
                  </a:lnTo>
                  <a:lnTo>
                    <a:pt x="122562" y="71120"/>
                  </a:lnTo>
                  <a:lnTo>
                    <a:pt x="117211" y="55880"/>
                  </a:lnTo>
                  <a:lnTo>
                    <a:pt x="117211" y="50800"/>
                  </a:lnTo>
                  <a:lnTo>
                    <a:pt x="119053" y="45720"/>
                  </a:lnTo>
                  <a:lnTo>
                    <a:pt x="122488" y="41910"/>
                  </a:lnTo>
                  <a:close/>
                </a:path>
                <a:path w="532765" h="532129">
                  <a:moveTo>
                    <a:pt x="311802" y="97790"/>
                  </a:moveTo>
                  <a:lnTo>
                    <a:pt x="295818" y="101600"/>
                  </a:lnTo>
                  <a:lnTo>
                    <a:pt x="259575" y="106680"/>
                  </a:lnTo>
                  <a:lnTo>
                    <a:pt x="316202" y="106680"/>
                  </a:lnTo>
                  <a:lnTo>
                    <a:pt x="311802" y="97790"/>
                  </a:lnTo>
                  <a:close/>
                </a:path>
                <a:path w="532765" h="532129">
                  <a:moveTo>
                    <a:pt x="423535" y="52070"/>
                  </a:moveTo>
                  <a:lnTo>
                    <a:pt x="209072" y="52070"/>
                  </a:lnTo>
                  <a:lnTo>
                    <a:pt x="207064" y="60960"/>
                  </a:lnTo>
                  <a:lnTo>
                    <a:pt x="205157" y="68580"/>
                  </a:lnTo>
                  <a:lnTo>
                    <a:pt x="203354" y="77470"/>
                  </a:lnTo>
                  <a:lnTo>
                    <a:pt x="201658" y="86360"/>
                  </a:lnTo>
                  <a:lnTo>
                    <a:pt x="216451" y="90170"/>
                  </a:lnTo>
                  <a:lnTo>
                    <a:pt x="232431" y="92710"/>
                  </a:lnTo>
                  <a:lnTo>
                    <a:pt x="249406" y="93980"/>
                  </a:lnTo>
                  <a:lnTo>
                    <a:pt x="288559" y="93980"/>
                  </a:lnTo>
                  <a:lnTo>
                    <a:pt x="308692" y="91440"/>
                  </a:lnTo>
                  <a:lnTo>
                    <a:pt x="304933" y="85090"/>
                  </a:lnTo>
                  <a:lnTo>
                    <a:pt x="301006" y="78740"/>
                  </a:lnTo>
                  <a:lnTo>
                    <a:pt x="296996" y="72390"/>
                  </a:lnTo>
                  <a:lnTo>
                    <a:pt x="448002" y="72390"/>
                  </a:lnTo>
                  <a:lnTo>
                    <a:pt x="437716" y="62230"/>
                  </a:lnTo>
                  <a:lnTo>
                    <a:pt x="423535" y="52070"/>
                  </a:lnTo>
                  <a:close/>
                </a:path>
                <a:path w="532765" h="532129">
                  <a:moveTo>
                    <a:pt x="448002" y="72390"/>
                  </a:moveTo>
                  <a:lnTo>
                    <a:pt x="296996" y="72390"/>
                  </a:lnTo>
                  <a:lnTo>
                    <a:pt x="302734" y="77470"/>
                  </a:lnTo>
                  <a:lnTo>
                    <a:pt x="308241" y="83820"/>
                  </a:lnTo>
                  <a:lnTo>
                    <a:pt x="313466" y="90170"/>
                  </a:lnTo>
                  <a:lnTo>
                    <a:pt x="328933" y="87630"/>
                  </a:lnTo>
                  <a:lnTo>
                    <a:pt x="336167" y="86360"/>
                  </a:lnTo>
                  <a:lnTo>
                    <a:pt x="343026" y="83820"/>
                  </a:lnTo>
                  <a:lnTo>
                    <a:pt x="459574" y="83820"/>
                  </a:lnTo>
                  <a:lnTo>
                    <a:pt x="448002" y="72390"/>
                  </a:lnTo>
                  <a:close/>
                </a:path>
                <a:path w="532765" h="532129">
                  <a:moveTo>
                    <a:pt x="265866" y="0"/>
                  </a:moveTo>
                  <a:lnTo>
                    <a:pt x="240384" y="0"/>
                  </a:lnTo>
                  <a:lnTo>
                    <a:pt x="215587" y="3810"/>
                  </a:lnTo>
                  <a:lnTo>
                    <a:pt x="168466" y="17780"/>
                  </a:lnTo>
                  <a:lnTo>
                    <a:pt x="146571" y="45720"/>
                  </a:lnTo>
                  <a:lnTo>
                    <a:pt x="150062" y="57150"/>
                  </a:lnTo>
                  <a:lnTo>
                    <a:pt x="159979" y="68580"/>
                  </a:lnTo>
                  <a:lnTo>
                    <a:pt x="175487" y="77470"/>
                  </a:lnTo>
                  <a:lnTo>
                    <a:pt x="195753" y="85090"/>
                  </a:lnTo>
                  <a:lnTo>
                    <a:pt x="198910" y="76200"/>
                  </a:lnTo>
                  <a:lnTo>
                    <a:pt x="202188" y="67310"/>
                  </a:lnTo>
                  <a:lnTo>
                    <a:pt x="205578" y="59690"/>
                  </a:lnTo>
                  <a:lnTo>
                    <a:pt x="209072" y="52070"/>
                  </a:lnTo>
                  <a:lnTo>
                    <a:pt x="423535" y="52070"/>
                  </a:lnTo>
                  <a:lnTo>
                    <a:pt x="400492" y="35560"/>
                  </a:lnTo>
                  <a:lnTo>
                    <a:pt x="358940" y="16510"/>
                  </a:lnTo>
                  <a:lnTo>
                    <a:pt x="313814" y="3810"/>
                  </a:lnTo>
                  <a:lnTo>
                    <a:pt x="265866" y="0"/>
                  </a:lnTo>
                  <a:close/>
                </a:path>
              </a:pathLst>
            </a:custGeom>
            <a:solidFill>
              <a:schemeClr val="bg1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27" name="object 3">
              <a:extLst>
                <a:ext uri="{FF2B5EF4-FFF2-40B4-BE49-F238E27FC236}">
                  <a16:creationId xmlns:a16="http://schemas.microsoft.com/office/drawing/2014/main" id="{39074BE0-2ADA-B743-8DF8-292745B4090E}"/>
                </a:ext>
              </a:extLst>
            </p:cNvPr>
            <p:cNvPicPr/>
            <p:nvPr/>
          </p:nvPicPr>
          <p:blipFill>
            <a:blip r:embed="rId2" cstate="print">
              <a:biLevel thresh="25000"/>
            </a:blip>
            <a:stretch>
              <a:fillRect/>
            </a:stretch>
          </p:blipFill>
          <p:spPr>
            <a:xfrm>
              <a:off x="16112597" y="10369328"/>
              <a:ext cx="1525404" cy="488676"/>
            </a:xfrm>
            <a:prstGeom prst="rect">
              <a:avLst/>
            </a:prstGeom>
          </p:spPr>
        </p:pic>
        <p:pic>
          <p:nvPicPr>
            <p:cNvPr id="28" name="object 4">
              <a:extLst>
                <a:ext uri="{FF2B5EF4-FFF2-40B4-BE49-F238E27FC236}">
                  <a16:creationId xmlns:a16="http://schemas.microsoft.com/office/drawing/2014/main" id="{3E03199F-A099-A647-94DD-178F1C805740}"/>
                </a:ext>
              </a:extLst>
            </p:cNvPr>
            <p:cNvPicPr/>
            <p:nvPr/>
          </p:nvPicPr>
          <p:blipFill>
            <a:blip r:embed="rId3" cstate="print">
              <a:biLevel thresh="25000"/>
            </a:blip>
            <a:stretch>
              <a:fillRect/>
            </a:stretch>
          </p:blipFill>
          <p:spPr>
            <a:xfrm>
              <a:off x="18076330" y="10239001"/>
              <a:ext cx="1253469" cy="597036"/>
            </a:xfrm>
            <a:prstGeom prst="rect">
              <a:avLst/>
            </a:prstGeom>
          </p:spPr>
        </p:pic>
      </p:grpSp>
      <p:pic>
        <p:nvPicPr>
          <p:cNvPr id="5" name="Gráfico 4" descr="Pasos de baile con relleno sólido">
            <a:extLst>
              <a:ext uri="{FF2B5EF4-FFF2-40B4-BE49-F238E27FC236}">
                <a16:creationId xmlns:a16="http://schemas.microsoft.com/office/drawing/2014/main" id="{0897527E-F337-5D4F-94F9-7860153AF9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107077" y="2062316"/>
            <a:ext cx="914400" cy="9144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E56639B7-74C8-3C4F-8A7E-80A74B4F1E41}"/>
              </a:ext>
            </a:extLst>
          </p:cNvPr>
          <p:cNvSpPr/>
          <p:nvPr/>
        </p:nvSpPr>
        <p:spPr>
          <a:xfrm>
            <a:off x="-932523" y="494014"/>
            <a:ext cx="2237543" cy="1074020"/>
          </a:xfrm>
          <a:prstGeom prst="rect">
            <a:avLst/>
          </a:pr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shade val="8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" name="object 5">
            <a:extLst>
              <a:ext uri="{FF2B5EF4-FFF2-40B4-BE49-F238E27FC236}">
                <a16:creationId xmlns:a16="http://schemas.microsoft.com/office/drawing/2014/main" id="{9DE1EC06-B277-0F14-76D1-CFB062A86E4C}"/>
              </a:ext>
            </a:extLst>
          </p:cNvPr>
          <p:cNvSpPr txBox="1"/>
          <p:nvPr/>
        </p:nvSpPr>
        <p:spPr>
          <a:xfrm>
            <a:off x="426433" y="271491"/>
            <a:ext cx="7967908" cy="723916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65"/>
              </a:spcBef>
            </a:pPr>
            <a:r>
              <a:rPr lang="es-ES" sz="4400" b="1" spc="-20" dirty="0">
                <a:solidFill>
                  <a:schemeClr val="bg1"/>
                </a:solidFill>
                <a:latin typeface="Exo2-SemiBold"/>
                <a:cs typeface="Exo2-SemiBold"/>
              </a:rPr>
              <a:t>Secuencia de egreso actual</a:t>
            </a:r>
          </a:p>
        </p:txBody>
      </p:sp>
      <p:graphicFrame>
        <p:nvGraphicFramePr>
          <p:cNvPr id="3" name="Diagrama 2">
            <a:extLst>
              <a:ext uri="{FF2B5EF4-FFF2-40B4-BE49-F238E27FC236}">
                <a16:creationId xmlns:a16="http://schemas.microsoft.com/office/drawing/2014/main" id="{DE80304C-59C4-C008-EA55-3B09F798626F}"/>
              </a:ext>
            </a:extLst>
          </p:cNvPr>
          <p:cNvGraphicFramePr/>
          <p:nvPr/>
        </p:nvGraphicFramePr>
        <p:xfrm>
          <a:off x="6122324" y="-18011"/>
          <a:ext cx="6553200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cxnSp>
        <p:nvCxnSpPr>
          <p:cNvPr id="6" name="Elbow Connector 5">
            <a:extLst>
              <a:ext uri="{FF2B5EF4-FFF2-40B4-BE49-F238E27FC236}">
                <a16:creationId xmlns:a16="http://schemas.microsoft.com/office/drawing/2014/main" id="{FE9FFB6D-53E7-4C5C-7F66-FCE3200CE87B}"/>
              </a:ext>
            </a:extLst>
          </p:cNvPr>
          <p:cNvCxnSpPr>
            <a:cxnSpLocks/>
          </p:cNvCxnSpPr>
          <p:nvPr/>
        </p:nvCxnSpPr>
        <p:spPr>
          <a:xfrm>
            <a:off x="7436844" y="2362200"/>
            <a:ext cx="1277277" cy="387670"/>
          </a:xfrm>
          <a:prstGeom prst="bentConnector3">
            <a:avLst>
              <a:gd name="adj1" fmla="val -580"/>
            </a:avLst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Elbow Connector 6">
            <a:extLst>
              <a:ext uri="{FF2B5EF4-FFF2-40B4-BE49-F238E27FC236}">
                <a16:creationId xmlns:a16="http://schemas.microsoft.com/office/drawing/2014/main" id="{595EED81-9B31-9FD6-65EF-F183C463D640}"/>
              </a:ext>
            </a:extLst>
          </p:cNvPr>
          <p:cNvCxnSpPr>
            <a:cxnSpLocks/>
          </p:cNvCxnSpPr>
          <p:nvPr/>
        </p:nvCxnSpPr>
        <p:spPr>
          <a:xfrm flipV="1">
            <a:off x="10028641" y="2362200"/>
            <a:ext cx="1406632" cy="387670"/>
          </a:xfrm>
          <a:prstGeom prst="bentConnector3">
            <a:avLst>
              <a:gd name="adj1" fmla="val 99461"/>
            </a:avLst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Imagen 2" descr="Diagrama&#10;&#10;Descripción generada automáticamente">
            <a:extLst>
              <a:ext uri="{FF2B5EF4-FFF2-40B4-BE49-F238E27FC236}">
                <a16:creationId xmlns:a16="http://schemas.microsoft.com/office/drawing/2014/main" id="{BC344558-89E0-971B-0C6C-B9DC1509DB72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26772" y="1"/>
            <a:ext cx="5177072" cy="68580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7" name="object 5">
            <a:extLst>
              <a:ext uri="{FF2B5EF4-FFF2-40B4-BE49-F238E27FC236}">
                <a16:creationId xmlns:a16="http://schemas.microsoft.com/office/drawing/2014/main" id="{6CC570AA-6329-BDCF-7100-EFCBDE7971A3}"/>
              </a:ext>
            </a:extLst>
          </p:cNvPr>
          <p:cNvSpPr txBox="1"/>
          <p:nvPr/>
        </p:nvSpPr>
        <p:spPr>
          <a:xfrm>
            <a:off x="3301964" y="18011"/>
            <a:ext cx="2915779" cy="1154803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65"/>
              </a:spcBef>
            </a:pPr>
            <a:r>
              <a:rPr lang="es-ES" sz="3600" b="1" spc="-20" dirty="0">
                <a:solidFill>
                  <a:schemeClr val="tx2"/>
                </a:solidFill>
                <a:latin typeface="Exo2-SemiBold"/>
                <a:cs typeface="Exo2-SemiBold"/>
              </a:rPr>
              <a:t>Secuencia de egreso actual</a:t>
            </a:r>
          </a:p>
        </p:txBody>
      </p:sp>
      <p:pic>
        <p:nvPicPr>
          <p:cNvPr id="4" name="Picture 14" descr="Shape, arrow&#10;&#10;Description automatically generated">
            <a:extLst>
              <a:ext uri="{FF2B5EF4-FFF2-40B4-BE49-F238E27FC236}">
                <a16:creationId xmlns:a16="http://schemas.microsoft.com/office/drawing/2014/main" id="{DDF962C0-6469-7CEA-AD49-8D167AFE38E8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51445" y="94084"/>
            <a:ext cx="581506" cy="723916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BE15AB6-53EF-10E2-0314-028C1F98C022}"/>
              </a:ext>
            </a:extLst>
          </p:cNvPr>
          <p:cNvSpPr/>
          <p:nvPr/>
        </p:nvSpPr>
        <p:spPr>
          <a:xfrm>
            <a:off x="8659839" y="4273396"/>
            <a:ext cx="1426757" cy="6396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A3C8E10-AE0E-DA79-BC2E-934F509AEB56}"/>
              </a:ext>
            </a:extLst>
          </p:cNvPr>
          <p:cNvSpPr/>
          <p:nvPr/>
        </p:nvSpPr>
        <p:spPr>
          <a:xfrm>
            <a:off x="8669774" y="4919919"/>
            <a:ext cx="1426757" cy="6396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7864C3D-D56B-A976-9510-D05B0F5F257E}"/>
              </a:ext>
            </a:extLst>
          </p:cNvPr>
          <p:cNvSpPr/>
          <p:nvPr/>
        </p:nvSpPr>
        <p:spPr>
          <a:xfrm>
            <a:off x="8636468" y="5566442"/>
            <a:ext cx="1426757" cy="6396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646A346-C4D3-5DE6-27B1-8EB9EB37BE1F}"/>
              </a:ext>
            </a:extLst>
          </p:cNvPr>
          <p:cNvSpPr/>
          <p:nvPr/>
        </p:nvSpPr>
        <p:spPr>
          <a:xfrm>
            <a:off x="7733846" y="6205886"/>
            <a:ext cx="3231999" cy="6396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543979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upo 24">
            <a:extLst>
              <a:ext uri="{FF2B5EF4-FFF2-40B4-BE49-F238E27FC236}">
                <a16:creationId xmlns:a16="http://schemas.microsoft.com/office/drawing/2014/main" id="{5D93D3E9-88A4-2948-9EFB-943807D66F53}"/>
              </a:ext>
            </a:extLst>
          </p:cNvPr>
          <p:cNvGrpSpPr/>
          <p:nvPr/>
        </p:nvGrpSpPr>
        <p:grpSpPr>
          <a:xfrm>
            <a:off x="8454180" y="381000"/>
            <a:ext cx="3567297" cy="596347"/>
            <a:chOff x="15515856" y="10239001"/>
            <a:chExt cx="3813943" cy="637579"/>
          </a:xfrm>
        </p:grpSpPr>
        <p:sp>
          <p:nvSpPr>
            <p:cNvPr id="26" name="object 2">
              <a:extLst>
                <a:ext uri="{FF2B5EF4-FFF2-40B4-BE49-F238E27FC236}">
                  <a16:creationId xmlns:a16="http://schemas.microsoft.com/office/drawing/2014/main" id="{0B80F303-FFD4-F94F-8E47-F53F4E625410}"/>
                </a:ext>
              </a:extLst>
            </p:cNvPr>
            <p:cNvSpPr/>
            <p:nvPr/>
          </p:nvSpPr>
          <p:spPr>
            <a:xfrm>
              <a:off x="15515856" y="10344450"/>
              <a:ext cx="532765" cy="532130"/>
            </a:xfrm>
            <a:custGeom>
              <a:avLst/>
              <a:gdLst/>
              <a:ahLst/>
              <a:cxnLst/>
              <a:rect l="l" t="t" r="r" b="b"/>
              <a:pathLst>
                <a:path w="532765" h="532129">
                  <a:moveTo>
                    <a:pt x="104981" y="478790"/>
                  </a:moveTo>
                  <a:lnTo>
                    <a:pt x="140488" y="501650"/>
                  </a:lnTo>
                  <a:lnTo>
                    <a:pt x="179541" y="518160"/>
                  </a:lnTo>
                  <a:lnTo>
                    <a:pt x="221535" y="529590"/>
                  </a:lnTo>
                  <a:lnTo>
                    <a:pt x="265866" y="532130"/>
                  </a:lnTo>
                  <a:lnTo>
                    <a:pt x="313814" y="528320"/>
                  </a:lnTo>
                  <a:lnTo>
                    <a:pt x="358940" y="515620"/>
                  </a:lnTo>
                  <a:lnTo>
                    <a:pt x="378331" y="506730"/>
                  </a:lnTo>
                  <a:lnTo>
                    <a:pt x="199166" y="506730"/>
                  </a:lnTo>
                  <a:lnTo>
                    <a:pt x="196423" y="500380"/>
                  </a:lnTo>
                  <a:lnTo>
                    <a:pt x="193868" y="492760"/>
                  </a:lnTo>
                  <a:lnTo>
                    <a:pt x="191439" y="486410"/>
                  </a:lnTo>
                  <a:lnTo>
                    <a:pt x="160219" y="486410"/>
                  </a:lnTo>
                  <a:lnTo>
                    <a:pt x="140867" y="483870"/>
                  </a:lnTo>
                  <a:lnTo>
                    <a:pt x="122406" y="482600"/>
                  </a:lnTo>
                  <a:lnTo>
                    <a:pt x="104981" y="478790"/>
                  </a:lnTo>
                  <a:close/>
                </a:path>
                <a:path w="532765" h="532129">
                  <a:moveTo>
                    <a:pt x="453145" y="454660"/>
                  </a:moveTo>
                  <a:lnTo>
                    <a:pt x="316733" y="454660"/>
                  </a:lnTo>
                  <a:lnTo>
                    <a:pt x="294169" y="467360"/>
                  </a:lnTo>
                  <a:lnTo>
                    <a:pt x="265803" y="476250"/>
                  </a:lnTo>
                  <a:lnTo>
                    <a:pt x="232694" y="482600"/>
                  </a:lnTo>
                  <a:lnTo>
                    <a:pt x="195899" y="486410"/>
                  </a:lnTo>
                  <a:lnTo>
                    <a:pt x="196904" y="492760"/>
                  </a:lnTo>
                  <a:lnTo>
                    <a:pt x="199166" y="506730"/>
                  </a:lnTo>
                  <a:lnTo>
                    <a:pt x="378331" y="506730"/>
                  </a:lnTo>
                  <a:lnTo>
                    <a:pt x="400492" y="496570"/>
                  </a:lnTo>
                  <a:lnTo>
                    <a:pt x="437716" y="469900"/>
                  </a:lnTo>
                  <a:lnTo>
                    <a:pt x="453145" y="454660"/>
                  </a:lnTo>
                  <a:close/>
                </a:path>
                <a:path w="532765" h="532129">
                  <a:moveTo>
                    <a:pt x="357517" y="349250"/>
                  </a:moveTo>
                  <a:lnTo>
                    <a:pt x="325213" y="359410"/>
                  </a:lnTo>
                  <a:lnTo>
                    <a:pt x="289150" y="365760"/>
                  </a:lnTo>
                  <a:lnTo>
                    <a:pt x="249974" y="370840"/>
                  </a:lnTo>
                  <a:lnTo>
                    <a:pt x="208328" y="372110"/>
                  </a:lnTo>
                  <a:lnTo>
                    <a:pt x="186737" y="372110"/>
                  </a:lnTo>
                  <a:lnTo>
                    <a:pt x="187767" y="397510"/>
                  </a:lnTo>
                  <a:lnTo>
                    <a:pt x="189245" y="422910"/>
                  </a:lnTo>
                  <a:lnTo>
                    <a:pt x="191225" y="447040"/>
                  </a:lnTo>
                  <a:lnTo>
                    <a:pt x="193763" y="469900"/>
                  </a:lnTo>
                  <a:lnTo>
                    <a:pt x="205061" y="471170"/>
                  </a:lnTo>
                  <a:lnTo>
                    <a:pt x="210988" y="471170"/>
                  </a:lnTo>
                  <a:lnTo>
                    <a:pt x="240115" y="469900"/>
                  </a:lnTo>
                  <a:lnTo>
                    <a:pt x="267701" y="466090"/>
                  </a:lnTo>
                  <a:lnTo>
                    <a:pt x="293367" y="461010"/>
                  </a:lnTo>
                  <a:lnTo>
                    <a:pt x="316733" y="454660"/>
                  </a:lnTo>
                  <a:lnTo>
                    <a:pt x="453145" y="454660"/>
                  </a:lnTo>
                  <a:lnTo>
                    <a:pt x="469860" y="438150"/>
                  </a:lnTo>
                  <a:lnTo>
                    <a:pt x="481261" y="421640"/>
                  </a:lnTo>
                  <a:lnTo>
                    <a:pt x="344146" y="421640"/>
                  </a:lnTo>
                  <a:lnTo>
                    <a:pt x="348560" y="403860"/>
                  </a:lnTo>
                  <a:lnTo>
                    <a:pt x="352265" y="386080"/>
                  </a:lnTo>
                  <a:lnTo>
                    <a:pt x="355253" y="368300"/>
                  </a:lnTo>
                  <a:lnTo>
                    <a:pt x="357517" y="349250"/>
                  </a:lnTo>
                  <a:close/>
                </a:path>
                <a:path w="532765" h="532129">
                  <a:moveTo>
                    <a:pt x="5109" y="322580"/>
                  </a:moveTo>
                  <a:lnTo>
                    <a:pt x="21787" y="373380"/>
                  </a:lnTo>
                  <a:lnTo>
                    <a:pt x="48029" y="420370"/>
                  </a:lnTo>
                  <a:lnTo>
                    <a:pt x="103677" y="454660"/>
                  </a:lnTo>
                  <a:lnTo>
                    <a:pt x="141452" y="464820"/>
                  </a:lnTo>
                  <a:lnTo>
                    <a:pt x="186214" y="469900"/>
                  </a:lnTo>
                  <a:lnTo>
                    <a:pt x="180342" y="447040"/>
                  </a:lnTo>
                  <a:lnTo>
                    <a:pt x="178257" y="436880"/>
                  </a:lnTo>
                  <a:lnTo>
                    <a:pt x="95766" y="436880"/>
                  </a:lnTo>
                  <a:lnTo>
                    <a:pt x="82140" y="416560"/>
                  </a:lnTo>
                  <a:lnTo>
                    <a:pt x="69619" y="393700"/>
                  </a:lnTo>
                  <a:lnTo>
                    <a:pt x="58597" y="370840"/>
                  </a:lnTo>
                  <a:lnTo>
                    <a:pt x="49464" y="345440"/>
                  </a:lnTo>
                  <a:lnTo>
                    <a:pt x="36745" y="340360"/>
                  </a:lnTo>
                  <a:lnTo>
                    <a:pt x="25060" y="335280"/>
                  </a:lnTo>
                  <a:lnTo>
                    <a:pt x="14488" y="328930"/>
                  </a:lnTo>
                  <a:lnTo>
                    <a:pt x="5109" y="322580"/>
                  </a:lnTo>
                  <a:close/>
                </a:path>
                <a:path w="532765" h="532129">
                  <a:moveTo>
                    <a:pt x="66458" y="351790"/>
                  </a:moveTo>
                  <a:lnTo>
                    <a:pt x="72544" y="374650"/>
                  </a:lnTo>
                  <a:lnTo>
                    <a:pt x="79655" y="396240"/>
                  </a:lnTo>
                  <a:lnTo>
                    <a:pt x="87495" y="416560"/>
                  </a:lnTo>
                  <a:lnTo>
                    <a:pt x="95766" y="436880"/>
                  </a:lnTo>
                  <a:lnTo>
                    <a:pt x="178257" y="436880"/>
                  </a:lnTo>
                  <a:lnTo>
                    <a:pt x="175391" y="422910"/>
                  </a:lnTo>
                  <a:lnTo>
                    <a:pt x="171364" y="397510"/>
                  </a:lnTo>
                  <a:lnTo>
                    <a:pt x="168267" y="370840"/>
                  </a:lnTo>
                  <a:lnTo>
                    <a:pt x="140462" y="368300"/>
                  </a:lnTo>
                  <a:lnTo>
                    <a:pt x="114072" y="364490"/>
                  </a:lnTo>
                  <a:lnTo>
                    <a:pt x="89328" y="358140"/>
                  </a:lnTo>
                  <a:lnTo>
                    <a:pt x="66458" y="351790"/>
                  </a:lnTo>
                  <a:close/>
                </a:path>
                <a:path w="532765" h="532129">
                  <a:moveTo>
                    <a:pt x="524843" y="326390"/>
                  </a:moveTo>
                  <a:lnTo>
                    <a:pt x="404553" y="326390"/>
                  </a:lnTo>
                  <a:lnTo>
                    <a:pt x="396888" y="331470"/>
                  </a:lnTo>
                  <a:lnTo>
                    <a:pt x="388570" y="336550"/>
                  </a:lnTo>
                  <a:lnTo>
                    <a:pt x="379634" y="340360"/>
                  </a:lnTo>
                  <a:lnTo>
                    <a:pt x="370114" y="345440"/>
                  </a:lnTo>
                  <a:lnTo>
                    <a:pt x="365469" y="365760"/>
                  </a:lnTo>
                  <a:lnTo>
                    <a:pt x="359553" y="384810"/>
                  </a:lnTo>
                  <a:lnTo>
                    <a:pt x="352425" y="403860"/>
                  </a:lnTo>
                  <a:lnTo>
                    <a:pt x="344146" y="421640"/>
                  </a:lnTo>
                  <a:lnTo>
                    <a:pt x="481261" y="421640"/>
                  </a:lnTo>
                  <a:lnTo>
                    <a:pt x="496171" y="400050"/>
                  </a:lnTo>
                  <a:lnTo>
                    <a:pt x="515896" y="359410"/>
                  </a:lnTo>
                  <a:lnTo>
                    <a:pt x="524843" y="326390"/>
                  </a:lnTo>
                  <a:close/>
                </a:path>
                <a:path w="532765" h="532129">
                  <a:moveTo>
                    <a:pt x="187041" y="232410"/>
                  </a:moveTo>
                  <a:lnTo>
                    <a:pt x="186467" y="250190"/>
                  </a:lnTo>
                  <a:lnTo>
                    <a:pt x="186093" y="265430"/>
                  </a:lnTo>
                  <a:lnTo>
                    <a:pt x="185873" y="280670"/>
                  </a:lnTo>
                  <a:lnTo>
                    <a:pt x="185778" y="316230"/>
                  </a:lnTo>
                  <a:lnTo>
                    <a:pt x="185890" y="330200"/>
                  </a:lnTo>
                  <a:lnTo>
                    <a:pt x="186008" y="339090"/>
                  </a:lnTo>
                  <a:lnTo>
                    <a:pt x="186119" y="345440"/>
                  </a:lnTo>
                  <a:lnTo>
                    <a:pt x="235359" y="349250"/>
                  </a:lnTo>
                  <a:lnTo>
                    <a:pt x="280415" y="349250"/>
                  </a:lnTo>
                  <a:lnTo>
                    <a:pt x="333521" y="344170"/>
                  </a:lnTo>
                  <a:lnTo>
                    <a:pt x="358366" y="339090"/>
                  </a:lnTo>
                  <a:lnTo>
                    <a:pt x="359421" y="320040"/>
                  </a:lnTo>
                  <a:lnTo>
                    <a:pt x="359638" y="306070"/>
                  </a:lnTo>
                  <a:lnTo>
                    <a:pt x="359527" y="293370"/>
                  </a:lnTo>
                  <a:lnTo>
                    <a:pt x="356774" y="250190"/>
                  </a:lnTo>
                  <a:lnTo>
                    <a:pt x="208453" y="234950"/>
                  </a:lnTo>
                  <a:lnTo>
                    <a:pt x="187041" y="232410"/>
                  </a:lnTo>
                  <a:close/>
                </a:path>
                <a:path w="532765" h="532129">
                  <a:moveTo>
                    <a:pt x="66280" y="200660"/>
                  </a:moveTo>
                  <a:lnTo>
                    <a:pt x="59487" y="238760"/>
                  </a:lnTo>
                  <a:lnTo>
                    <a:pt x="57166" y="285750"/>
                  </a:lnTo>
                  <a:lnTo>
                    <a:pt x="57517" y="293370"/>
                  </a:lnTo>
                  <a:lnTo>
                    <a:pt x="107305" y="328930"/>
                  </a:lnTo>
                  <a:lnTo>
                    <a:pt x="166099" y="342900"/>
                  </a:lnTo>
                  <a:lnTo>
                    <a:pt x="165395" y="328930"/>
                  </a:lnTo>
                  <a:lnTo>
                    <a:pt x="165040" y="320040"/>
                  </a:lnTo>
                  <a:lnTo>
                    <a:pt x="164801" y="309880"/>
                  </a:lnTo>
                  <a:lnTo>
                    <a:pt x="164686" y="300990"/>
                  </a:lnTo>
                  <a:lnTo>
                    <a:pt x="164799" y="278130"/>
                  </a:lnTo>
                  <a:lnTo>
                    <a:pt x="165293" y="261620"/>
                  </a:lnTo>
                  <a:lnTo>
                    <a:pt x="166109" y="246380"/>
                  </a:lnTo>
                  <a:lnTo>
                    <a:pt x="167240" y="231140"/>
                  </a:lnTo>
                  <a:lnTo>
                    <a:pt x="137735" y="226060"/>
                  </a:lnTo>
                  <a:lnTo>
                    <a:pt x="110788" y="218440"/>
                  </a:lnTo>
                  <a:lnTo>
                    <a:pt x="86828" y="210820"/>
                  </a:lnTo>
                  <a:lnTo>
                    <a:pt x="66280" y="200660"/>
                  </a:lnTo>
                  <a:close/>
                </a:path>
                <a:path w="532765" h="532129">
                  <a:moveTo>
                    <a:pt x="521746" y="194310"/>
                  </a:moveTo>
                  <a:lnTo>
                    <a:pt x="403851" y="194310"/>
                  </a:lnTo>
                  <a:lnTo>
                    <a:pt x="396104" y="199390"/>
                  </a:lnTo>
                  <a:lnTo>
                    <a:pt x="387594" y="204470"/>
                  </a:lnTo>
                  <a:lnTo>
                    <a:pt x="378367" y="208280"/>
                  </a:lnTo>
                  <a:lnTo>
                    <a:pt x="368470" y="212090"/>
                  </a:lnTo>
                  <a:lnTo>
                    <a:pt x="370408" y="222250"/>
                  </a:lnTo>
                  <a:lnTo>
                    <a:pt x="372067" y="232410"/>
                  </a:lnTo>
                  <a:lnTo>
                    <a:pt x="373435" y="242570"/>
                  </a:lnTo>
                  <a:lnTo>
                    <a:pt x="374501" y="252730"/>
                  </a:lnTo>
                  <a:lnTo>
                    <a:pt x="375660" y="273050"/>
                  </a:lnTo>
                  <a:lnTo>
                    <a:pt x="375646" y="290830"/>
                  </a:lnTo>
                  <a:lnTo>
                    <a:pt x="375532" y="297180"/>
                  </a:lnTo>
                  <a:lnTo>
                    <a:pt x="374221" y="316230"/>
                  </a:lnTo>
                  <a:lnTo>
                    <a:pt x="371601" y="336550"/>
                  </a:lnTo>
                  <a:lnTo>
                    <a:pt x="388505" y="331470"/>
                  </a:lnTo>
                  <a:lnTo>
                    <a:pt x="404553" y="326390"/>
                  </a:lnTo>
                  <a:lnTo>
                    <a:pt x="524843" y="326390"/>
                  </a:lnTo>
                  <a:lnTo>
                    <a:pt x="528284" y="313690"/>
                  </a:lnTo>
                  <a:lnTo>
                    <a:pt x="532580" y="265430"/>
                  </a:lnTo>
                  <a:lnTo>
                    <a:pt x="528284" y="218440"/>
                  </a:lnTo>
                  <a:lnTo>
                    <a:pt x="521746" y="194310"/>
                  </a:lnTo>
                  <a:close/>
                </a:path>
                <a:path w="532765" h="532129">
                  <a:moveTo>
                    <a:pt x="26763" y="148590"/>
                  </a:moveTo>
                  <a:lnTo>
                    <a:pt x="16687" y="171450"/>
                  </a:lnTo>
                  <a:lnTo>
                    <a:pt x="8791" y="195580"/>
                  </a:lnTo>
                  <a:lnTo>
                    <a:pt x="3190" y="219710"/>
                  </a:lnTo>
                  <a:lnTo>
                    <a:pt x="0" y="246380"/>
                  </a:lnTo>
                  <a:lnTo>
                    <a:pt x="4475" y="260350"/>
                  </a:lnTo>
                  <a:lnTo>
                    <a:pt x="12629" y="273050"/>
                  </a:lnTo>
                  <a:lnTo>
                    <a:pt x="24208" y="285750"/>
                  </a:lnTo>
                  <a:lnTo>
                    <a:pt x="38962" y="297180"/>
                  </a:lnTo>
                  <a:lnTo>
                    <a:pt x="38289" y="290830"/>
                  </a:lnTo>
                  <a:lnTo>
                    <a:pt x="37801" y="284480"/>
                  </a:lnTo>
                  <a:lnTo>
                    <a:pt x="37502" y="278130"/>
                  </a:lnTo>
                  <a:lnTo>
                    <a:pt x="37402" y="270510"/>
                  </a:lnTo>
                  <a:lnTo>
                    <a:pt x="38299" y="250190"/>
                  </a:lnTo>
                  <a:lnTo>
                    <a:pt x="40904" y="229870"/>
                  </a:lnTo>
                  <a:lnTo>
                    <a:pt x="45088" y="209550"/>
                  </a:lnTo>
                  <a:lnTo>
                    <a:pt x="50720" y="190500"/>
                  </a:lnTo>
                  <a:lnTo>
                    <a:pt x="40486" y="180340"/>
                  </a:lnTo>
                  <a:lnTo>
                    <a:pt x="32927" y="171450"/>
                  </a:lnTo>
                  <a:lnTo>
                    <a:pt x="28243" y="160020"/>
                  </a:lnTo>
                  <a:lnTo>
                    <a:pt x="26637" y="149860"/>
                  </a:lnTo>
                  <a:lnTo>
                    <a:pt x="26763" y="148590"/>
                  </a:lnTo>
                  <a:close/>
                </a:path>
                <a:path w="532765" h="532129">
                  <a:moveTo>
                    <a:pt x="352083" y="218440"/>
                  </a:moveTo>
                  <a:lnTo>
                    <a:pt x="325190" y="224790"/>
                  </a:lnTo>
                  <a:lnTo>
                    <a:pt x="295689" y="229870"/>
                  </a:lnTo>
                  <a:lnTo>
                    <a:pt x="264018" y="233680"/>
                  </a:lnTo>
                  <a:lnTo>
                    <a:pt x="230610" y="234950"/>
                  </a:lnTo>
                  <a:lnTo>
                    <a:pt x="354748" y="234950"/>
                  </a:lnTo>
                  <a:lnTo>
                    <a:pt x="353878" y="228600"/>
                  </a:lnTo>
                  <a:lnTo>
                    <a:pt x="352083" y="218440"/>
                  </a:lnTo>
                  <a:close/>
                </a:path>
                <a:path w="532765" h="532129">
                  <a:moveTo>
                    <a:pt x="198643" y="104140"/>
                  </a:moveTo>
                  <a:lnTo>
                    <a:pt x="195180" y="128270"/>
                  </a:lnTo>
                  <a:lnTo>
                    <a:pt x="192308" y="153670"/>
                  </a:lnTo>
                  <a:lnTo>
                    <a:pt x="189993" y="180340"/>
                  </a:lnTo>
                  <a:lnTo>
                    <a:pt x="188203" y="208280"/>
                  </a:lnTo>
                  <a:lnTo>
                    <a:pt x="227551" y="213360"/>
                  </a:lnTo>
                  <a:lnTo>
                    <a:pt x="248255" y="214630"/>
                  </a:lnTo>
                  <a:lnTo>
                    <a:pt x="290620" y="214630"/>
                  </a:lnTo>
                  <a:lnTo>
                    <a:pt x="311138" y="213360"/>
                  </a:lnTo>
                  <a:lnTo>
                    <a:pt x="350177" y="208280"/>
                  </a:lnTo>
                  <a:lnTo>
                    <a:pt x="343062" y="177800"/>
                  </a:lnTo>
                  <a:lnTo>
                    <a:pt x="334209" y="149860"/>
                  </a:lnTo>
                  <a:lnTo>
                    <a:pt x="323747" y="121920"/>
                  </a:lnTo>
                  <a:lnTo>
                    <a:pt x="316202" y="106680"/>
                  </a:lnTo>
                  <a:lnTo>
                    <a:pt x="218646" y="106680"/>
                  </a:lnTo>
                  <a:lnTo>
                    <a:pt x="198643" y="104140"/>
                  </a:lnTo>
                  <a:close/>
                </a:path>
                <a:path w="532765" h="532129">
                  <a:moveTo>
                    <a:pt x="137550" y="83820"/>
                  </a:moveTo>
                  <a:lnTo>
                    <a:pt x="114258" y="83820"/>
                  </a:lnTo>
                  <a:lnTo>
                    <a:pt x="103634" y="101600"/>
                  </a:lnTo>
                  <a:lnTo>
                    <a:pt x="93630" y="121920"/>
                  </a:lnTo>
                  <a:lnTo>
                    <a:pt x="84443" y="143510"/>
                  </a:lnTo>
                  <a:lnTo>
                    <a:pt x="76269" y="165100"/>
                  </a:lnTo>
                  <a:lnTo>
                    <a:pt x="94638" y="177800"/>
                  </a:lnTo>
                  <a:lnTo>
                    <a:pt x="116606" y="187960"/>
                  </a:lnTo>
                  <a:lnTo>
                    <a:pt x="141797" y="196850"/>
                  </a:lnTo>
                  <a:lnTo>
                    <a:pt x="169837" y="204470"/>
                  </a:lnTo>
                  <a:lnTo>
                    <a:pt x="173608" y="176530"/>
                  </a:lnTo>
                  <a:lnTo>
                    <a:pt x="178286" y="151130"/>
                  </a:lnTo>
                  <a:lnTo>
                    <a:pt x="183795" y="125730"/>
                  </a:lnTo>
                  <a:lnTo>
                    <a:pt x="190057" y="102870"/>
                  </a:lnTo>
                  <a:lnTo>
                    <a:pt x="160581" y="95250"/>
                  </a:lnTo>
                  <a:lnTo>
                    <a:pt x="137550" y="83820"/>
                  </a:lnTo>
                  <a:close/>
                </a:path>
                <a:path w="532765" h="532129">
                  <a:moveTo>
                    <a:pt x="459574" y="83820"/>
                  </a:moveTo>
                  <a:lnTo>
                    <a:pt x="343026" y="83820"/>
                  </a:lnTo>
                  <a:lnTo>
                    <a:pt x="337460" y="87630"/>
                  </a:lnTo>
                  <a:lnTo>
                    <a:pt x="331284" y="90170"/>
                  </a:lnTo>
                  <a:lnTo>
                    <a:pt x="324545" y="92710"/>
                  </a:lnTo>
                  <a:lnTo>
                    <a:pt x="317288" y="95250"/>
                  </a:lnTo>
                  <a:lnTo>
                    <a:pt x="333027" y="119380"/>
                  </a:lnTo>
                  <a:lnTo>
                    <a:pt x="346664" y="146050"/>
                  </a:lnTo>
                  <a:lnTo>
                    <a:pt x="357970" y="173990"/>
                  </a:lnTo>
                  <a:lnTo>
                    <a:pt x="366711" y="204470"/>
                  </a:lnTo>
                  <a:lnTo>
                    <a:pt x="376415" y="201930"/>
                  </a:lnTo>
                  <a:lnTo>
                    <a:pt x="385866" y="200660"/>
                  </a:lnTo>
                  <a:lnTo>
                    <a:pt x="395025" y="198120"/>
                  </a:lnTo>
                  <a:lnTo>
                    <a:pt x="403851" y="194310"/>
                  </a:lnTo>
                  <a:lnTo>
                    <a:pt x="521746" y="194310"/>
                  </a:lnTo>
                  <a:lnTo>
                    <a:pt x="515896" y="172720"/>
                  </a:lnTo>
                  <a:lnTo>
                    <a:pt x="496171" y="132080"/>
                  </a:lnTo>
                  <a:lnTo>
                    <a:pt x="469860" y="93980"/>
                  </a:lnTo>
                  <a:lnTo>
                    <a:pt x="459574" y="83820"/>
                  </a:lnTo>
                  <a:close/>
                </a:path>
                <a:path w="532765" h="532129">
                  <a:moveTo>
                    <a:pt x="122488" y="41910"/>
                  </a:moveTo>
                  <a:lnTo>
                    <a:pt x="100599" y="57150"/>
                  </a:lnTo>
                  <a:lnTo>
                    <a:pt x="80425" y="74930"/>
                  </a:lnTo>
                  <a:lnTo>
                    <a:pt x="62118" y="93980"/>
                  </a:lnTo>
                  <a:lnTo>
                    <a:pt x="45831" y="115570"/>
                  </a:lnTo>
                  <a:lnTo>
                    <a:pt x="47085" y="125730"/>
                  </a:lnTo>
                  <a:lnTo>
                    <a:pt x="50761" y="135890"/>
                  </a:lnTo>
                  <a:lnTo>
                    <a:pt x="56728" y="146050"/>
                  </a:lnTo>
                  <a:lnTo>
                    <a:pt x="64856" y="154940"/>
                  </a:lnTo>
                  <a:lnTo>
                    <a:pt x="75520" y="135890"/>
                  </a:lnTo>
                  <a:lnTo>
                    <a:pt x="87452" y="116840"/>
                  </a:lnTo>
                  <a:lnTo>
                    <a:pt x="100437" y="99060"/>
                  </a:lnTo>
                  <a:lnTo>
                    <a:pt x="114258" y="83820"/>
                  </a:lnTo>
                  <a:lnTo>
                    <a:pt x="137550" y="83820"/>
                  </a:lnTo>
                  <a:lnTo>
                    <a:pt x="122562" y="71120"/>
                  </a:lnTo>
                  <a:lnTo>
                    <a:pt x="117211" y="55880"/>
                  </a:lnTo>
                  <a:lnTo>
                    <a:pt x="117211" y="50800"/>
                  </a:lnTo>
                  <a:lnTo>
                    <a:pt x="119053" y="45720"/>
                  </a:lnTo>
                  <a:lnTo>
                    <a:pt x="122488" y="41910"/>
                  </a:lnTo>
                  <a:close/>
                </a:path>
                <a:path w="532765" h="532129">
                  <a:moveTo>
                    <a:pt x="311802" y="97790"/>
                  </a:moveTo>
                  <a:lnTo>
                    <a:pt x="295818" y="101600"/>
                  </a:lnTo>
                  <a:lnTo>
                    <a:pt x="259575" y="106680"/>
                  </a:lnTo>
                  <a:lnTo>
                    <a:pt x="316202" y="106680"/>
                  </a:lnTo>
                  <a:lnTo>
                    <a:pt x="311802" y="97790"/>
                  </a:lnTo>
                  <a:close/>
                </a:path>
                <a:path w="532765" h="532129">
                  <a:moveTo>
                    <a:pt x="423535" y="52070"/>
                  </a:moveTo>
                  <a:lnTo>
                    <a:pt x="209072" y="52070"/>
                  </a:lnTo>
                  <a:lnTo>
                    <a:pt x="207064" y="60960"/>
                  </a:lnTo>
                  <a:lnTo>
                    <a:pt x="205157" y="68580"/>
                  </a:lnTo>
                  <a:lnTo>
                    <a:pt x="203354" y="77470"/>
                  </a:lnTo>
                  <a:lnTo>
                    <a:pt x="201658" y="86360"/>
                  </a:lnTo>
                  <a:lnTo>
                    <a:pt x="216451" y="90170"/>
                  </a:lnTo>
                  <a:lnTo>
                    <a:pt x="232431" y="92710"/>
                  </a:lnTo>
                  <a:lnTo>
                    <a:pt x="249406" y="93980"/>
                  </a:lnTo>
                  <a:lnTo>
                    <a:pt x="288559" y="93980"/>
                  </a:lnTo>
                  <a:lnTo>
                    <a:pt x="308692" y="91440"/>
                  </a:lnTo>
                  <a:lnTo>
                    <a:pt x="304933" y="85090"/>
                  </a:lnTo>
                  <a:lnTo>
                    <a:pt x="301006" y="78740"/>
                  </a:lnTo>
                  <a:lnTo>
                    <a:pt x="296996" y="72390"/>
                  </a:lnTo>
                  <a:lnTo>
                    <a:pt x="448002" y="72390"/>
                  </a:lnTo>
                  <a:lnTo>
                    <a:pt x="437716" y="62230"/>
                  </a:lnTo>
                  <a:lnTo>
                    <a:pt x="423535" y="52070"/>
                  </a:lnTo>
                  <a:close/>
                </a:path>
                <a:path w="532765" h="532129">
                  <a:moveTo>
                    <a:pt x="448002" y="72390"/>
                  </a:moveTo>
                  <a:lnTo>
                    <a:pt x="296996" y="72390"/>
                  </a:lnTo>
                  <a:lnTo>
                    <a:pt x="302734" y="77470"/>
                  </a:lnTo>
                  <a:lnTo>
                    <a:pt x="308241" y="83820"/>
                  </a:lnTo>
                  <a:lnTo>
                    <a:pt x="313466" y="90170"/>
                  </a:lnTo>
                  <a:lnTo>
                    <a:pt x="328933" y="87630"/>
                  </a:lnTo>
                  <a:lnTo>
                    <a:pt x="336167" y="86360"/>
                  </a:lnTo>
                  <a:lnTo>
                    <a:pt x="343026" y="83820"/>
                  </a:lnTo>
                  <a:lnTo>
                    <a:pt x="459574" y="83820"/>
                  </a:lnTo>
                  <a:lnTo>
                    <a:pt x="448002" y="72390"/>
                  </a:lnTo>
                  <a:close/>
                </a:path>
                <a:path w="532765" h="532129">
                  <a:moveTo>
                    <a:pt x="265866" y="0"/>
                  </a:moveTo>
                  <a:lnTo>
                    <a:pt x="240384" y="0"/>
                  </a:lnTo>
                  <a:lnTo>
                    <a:pt x="215587" y="3810"/>
                  </a:lnTo>
                  <a:lnTo>
                    <a:pt x="168466" y="17780"/>
                  </a:lnTo>
                  <a:lnTo>
                    <a:pt x="146571" y="45720"/>
                  </a:lnTo>
                  <a:lnTo>
                    <a:pt x="150062" y="57150"/>
                  </a:lnTo>
                  <a:lnTo>
                    <a:pt x="159979" y="68580"/>
                  </a:lnTo>
                  <a:lnTo>
                    <a:pt x="175487" y="77470"/>
                  </a:lnTo>
                  <a:lnTo>
                    <a:pt x="195753" y="85090"/>
                  </a:lnTo>
                  <a:lnTo>
                    <a:pt x="198910" y="76200"/>
                  </a:lnTo>
                  <a:lnTo>
                    <a:pt x="202188" y="67310"/>
                  </a:lnTo>
                  <a:lnTo>
                    <a:pt x="205578" y="59690"/>
                  </a:lnTo>
                  <a:lnTo>
                    <a:pt x="209072" y="52070"/>
                  </a:lnTo>
                  <a:lnTo>
                    <a:pt x="423535" y="52070"/>
                  </a:lnTo>
                  <a:lnTo>
                    <a:pt x="400492" y="35560"/>
                  </a:lnTo>
                  <a:lnTo>
                    <a:pt x="358940" y="16510"/>
                  </a:lnTo>
                  <a:lnTo>
                    <a:pt x="313814" y="3810"/>
                  </a:lnTo>
                  <a:lnTo>
                    <a:pt x="265866" y="0"/>
                  </a:lnTo>
                  <a:close/>
                </a:path>
              </a:pathLst>
            </a:custGeom>
            <a:solidFill>
              <a:schemeClr val="bg1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27" name="object 3">
              <a:extLst>
                <a:ext uri="{FF2B5EF4-FFF2-40B4-BE49-F238E27FC236}">
                  <a16:creationId xmlns:a16="http://schemas.microsoft.com/office/drawing/2014/main" id="{39074BE0-2ADA-B743-8DF8-292745B4090E}"/>
                </a:ext>
              </a:extLst>
            </p:cNvPr>
            <p:cNvPicPr/>
            <p:nvPr/>
          </p:nvPicPr>
          <p:blipFill>
            <a:blip r:embed="rId2" cstate="print">
              <a:biLevel thresh="25000"/>
            </a:blip>
            <a:stretch>
              <a:fillRect/>
            </a:stretch>
          </p:blipFill>
          <p:spPr>
            <a:xfrm>
              <a:off x="16112597" y="10369328"/>
              <a:ext cx="1525404" cy="488676"/>
            </a:xfrm>
            <a:prstGeom prst="rect">
              <a:avLst/>
            </a:prstGeom>
          </p:spPr>
        </p:pic>
        <p:pic>
          <p:nvPicPr>
            <p:cNvPr id="28" name="object 4">
              <a:extLst>
                <a:ext uri="{FF2B5EF4-FFF2-40B4-BE49-F238E27FC236}">
                  <a16:creationId xmlns:a16="http://schemas.microsoft.com/office/drawing/2014/main" id="{3E03199F-A099-A647-94DD-178F1C805740}"/>
                </a:ext>
              </a:extLst>
            </p:cNvPr>
            <p:cNvPicPr/>
            <p:nvPr/>
          </p:nvPicPr>
          <p:blipFill>
            <a:blip r:embed="rId3" cstate="print">
              <a:biLevel thresh="25000"/>
            </a:blip>
            <a:stretch>
              <a:fillRect/>
            </a:stretch>
          </p:blipFill>
          <p:spPr>
            <a:xfrm>
              <a:off x="18076330" y="10239001"/>
              <a:ext cx="1253469" cy="597036"/>
            </a:xfrm>
            <a:prstGeom prst="rect">
              <a:avLst/>
            </a:prstGeom>
          </p:spPr>
        </p:pic>
      </p:grpSp>
      <p:pic>
        <p:nvPicPr>
          <p:cNvPr id="5" name="Gráfico 4" descr="Pasos de baile con relleno sólido">
            <a:extLst>
              <a:ext uri="{FF2B5EF4-FFF2-40B4-BE49-F238E27FC236}">
                <a16:creationId xmlns:a16="http://schemas.microsoft.com/office/drawing/2014/main" id="{0897527E-F337-5D4F-94F9-7860153AF9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107077" y="2062316"/>
            <a:ext cx="914400" cy="9144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E56639B7-74C8-3C4F-8A7E-80A74B4F1E41}"/>
              </a:ext>
            </a:extLst>
          </p:cNvPr>
          <p:cNvSpPr/>
          <p:nvPr/>
        </p:nvSpPr>
        <p:spPr>
          <a:xfrm>
            <a:off x="-932523" y="494014"/>
            <a:ext cx="2237543" cy="1074020"/>
          </a:xfrm>
          <a:prstGeom prst="rect">
            <a:avLst/>
          </a:pr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shade val="8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" name="object 5">
            <a:extLst>
              <a:ext uri="{FF2B5EF4-FFF2-40B4-BE49-F238E27FC236}">
                <a16:creationId xmlns:a16="http://schemas.microsoft.com/office/drawing/2014/main" id="{9DE1EC06-B277-0F14-76D1-CFB062A86E4C}"/>
              </a:ext>
            </a:extLst>
          </p:cNvPr>
          <p:cNvSpPr txBox="1"/>
          <p:nvPr/>
        </p:nvSpPr>
        <p:spPr>
          <a:xfrm>
            <a:off x="426433" y="271491"/>
            <a:ext cx="7967908" cy="723916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65"/>
              </a:spcBef>
            </a:pPr>
            <a:r>
              <a:rPr lang="es-ES" sz="4400" b="1" spc="-20" dirty="0">
                <a:solidFill>
                  <a:schemeClr val="bg1"/>
                </a:solidFill>
                <a:latin typeface="Exo2-SemiBold"/>
                <a:cs typeface="Exo2-SemiBold"/>
              </a:rPr>
              <a:t>Secuencia de egreso actual</a:t>
            </a:r>
          </a:p>
        </p:txBody>
      </p:sp>
      <p:graphicFrame>
        <p:nvGraphicFramePr>
          <p:cNvPr id="3" name="Diagrama 2">
            <a:extLst>
              <a:ext uri="{FF2B5EF4-FFF2-40B4-BE49-F238E27FC236}">
                <a16:creationId xmlns:a16="http://schemas.microsoft.com/office/drawing/2014/main" id="{DE80304C-59C4-C008-EA55-3B09F798626F}"/>
              </a:ext>
            </a:extLst>
          </p:cNvPr>
          <p:cNvGraphicFramePr/>
          <p:nvPr/>
        </p:nvGraphicFramePr>
        <p:xfrm>
          <a:off x="6122324" y="-18011"/>
          <a:ext cx="6553200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cxnSp>
        <p:nvCxnSpPr>
          <p:cNvPr id="6" name="Elbow Connector 5">
            <a:extLst>
              <a:ext uri="{FF2B5EF4-FFF2-40B4-BE49-F238E27FC236}">
                <a16:creationId xmlns:a16="http://schemas.microsoft.com/office/drawing/2014/main" id="{FE9FFB6D-53E7-4C5C-7F66-FCE3200CE87B}"/>
              </a:ext>
            </a:extLst>
          </p:cNvPr>
          <p:cNvCxnSpPr>
            <a:cxnSpLocks/>
          </p:cNvCxnSpPr>
          <p:nvPr/>
        </p:nvCxnSpPr>
        <p:spPr>
          <a:xfrm>
            <a:off x="7436844" y="2362200"/>
            <a:ext cx="1277277" cy="387670"/>
          </a:xfrm>
          <a:prstGeom prst="bentConnector3">
            <a:avLst>
              <a:gd name="adj1" fmla="val -580"/>
            </a:avLst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Elbow Connector 6">
            <a:extLst>
              <a:ext uri="{FF2B5EF4-FFF2-40B4-BE49-F238E27FC236}">
                <a16:creationId xmlns:a16="http://schemas.microsoft.com/office/drawing/2014/main" id="{595EED81-9B31-9FD6-65EF-F183C463D640}"/>
              </a:ext>
            </a:extLst>
          </p:cNvPr>
          <p:cNvCxnSpPr>
            <a:cxnSpLocks/>
          </p:cNvCxnSpPr>
          <p:nvPr/>
        </p:nvCxnSpPr>
        <p:spPr>
          <a:xfrm flipV="1">
            <a:off x="10028641" y="2362200"/>
            <a:ext cx="1406632" cy="387670"/>
          </a:xfrm>
          <a:prstGeom prst="bentConnector3">
            <a:avLst>
              <a:gd name="adj1" fmla="val 99461"/>
            </a:avLst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Imagen 2" descr="Diagrama&#10;&#10;Descripción generada automáticamente">
            <a:extLst>
              <a:ext uri="{FF2B5EF4-FFF2-40B4-BE49-F238E27FC236}">
                <a16:creationId xmlns:a16="http://schemas.microsoft.com/office/drawing/2014/main" id="{BC344558-89E0-971B-0C6C-B9DC1509DB72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26772" y="1"/>
            <a:ext cx="5177072" cy="68580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7" name="object 5">
            <a:extLst>
              <a:ext uri="{FF2B5EF4-FFF2-40B4-BE49-F238E27FC236}">
                <a16:creationId xmlns:a16="http://schemas.microsoft.com/office/drawing/2014/main" id="{6CC570AA-6329-BDCF-7100-EFCBDE7971A3}"/>
              </a:ext>
            </a:extLst>
          </p:cNvPr>
          <p:cNvSpPr txBox="1"/>
          <p:nvPr/>
        </p:nvSpPr>
        <p:spPr>
          <a:xfrm>
            <a:off x="3301964" y="18011"/>
            <a:ext cx="2915779" cy="1154803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65"/>
              </a:spcBef>
            </a:pPr>
            <a:r>
              <a:rPr lang="es-ES" sz="3600" b="1" spc="-20" dirty="0">
                <a:solidFill>
                  <a:schemeClr val="tx2"/>
                </a:solidFill>
                <a:latin typeface="Exo2-SemiBold"/>
                <a:cs typeface="Exo2-SemiBold"/>
              </a:rPr>
              <a:t>Secuencia de egreso actual</a:t>
            </a:r>
          </a:p>
        </p:txBody>
      </p:sp>
      <p:pic>
        <p:nvPicPr>
          <p:cNvPr id="4" name="Picture 14" descr="Shape, arrow&#10;&#10;Description automatically generated">
            <a:extLst>
              <a:ext uri="{FF2B5EF4-FFF2-40B4-BE49-F238E27FC236}">
                <a16:creationId xmlns:a16="http://schemas.microsoft.com/office/drawing/2014/main" id="{DDF962C0-6469-7CEA-AD49-8D167AFE38E8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35179" y="206766"/>
            <a:ext cx="546021" cy="679741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2A3C8E10-AE0E-DA79-BC2E-934F509AEB56}"/>
              </a:ext>
            </a:extLst>
          </p:cNvPr>
          <p:cNvSpPr/>
          <p:nvPr/>
        </p:nvSpPr>
        <p:spPr>
          <a:xfrm>
            <a:off x="8669774" y="4919919"/>
            <a:ext cx="1426757" cy="6396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7864C3D-D56B-A976-9510-D05B0F5F257E}"/>
              </a:ext>
            </a:extLst>
          </p:cNvPr>
          <p:cNvSpPr/>
          <p:nvPr/>
        </p:nvSpPr>
        <p:spPr>
          <a:xfrm>
            <a:off x="8636468" y="5566442"/>
            <a:ext cx="1426757" cy="6396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646A346-C4D3-5DE6-27B1-8EB9EB37BE1F}"/>
              </a:ext>
            </a:extLst>
          </p:cNvPr>
          <p:cNvSpPr/>
          <p:nvPr/>
        </p:nvSpPr>
        <p:spPr>
          <a:xfrm>
            <a:off x="7733846" y="6205886"/>
            <a:ext cx="3231999" cy="6396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1190666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upo 24">
            <a:extLst>
              <a:ext uri="{FF2B5EF4-FFF2-40B4-BE49-F238E27FC236}">
                <a16:creationId xmlns:a16="http://schemas.microsoft.com/office/drawing/2014/main" id="{5D93D3E9-88A4-2948-9EFB-943807D66F53}"/>
              </a:ext>
            </a:extLst>
          </p:cNvPr>
          <p:cNvGrpSpPr/>
          <p:nvPr/>
        </p:nvGrpSpPr>
        <p:grpSpPr>
          <a:xfrm>
            <a:off x="8454180" y="381000"/>
            <a:ext cx="3567297" cy="596347"/>
            <a:chOff x="15515856" y="10239001"/>
            <a:chExt cx="3813943" cy="637579"/>
          </a:xfrm>
        </p:grpSpPr>
        <p:sp>
          <p:nvSpPr>
            <p:cNvPr id="26" name="object 2">
              <a:extLst>
                <a:ext uri="{FF2B5EF4-FFF2-40B4-BE49-F238E27FC236}">
                  <a16:creationId xmlns:a16="http://schemas.microsoft.com/office/drawing/2014/main" id="{0B80F303-FFD4-F94F-8E47-F53F4E625410}"/>
                </a:ext>
              </a:extLst>
            </p:cNvPr>
            <p:cNvSpPr/>
            <p:nvPr/>
          </p:nvSpPr>
          <p:spPr>
            <a:xfrm>
              <a:off x="15515856" y="10344450"/>
              <a:ext cx="532765" cy="532130"/>
            </a:xfrm>
            <a:custGeom>
              <a:avLst/>
              <a:gdLst/>
              <a:ahLst/>
              <a:cxnLst/>
              <a:rect l="l" t="t" r="r" b="b"/>
              <a:pathLst>
                <a:path w="532765" h="532129">
                  <a:moveTo>
                    <a:pt x="104981" y="478790"/>
                  </a:moveTo>
                  <a:lnTo>
                    <a:pt x="140488" y="501650"/>
                  </a:lnTo>
                  <a:lnTo>
                    <a:pt x="179541" y="518160"/>
                  </a:lnTo>
                  <a:lnTo>
                    <a:pt x="221535" y="529590"/>
                  </a:lnTo>
                  <a:lnTo>
                    <a:pt x="265866" y="532130"/>
                  </a:lnTo>
                  <a:lnTo>
                    <a:pt x="313814" y="528320"/>
                  </a:lnTo>
                  <a:lnTo>
                    <a:pt x="358940" y="515620"/>
                  </a:lnTo>
                  <a:lnTo>
                    <a:pt x="378331" y="506730"/>
                  </a:lnTo>
                  <a:lnTo>
                    <a:pt x="199166" y="506730"/>
                  </a:lnTo>
                  <a:lnTo>
                    <a:pt x="196423" y="500380"/>
                  </a:lnTo>
                  <a:lnTo>
                    <a:pt x="193868" y="492760"/>
                  </a:lnTo>
                  <a:lnTo>
                    <a:pt x="191439" y="486410"/>
                  </a:lnTo>
                  <a:lnTo>
                    <a:pt x="160219" y="486410"/>
                  </a:lnTo>
                  <a:lnTo>
                    <a:pt x="140867" y="483870"/>
                  </a:lnTo>
                  <a:lnTo>
                    <a:pt x="122406" y="482600"/>
                  </a:lnTo>
                  <a:lnTo>
                    <a:pt x="104981" y="478790"/>
                  </a:lnTo>
                  <a:close/>
                </a:path>
                <a:path w="532765" h="532129">
                  <a:moveTo>
                    <a:pt x="453145" y="454660"/>
                  </a:moveTo>
                  <a:lnTo>
                    <a:pt x="316733" y="454660"/>
                  </a:lnTo>
                  <a:lnTo>
                    <a:pt x="294169" y="467360"/>
                  </a:lnTo>
                  <a:lnTo>
                    <a:pt x="265803" y="476250"/>
                  </a:lnTo>
                  <a:lnTo>
                    <a:pt x="232694" y="482600"/>
                  </a:lnTo>
                  <a:lnTo>
                    <a:pt x="195899" y="486410"/>
                  </a:lnTo>
                  <a:lnTo>
                    <a:pt x="196904" y="492760"/>
                  </a:lnTo>
                  <a:lnTo>
                    <a:pt x="199166" y="506730"/>
                  </a:lnTo>
                  <a:lnTo>
                    <a:pt x="378331" y="506730"/>
                  </a:lnTo>
                  <a:lnTo>
                    <a:pt x="400492" y="496570"/>
                  </a:lnTo>
                  <a:lnTo>
                    <a:pt x="437716" y="469900"/>
                  </a:lnTo>
                  <a:lnTo>
                    <a:pt x="453145" y="454660"/>
                  </a:lnTo>
                  <a:close/>
                </a:path>
                <a:path w="532765" h="532129">
                  <a:moveTo>
                    <a:pt x="357517" y="349250"/>
                  </a:moveTo>
                  <a:lnTo>
                    <a:pt x="325213" y="359410"/>
                  </a:lnTo>
                  <a:lnTo>
                    <a:pt x="289150" y="365760"/>
                  </a:lnTo>
                  <a:lnTo>
                    <a:pt x="249974" y="370840"/>
                  </a:lnTo>
                  <a:lnTo>
                    <a:pt x="208328" y="372110"/>
                  </a:lnTo>
                  <a:lnTo>
                    <a:pt x="186737" y="372110"/>
                  </a:lnTo>
                  <a:lnTo>
                    <a:pt x="187767" y="397510"/>
                  </a:lnTo>
                  <a:lnTo>
                    <a:pt x="189245" y="422910"/>
                  </a:lnTo>
                  <a:lnTo>
                    <a:pt x="191225" y="447040"/>
                  </a:lnTo>
                  <a:lnTo>
                    <a:pt x="193763" y="469900"/>
                  </a:lnTo>
                  <a:lnTo>
                    <a:pt x="205061" y="471170"/>
                  </a:lnTo>
                  <a:lnTo>
                    <a:pt x="210988" y="471170"/>
                  </a:lnTo>
                  <a:lnTo>
                    <a:pt x="240115" y="469900"/>
                  </a:lnTo>
                  <a:lnTo>
                    <a:pt x="267701" y="466090"/>
                  </a:lnTo>
                  <a:lnTo>
                    <a:pt x="293367" y="461010"/>
                  </a:lnTo>
                  <a:lnTo>
                    <a:pt x="316733" y="454660"/>
                  </a:lnTo>
                  <a:lnTo>
                    <a:pt x="453145" y="454660"/>
                  </a:lnTo>
                  <a:lnTo>
                    <a:pt x="469860" y="438150"/>
                  </a:lnTo>
                  <a:lnTo>
                    <a:pt x="481261" y="421640"/>
                  </a:lnTo>
                  <a:lnTo>
                    <a:pt x="344146" y="421640"/>
                  </a:lnTo>
                  <a:lnTo>
                    <a:pt x="348560" y="403860"/>
                  </a:lnTo>
                  <a:lnTo>
                    <a:pt x="352265" y="386080"/>
                  </a:lnTo>
                  <a:lnTo>
                    <a:pt x="355253" y="368300"/>
                  </a:lnTo>
                  <a:lnTo>
                    <a:pt x="357517" y="349250"/>
                  </a:lnTo>
                  <a:close/>
                </a:path>
                <a:path w="532765" h="532129">
                  <a:moveTo>
                    <a:pt x="5109" y="322580"/>
                  </a:moveTo>
                  <a:lnTo>
                    <a:pt x="21787" y="373380"/>
                  </a:lnTo>
                  <a:lnTo>
                    <a:pt x="48029" y="420370"/>
                  </a:lnTo>
                  <a:lnTo>
                    <a:pt x="103677" y="454660"/>
                  </a:lnTo>
                  <a:lnTo>
                    <a:pt x="141452" y="464820"/>
                  </a:lnTo>
                  <a:lnTo>
                    <a:pt x="186214" y="469900"/>
                  </a:lnTo>
                  <a:lnTo>
                    <a:pt x="180342" y="447040"/>
                  </a:lnTo>
                  <a:lnTo>
                    <a:pt x="178257" y="436880"/>
                  </a:lnTo>
                  <a:lnTo>
                    <a:pt x="95766" y="436880"/>
                  </a:lnTo>
                  <a:lnTo>
                    <a:pt x="82140" y="416560"/>
                  </a:lnTo>
                  <a:lnTo>
                    <a:pt x="69619" y="393700"/>
                  </a:lnTo>
                  <a:lnTo>
                    <a:pt x="58597" y="370840"/>
                  </a:lnTo>
                  <a:lnTo>
                    <a:pt x="49464" y="345440"/>
                  </a:lnTo>
                  <a:lnTo>
                    <a:pt x="36745" y="340360"/>
                  </a:lnTo>
                  <a:lnTo>
                    <a:pt x="25060" y="335280"/>
                  </a:lnTo>
                  <a:lnTo>
                    <a:pt x="14488" y="328930"/>
                  </a:lnTo>
                  <a:lnTo>
                    <a:pt x="5109" y="322580"/>
                  </a:lnTo>
                  <a:close/>
                </a:path>
                <a:path w="532765" h="532129">
                  <a:moveTo>
                    <a:pt x="66458" y="351790"/>
                  </a:moveTo>
                  <a:lnTo>
                    <a:pt x="72544" y="374650"/>
                  </a:lnTo>
                  <a:lnTo>
                    <a:pt x="79655" y="396240"/>
                  </a:lnTo>
                  <a:lnTo>
                    <a:pt x="87495" y="416560"/>
                  </a:lnTo>
                  <a:lnTo>
                    <a:pt x="95766" y="436880"/>
                  </a:lnTo>
                  <a:lnTo>
                    <a:pt x="178257" y="436880"/>
                  </a:lnTo>
                  <a:lnTo>
                    <a:pt x="175391" y="422910"/>
                  </a:lnTo>
                  <a:lnTo>
                    <a:pt x="171364" y="397510"/>
                  </a:lnTo>
                  <a:lnTo>
                    <a:pt x="168267" y="370840"/>
                  </a:lnTo>
                  <a:lnTo>
                    <a:pt x="140462" y="368300"/>
                  </a:lnTo>
                  <a:lnTo>
                    <a:pt x="114072" y="364490"/>
                  </a:lnTo>
                  <a:lnTo>
                    <a:pt x="89328" y="358140"/>
                  </a:lnTo>
                  <a:lnTo>
                    <a:pt x="66458" y="351790"/>
                  </a:lnTo>
                  <a:close/>
                </a:path>
                <a:path w="532765" h="532129">
                  <a:moveTo>
                    <a:pt x="524843" y="326390"/>
                  </a:moveTo>
                  <a:lnTo>
                    <a:pt x="404553" y="326390"/>
                  </a:lnTo>
                  <a:lnTo>
                    <a:pt x="396888" y="331470"/>
                  </a:lnTo>
                  <a:lnTo>
                    <a:pt x="388570" y="336550"/>
                  </a:lnTo>
                  <a:lnTo>
                    <a:pt x="379634" y="340360"/>
                  </a:lnTo>
                  <a:lnTo>
                    <a:pt x="370114" y="345440"/>
                  </a:lnTo>
                  <a:lnTo>
                    <a:pt x="365469" y="365760"/>
                  </a:lnTo>
                  <a:lnTo>
                    <a:pt x="359553" y="384810"/>
                  </a:lnTo>
                  <a:lnTo>
                    <a:pt x="352425" y="403860"/>
                  </a:lnTo>
                  <a:lnTo>
                    <a:pt x="344146" y="421640"/>
                  </a:lnTo>
                  <a:lnTo>
                    <a:pt x="481261" y="421640"/>
                  </a:lnTo>
                  <a:lnTo>
                    <a:pt x="496171" y="400050"/>
                  </a:lnTo>
                  <a:lnTo>
                    <a:pt x="515896" y="359410"/>
                  </a:lnTo>
                  <a:lnTo>
                    <a:pt x="524843" y="326390"/>
                  </a:lnTo>
                  <a:close/>
                </a:path>
                <a:path w="532765" h="532129">
                  <a:moveTo>
                    <a:pt x="187041" y="232410"/>
                  </a:moveTo>
                  <a:lnTo>
                    <a:pt x="186467" y="250190"/>
                  </a:lnTo>
                  <a:lnTo>
                    <a:pt x="186093" y="265430"/>
                  </a:lnTo>
                  <a:lnTo>
                    <a:pt x="185873" y="280670"/>
                  </a:lnTo>
                  <a:lnTo>
                    <a:pt x="185778" y="316230"/>
                  </a:lnTo>
                  <a:lnTo>
                    <a:pt x="185890" y="330200"/>
                  </a:lnTo>
                  <a:lnTo>
                    <a:pt x="186008" y="339090"/>
                  </a:lnTo>
                  <a:lnTo>
                    <a:pt x="186119" y="345440"/>
                  </a:lnTo>
                  <a:lnTo>
                    <a:pt x="235359" y="349250"/>
                  </a:lnTo>
                  <a:lnTo>
                    <a:pt x="280415" y="349250"/>
                  </a:lnTo>
                  <a:lnTo>
                    <a:pt x="333521" y="344170"/>
                  </a:lnTo>
                  <a:lnTo>
                    <a:pt x="358366" y="339090"/>
                  </a:lnTo>
                  <a:lnTo>
                    <a:pt x="359421" y="320040"/>
                  </a:lnTo>
                  <a:lnTo>
                    <a:pt x="359638" y="306070"/>
                  </a:lnTo>
                  <a:lnTo>
                    <a:pt x="359527" y="293370"/>
                  </a:lnTo>
                  <a:lnTo>
                    <a:pt x="356774" y="250190"/>
                  </a:lnTo>
                  <a:lnTo>
                    <a:pt x="208453" y="234950"/>
                  </a:lnTo>
                  <a:lnTo>
                    <a:pt x="187041" y="232410"/>
                  </a:lnTo>
                  <a:close/>
                </a:path>
                <a:path w="532765" h="532129">
                  <a:moveTo>
                    <a:pt x="66280" y="200660"/>
                  </a:moveTo>
                  <a:lnTo>
                    <a:pt x="59487" y="238760"/>
                  </a:lnTo>
                  <a:lnTo>
                    <a:pt x="57166" y="285750"/>
                  </a:lnTo>
                  <a:lnTo>
                    <a:pt x="57517" y="293370"/>
                  </a:lnTo>
                  <a:lnTo>
                    <a:pt x="107305" y="328930"/>
                  </a:lnTo>
                  <a:lnTo>
                    <a:pt x="166099" y="342900"/>
                  </a:lnTo>
                  <a:lnTo>
                    <a:pt x="165395" y="328930"/>
                  </a:lnTo>
                  <a:lnTo>
                    <a:pt x="165040" y="320040"/>
                  </a:lnTo>
                  <a:lnTo>
                    <a:pt x="164801" y="309880"/>
                  </a:lnTo>
                  <a:lnTo>
                    <a:pt x="164686" y="300990"/>
                  </a:lnTo>
                  <a:lnTo>
                    <a:pt x="164799" y="278130"/>
                  </a:lnTo>
                  <a:lnTo>
                    <a:pt x="165293" y="261620"/>
                  </a:lnTo>
                  <a:lnTo>
                    <a:pt x="166109" y="246380"/>
                  </a:lnTo>
                  <a:lnTo>
                    <a:pt x="167240" y="231140"/>
                  </a:lnTo>
                  <a:lnTo>
                    <a:pt x="137735" y="226060"/>
                  </a:lnTo>
                  <a:lnTo>
                    <a:pt x="110788" y="218440"/>
                  </a:lnTo>
                  <a:lnTo>
                    <a:pt x="86828" y="210820"/>
                  </a:lnTo>
                  <a:lnTo>
                    <a:pt x="66280" y="200660"/>
                  </a:lnTo>
                  <a:close/>
                </a:path>
                <a:path w="532765" h="532129">
                  <a:moveTo>
                    <a:pt x="521746" y="194310"/>
                  </a:moveTo>
                  <a:lnTo>
                    <a:pt x="403851" y="194310"/>
                  </a:lnTo>
                  <a:lnTo>
                    <a:pt x="396104" y="199390"/>
                  </a:lnTo>
                  <a:lnTo>
                    <a:pt x="387594" y="204470"/>
                  </a:lnTo>
                  <a:lnTo>
                    <a:pt x="378367" y="208280"/>
                  </a:lnTo>
                  <a:lnTo>
                    <a:pt x="368470" y="212090"/>
                  </a:lnTo>
                  <a:lnTo>
                    <a:pt x="370408" y="222250"/>
                  </a:lnTo>
                  <a:lnTo>
                    <a:pt x="372067" y="232410"/>
                  </a:lnTo>
                  <a:lnTo>
                    <a:pt x="373435" y="242570"/>
                  </a:lnTo>
                  <a:lnTo>
                    <a:pt x="374501" y="252730"/>
                  </a:lnTo>
                  <a:lnTo>
                    <a:pt x="375660" y="273050"/>
                  </a:lnTo>
                  <a:lnTo>
                    <a:pt x="375646" y="290830"/>
                  </a:lnTo>
                  <a:lnTo>
                    <a:pt x="375532" y="297180"/>
                  </a:lnTo>
                  <a:lnTo>
                    <a:pt x="374221" y="316230"/>
                  </a:lnTo>
                  <a:lnTo>
                    <a:pt x="371601" y="336550"/>
                  </a:lnTo>
                  <a:lnTo>
                    <a:pt x="388505" y="331470"/>
                  </a:lnTo>
                  <a:lnTo>
                    <a:pt x="404553" y="326390"/>
                  </a:lnTo>
                  <a:lnTo>
                    <a:pt x="524843" y="326390"/>
                  </a:lnTo>
                  <a:lnTo>
                    <a:pt x="528284" y="313690"/>
                  </a:lnTo>
                  <a:lnTo>
                    <a:pt x="532580" y="265430"/>
                  </a:lnTo>
                  <a:lnTo>
                    <a:pt x="528284" y="218440"/>
                  </a:lnTo>
                  <a:lnTo>
                    <a:pt x="521746" y="194310"/>
                  </a:lnTo>
                  <a:close/>
                </a:path>
                <a:path w="532765" h="532129">
                  <a:moveTo>
                    <a:pt x="26763" y="148590"/>
                  </a:moveTo>
                  <a:lnTo>
                    <a:pt x="16687" y="171450"/>
                  </a:lnTo>
                  <a:lnTo>
                    <a:pt x="8791" y="195580"/>
                  </a:lnTo>
                  <a:lnTo>
                    <a:pt x="3190" y="219710"/>
                  </a:lnTo>
                  <a:lnTo>
                    <a:pt x="0" y="246380"/>
                  </a:lnTo>
                  <a:lnTo>
                    <a:pt x="4475" y="260350"/>
                  </a:lnTo>
                  <a:lnTo>
                    <a:pt x="12629" y="273050"/>
                  </a:lnTo>
                  <a:lnTo>
                    <a:pt x="24208" y="285750"/>
                  </a:lnTo>
                  <a:lnTo>
                    <a:pt x="38962" y="297180"/>
                  </a:lnTo>
                  <a:lnTo>
                    <a:pt x="38289" y="290830"/>
                  </a:lnTo>
                  <a:lnTo>
                    <a:pt x="37801" y="284480"/>
                  </a:lnTo>
                  <a:lnTo>
                    <a:pt x="37502" y="278130"/>
                  </a:lnTo>
                  <a:lnTo>
                    <a:pt x="37402" y="270510"/>
                  </a:lnTo>
                  <a:lnTo>
                    <a:pt x="38299" y="250190"/>
                  </a:lnTo>
                  <a:lnTo>
                    <a:pt x="40904" y="229870"/>
                  </a:lnTo>
                  <a:lnTo>
                    <a:pt x="45088" y="209550"/>
                  </a:lnTo>
                  <a:lnTo>
                    <a:pt x="50720" y="190500"/>
                  </a:lnTo>
                  <a:lnTo>
                    <a:pt x="40486" y="180340"/>
                  </a:lnTo>
                  <a:lnTo>
                    <a:pt x="32927" y="171450"/>
                  </a:lnTo>
                  <a:lnTo>
                    <a:pt x="28243" y="160020"/>
                  </a:lnTo>
                  <a:lnTo>
                    <a:pt x="26637" y="149860"/>
                  </a:lnTo>
                  <a:lnTo>
                    <a:pt x="26763" y="148590"/>
                  </a:lnTo>
                  <a:close/>
                </a:path>
                <a:path w="532765" h="532129">
                  <a:moveTo>
                    <a:pt x="352083" y="218440"/>
                  </a:moveTo>
                  <a:lnTo>
                    <a:pt x="325190" y="224790"/>
                  </a:lnTo>
                  <a:lnTo>
                    <a:pt x="295689" y="229870"/>
                  </a:lnTo>
                  <a:lnTo>
                    <a:pt x="264018" y="233680"/>
                  </a:lnTo>
                  <a:lnTo>
                    <a:pt x="230610" y="234950"/>
                  </a:lnTo>
                  <a:lnTo>
                    <a:pt x="354748" y="234950"/>
                  </a:lnTo>
                  <a:lnTo>
                    <a:pt x="353878" y="228600"/>
                  </a:lnTo>
                  <a:lnTo>
                    <a:pt x="352083" y="218440"/>
                  </a:lnTo>
                  <a:close/>
                </a:path>
                <a:path w="532765" h="532129">
                  <a:moveTo>
                    <a:pt x="198643" y="104140"/>
                  </a:moveTo>
                  <a:lnTo>
                    <a:pt x="195180" y="128270"/>
                  </a:lnTo>
                  <a:lnTo>
                    <a:pt x="192308" y="153670"/>
                  </a:lnTo>
                  <a:lnTo>
                    <a:pt x="189993" y="180340"/>
                  </a:lnTo>
                  <a:lnTo>
                    <a:pt x="188203" y="208280"/>
                  </a:lnTo>
                  <a:lnTo>
                    <a:pt x="227551" y="213360"/>
                  </a:lnTo>
                  <a:lnTo>
                    <a:pt x="248255" y="214630"/>
                  </a:lnTo>
                  <a:lnTo>
                    <a:pt x="290620" y="214630"/>
                  </a:lnTo>
                  <a:lnTo>
                    <a:pt x="311138" y="213360"/>
                  </a:lnTo>
                  <a:lnTo>
                    <a:pt x="350177" y="208280"/>
                  </a:lnTo>
                  <a:lnTo>
                    <a:pt x="343062" y="177800"/>
                  </a:lnTo>
                  <a:lnTo>
                    <a:pt x="334209" y="149860"/>
                  </a:lnTo>
                  <a:lnTo>
                    <a:pt x="323747" y="121920"/>
                  </a:lnTo>
                  <a:lnTo>
                    <a:pt x="316202" y="106680"/>
                  </a:lnTo>
                  <a:lnTo>
                    <a:pt x="218646" y="106680"/>
                  </a:lnTo>
                  <a:lnTo>
                    <a:pt x="198643" y="104140"/>
                  </a:lnTo>
                  <a:close/>
                </a:path>
                <a:path w="532765" h="532129">
                  <a:moveTo>
                    <a:pt x="137550" y="83820"/>
                  </a:moveTo>
                  <a:lnTo>
                    <a:pt x="114258" y="83820"/>
                  </a:lnTo>
                  <a:lnTo>
                    <a:pt x="103634" y="101600"/>
                  </a:lnTo>
                  <a:lnTo>
                    <a:pt x="93630" y="121920"/>
                  </a:lnTo>
                  <a:lnTo>
                    <a:pt x="84443" y="143510"/>
                  </a:lnTo>
                  <a:lnTo>
                    <a:pt x="76269" y="165100"/>
                  </a:lnTo>
                  <a:lnTo>
                    <a:pt x="94638" y="177800"/>
                  </a:lnTo>
                  <a:lnTo>
                    <a:pt x="116606" y="187960"/>
                  </a:lnTo>
                  <a:lnTo>
                    <a:pt x="141797" y="196850"/>
                  </a:lnTo>
                  <a:lnTo>
                    <a:pt x="169837" y="204470"/>
                  </a:lnTo>
                  <a:lnTo>
                    <a:pt x="173608" y="176530"/>
                  </a:lnTo>
                  <a:lnTo>
                    <a:pt x="178286" y="151130"/>
                  </a:lnTo>
                  <a:lnTo>
                    <a:pt x="183795" y="125730"/>
                  </a:lnTo>
                  <a:lnTo>
                    <a:pt x="190057" y="102870"/>
                  </a:lnTo>
                  <a:lnTo>
                    <a:pt x="160581" y="95250"/>
                  </a:lnTo>
                  <a:lnTo>
                    <a:pt x="137550" y="83820"/>
                  </a:lnTo>
                  <a:close/>
                </a:path>
                <a:path w="532765" h="532129">
                  <a:moveTo>
                    <a:pt x="459574" y="83820"/>
                  </a:moveTo>
                  <a:lnTo>
                    <a:pt x="343026" y="83820"/>
                  </a:lnTo>
                  <a:lnTo>
                    <a:pt x="337460" y="87630"/>
                  </a:lnTo>
                  <a:lnTo>
                    <a:pt x="331284" y="90170"/>
                  </a:lnTo>
                  <a:lnTo>
                    <a:pt x="324545" y="92710"/>
                  </a:lnTo>
                  <a:lnTo>
                    <a:pt x="317288" y="95250"/>
                  </a:lnTo>
                  <a:lnTo>
                    <a:pt x="333027" y="119380"/>
                  </a:lnTo>
                  <a:lnTo>
                    <a:pt x="346664" y="146050"/>
                  </a:lnTo>
                  <a:lnTo>
                    <a:pt x="357970" y="173990"/>
                  </a:lnTo>
                  <a:lnTo>
                    <a:pt x="366711" y="204470"/>
                  </a:lnTo>
                  <a:lnTo>
                    <a:pt x="376415" y="201930"/>
                  </a:lnTo>
                  <a:lnTo>
                    <a:pt x="385866" y="200660"/>
                  </a:lnTo>
                  <a:lnTo>
                    <a:pt x="395025" y="198120"/>
                  </a:lnTo>
                  <a:lnTo>
                    <a:pt x="403851" y="194310"/>
                  </a:lnTo>
                  <a:lnTo>
                    <a:pt x="521746" y="194310"/>
                  </a:lnTo>
                  <a:lnTo>
                    <a:pt x="515896" y="172720"/>
                  </a:lnTo>
                  <a:lnTo>
                    <a:pt x="496171" y="132080"/>
                  </a:lnTo>
                  <a:lnTo>
                    <a:pt x="469860" y="93980"/>
                  </a:lnTo>
                  <a:lnTo>
                    <a:pt x="459574" y="83820"/>
                  </a:lnTo>
                  <a:close/>
                </a:path>
                <a:path w="532765" h="532129">
                  <a:moveTo>
                    <a:pt x="122488" y="41910"/>
                  </a:moveTo>
                  <a:lnTo>
                    <a:pt x="100599" y="57150"/>
                  </a:lnTo>
                  <a:lnTo>
                    <a:pt x="80425" y="74930"/>
                  </a:lnTo>
                  <a:lnTo>
                    <a:pt x="62118" y="93980"/>
                  </a:lnTo>
                  <a:lnTo>
                    <a:pt x="45831" y="115570"/>
                  </a:lnTo>
                  <a:lnTo>
                    <a:pt x="47085" y="125730"/>
                  </a:lnTo>
                  <a:lnTo>
                    <a:pt x="50761" y="135890"/>
                  </a:lnTo>
                  <a:lnTo>
                    <a:pt x="56728" y="146050"/>
                  </a:lnTo>
                  <a:lnTo>
                    <a:pt x="64856" y="154940"/>
                  </a:lnTo>
                  <a:lnTo>
                    <a:pt x="75520" y="135890"/>
                  </a:lnTo>
                  <a:lnTo>
                    <a:pt x="87452" y="116840"/>
                  </a:lnTo>
                  <a:lnTo>
                    <a:pt x="100437" y="99060"/>
                  </a:lnTo>
                  <a:lnTo>
                    <a:pt x="114258" y="83820"/>
                  </a:lnTo>
                  <a:lnTo>
                    <a:pt x="137550" y="83820"/>
                  </a:lnTo>
                  <a:lnTo>
                    <a:pt x="122562" y="71120"/>
                  </a:lnTo>
                  <a:lnTo>
                    <a:pt x="117211" y="55880"/>
                  </a:lnTo>
                  <a:lnTo>
                    <a:pt x="117211" y="50800"/>
                  </a:lnTo>
                  <a:lnTo>
                    <a:pt x="119053" y="45720"/>
                  </a:lnTo>
                  <a:lnTo>
                    <a:pt x="122488" y="41910"/>
                  </a:lnTo>
                  <a:close/>
                </a:path>
                <a:path w="532765" h="532129">
                  <a:moveTo>
                    <a:pt x="311802" y="97790"/>
                  </a:moveTo>
                  <a:lnTo>
                    <a:pt x="295818" y="101600"/>
                  </a:lnTo>
                  <a:lnTo>
                    <a:pt x="259575" y="106680"/>
                  </a:lnTo>
                  <a:lnTo>
                    <a:pt x="316202" y="106680"/>
                  </a:lnTo>
                  <a:lnTo>
                    <a:pt x="311802" y="97790"/>
                  </a:lnTo>
                  <a:close/>
                </a:path>
                <a:path w="532765" h="532129">
                  <a:moveTo>
                    <a:pt x="423535" y="52070"/>
                  </a:moveTo>
                  <a:lnTo>
                    <a:pt x="209072" y="52070"/>
                  </a:lnTo>
                  <a:lnTo>
                    <a:pt x="207064" y="60960"/>
                  </a:lnTo>
                  <a:lnTo>
                    <a:pt x="205157" y="68580"/>
                  </a:lnTo>
                  <a:lnTo>
                    <a:pt x="203354" y="77470"/>
                  </a:lnTo>
                  <a:lnTo>
                    <a:pt x="201658" y="86360"/>
                  </a:lnTo>
                  <a:lnTo>
                    <a:pt x="216451" y="90170"/>
                  </a:lnTo>
                  <a:lnTo>
                    <a:pt x="232431" y="92710"/>
                  </a:lnTo>
                  <a:lnTo>
                    <a:pt x="249406" y="93980"/>
                  </a:lnTo>
                  <a:lnTo>
                    <a:pt x="288559" y="93980"/>
                  </a:lnTo>
                  <a:lnTo>
                    <a:pt x="308692" y="91440"/>
                  </a:lnTo>
                  <a:lnTo>
                    <a:pt x="304933" y="85090"/>
                  </a:lnTo>
                  <a:lnTo>
                    <a:pt x="301006" y="78740"/>
                  </a:lnTo>
                  <a:lnTo>
                    <a:pt x="296996" y="72390"/>
                  </a:lnTo>
                  <a:lnTo>
                    <a:pt x="448002" y="72390"/>
                  </a:lnTo>
                  <a:lnTo>
                    <a:pt x="437716" y="62230"/>
                  </a:lnTo>
                  <a:lnTo>
                    <a:pt x="423535" y="52070"/>
                  </a:lnTo>
                  <a:close/>
                </a:path>
                <a:path w="532765" h="532129">
                  <a:moveTo>
                    <a:pt x="448002" y="72390"/>
                  </a:moveTo>
                  <a:lnTo>
                    <a:pt x="296996" y="72390"/>
                  </a:lnTo>
                  <a:lnTo>
                    <a:pt x="302734" y="77470"/>
                  </a:lnTo>
                  <a:lnTo>
                    <a:pt x="308241" y="83820"/>
                  </a:lnTo>
                  <a:lnTo>
                    <a:pt x="313466" y="90170"/>
                  </a:lnTo>
                  <a:lnTo>
                    <a:pt x="328933" y="87630"/>
                  </a:lnTo>
                  <a:lnTo>
                    <a:pt x="336167" y="86360"/>
                  </a:lnTo>
                  <a:lnTo>
                    <a:pt x="343026" y="83820"/>
                  </a:lnTo>
                  <a:lnTo>
                    <a:pt x="459574" y="83820"/>
                  </a:lnTo>
                  <a:lnTo>
                    <a:pt x="448002" y="72390"/>
                  </a:lnTo>
                  <a:close/>
                </a:path>
                <a:path w="532765" h="532129">
                  <a:moveTo>
                    <a:pt x="265866" y="0"/>
                  </a:moveTo>
                  <a:lnTo>
                    <a:pt x="240384" y="0"/>
                  </a:lnTo>
                  <a:lnTo>
                    <a:pt x="215587" y="3810"/>
                  </a:lnTo>
                  <a:lnTo>
                    <a:pt x="168466" y="17780"/>
                  </a:lnTo>
                  <a:lnTo>
                    <a:pt x="146571" y="45720"/>
                  </a:lnTo>
                  <a:lnTo>
                    <a:pt x="150062" y="57150"/>
                  </a:lnTo>
                  <a:lnTo>
                    <a:pt x="159979" y="68580"/>
                  </a:lnTo>
                  <a:lnTo>
                    <a:pt x="175487" y="77470"/>
                  </a:lnTo>
                  <a:lnTo>
                    <a:pt x="195753" y="85090"/>
                  </a:lnTo>
                  <a:lnTo>
                    <a:pt x="198910" y="76200"/>
                  </a:lnTo>
                  <a:lnTo>
                    <a:pt x="202188" y="67310"/>
                  </a:lnTo>
                  <a:lnTo>
                    <a:pt x="205578" y="59690"/>
                  </a:lnTo>
                  <a:lnTo>
                    <a:pt x="209072" y="52070"/>
                  </a:lnTo>
                  <a:lnTo>
                    <a:pt x="423535" y="52070"/>
                  </a:lnTo>
                  <a:lnTo>
                    <a:pt x="400492" y="35560"/>
                  </a:lnTo>
                  <a:lnTo>
                    <a:pt x="358940" y="16510"/>
                  </a:lnTo>
                  <a:lnTo>
                    <a:pt x="313814" y="3810"/>
                  </a:lnTo>
                  <a:lnTo>
                    <a:pt x="265866" y="0"/>
                  </a:lnTo>
                  <a:close/>
                </a:path>
              </a:pathLst>
            </a:custGeom>
            <a:solidFill>
              <a:schemeClr val="bg1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27" name="object 3">
              <a:extLst>
                <a:ext uri="{FF2B5EF4-FFF2-40B4-BE49-F238E27FC236}">
                  <a16:creationId xmlns:a16="http://schemas.microsoft.com/office/drawing/2014/main" id="{39074BE0-2ADA-B743-8DF8-292745B4090E}"/>
                </a:ext>
              </a:extLst>
            </p:cNvPr>
            <p:cNvPicPr/>
            <p:nvPr/>
          </p:nvPicPr>
          <p:blipFill>
            <a:blip r:embed="rId2" cstate="print">
              <a:biLevel thresh="25000"/>
            </a:blip>
            <a:stretch>
              <a:fillRect/>
            </a:stretch>
          </p:blipFill>
          <p:spPr>
            <a:xfrm>
              <a:off x="16112597" y="10369328"/>
              <a:ext cx="1525404" cy="488676"/>
            </a:xfrm>
            <a:prstGeom prst="rect">
              <a:avLst/>
            </a:prstGeom>
          </p:spPr>
        </p:pic>
        <p:pic>
          <p:nvPicPr>
            <p:cNvPr id="28" name="object 4">
              <a:extLst>
                <a:ext uri="{FF2B5EF4-FFF2-40B4-BE49-F238E27FC236}">
                  <a16:creationId xmlns:a16="http://schemas.microsoft.com/office/drawing/2014/main" id="{3E03199F-A099-A647-94DD-178F1C805740}"/>
                </a:ext>
              </a:extLst>
            </p:cNvPr>
            <p:cNvPicPr/>
            <p:nvPr/>
          </p:nvPicPr>
          <p:blipFill>
            <a:blip r:embed="rId3" cstate="print">
              <a:biLevel thresh="25000"/>
            </a:blip>
            <a:stretch>
              <a:fillRect/>
            </a:stretch>
          </p:blipFill>
          <p:spPr>
            <a:xfrm>
              <a:off x="18076330" y="10239001"/>
              <a:ext cx="1253469" cy="597036"/>
            </a:xfrm>
            <a:prstGeom prst="rect">
              <a:avLst/>
            </a:prstGeom>
          </p:spPr>
        </p:pic>
      </p:grpSp>
      <p:pic>
        <p:nvPicPr>
          <p:cNvPr id="5" name="Gráfico 4" descr="Pasos de baile con relleno sólido">
            <a:extLst>
              <a:ext uri="{FF2B5EF4-FFF2-40B4-BE49-F238E27FC236}">
                <a16:creationId xmlns:a16="http://schemas.microsoft.com/office/drawing/2014/main" id="{0897527E-F337-5D4F-94F9-7860153AF9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107077" y="2062316"/>
            <a:ext cx="914400" cy="9144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E56639B7-74C8-3C4F-8A7E-80A74B4F1E41}"/>
              </a:ext>
            </a:extLst>
          </p:cNvPr>
          <p:cNvSpPr/>
          <p:nvPr/>
        </p:nvSpPr>
        <p:spPr>
          <a:xfrm>
            <a:off x="-932523" y="494014"/>
            <a:ext cx="2237543" cy="1074020"/>
          </a:xfrm>
          <a:prstGeom prst="rect">
            <a:avLst/>
          </a:pr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shade val="8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" name="object 5">
            <a:extLst>
              <a:ext uri="{FF2B5EF4-FFF2-40B4-BE49-F238E27FC236}">
                <a16:creationId xmlns:a16="http://schemas.microsoft.com/office/drawing/2014/main" id="{9DE1EC06-B277-0F14-76D1-CFB062A86E4C}"/>
              </a:ext>
            </a:extLst>
          </p:cNvPr>
          <p:cNvSpPr txBox="1"/>
          <p:nvPr/>
        </p:nvSpPr>
        <p:spPr>
          <a:xfrm>
            <a:off x="426433" y="271491"/>
            <a:ext cx="7967908" cy="723916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65"/>
              </a:spcBef>
            </a:pPr>
            <a:r>
              <a:rPr lang="es-ES" sz="4400" b="1" spc="-20" dirty="0">
                <a:solidFill>
                  <a:schemeClr val="bg1"/>
                </a:solidFill>
                <a:latin typeface="Exo2-SemiBold"/>
                <a:cs typeface="Exo2-SemiBold"/>
              </a:rPr>
              <a:t>Secuencia de egreso actual</a:t>
            </a:r>
          </a:p>
        </p:txBody>
      </p:sp>
      <p:graphicFrame>
        <p:nvGraphicFramePr>
          <p:cNvPr id="3" name="Diagrama 2">
            <a:extLst>
              <a:ext uri="{FF2B5EF4-FFF2-40B4-BE49-F238E27FC236}">
                <a16:creationId xmlns:a16="http://schemas.microsoft.com/office/drawing/2014/main" id="{DE80304C-59C4-C008-EA55-3B09F798626F}"/>
              </a:ext>
            </a:extLst>
          </p:cNvPr>
          <p:cNvGraphicFramePr/>
          <p:nvPr/>
        </p:nvGraphicFramePr>
        <p:xfrm>
          <a:off x="6122324" y="-18011"/>
          <a:ext cx="6553200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cxnSp>
        <p:nvCxnSpPr>
          <p:cNvPr id="6" name="Elbow Connector 5">
            <a:extLst>
              <a:ext uri="{FF2B5EF4-FFF2-40B4-BE49-F238E27FC236}">
                <a16:creationId xmlns:a16="http://schemas.microsoft.com/office/drawing/2014/main" id="{FE9FFB6D-53E7-4C5C-7F66-FCE3200CE87B}"/>
              </a:ext>
            </a:extLst>
          </p:cNvPr>
          <p:cNvCxnSpPr>
            <a:cxnSpLocks/>
          </p:cNvCxnSpPr>
          <p:nvPr/>
        </p:nvCxnSpPr>
        <p:spPr>
          <a:xfrm>
            <a:off x="7436844" y="2362200"/>
            <a:ext cx="1277277" cy="387670"/>
          </a:xfrm>
          <a:prstGeom prst="bentConnector3">
            <a:avLst>
              <a:gd name="adj1" fmla="val -580"/>
            </a:avLst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Elbow Connector 6">
            <a:extLst>
              <a:ext uri="{FF2B5EF4-FFF2-40B4-BE49-F238E27FC236}">
                <a16:creationId xmlns:a16="http://schemas.microsoft.com/office/drawing/2014/main" id="{595EED81-9B31-9FD6-65EF-F183C463D640}"/>
              </a:ext>
            </a:extLst>
          </p:cNvPr>
          <p:cNvCxnSpPr>
            <a:cxnSpLocks/>
          </p:cNvCxnSpPr>
          <p:nvPr/>
        </p:nvCxnSpPr>
        <p:spPr>
          <a:xfrm flipV="1">
            <a:off x="10028641" y="2362200"/>
            <a:ext cx="1406632" cy="387670"/>
          </a:xfrm>
          <a:prstGeom prst="bentConnector3">
            <a:avLst>
              <a:gd name="adj1" fmla="val 99461"/>
            </a:avLst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Imagen 2" descr="Diagrama&#10;&#10;Descripción generada automáticamente">
            <a:extLst>
              <a:ext uri="{FF2B5EF4-FFF2-40B4-BE49-F238E27FC236}">
                <a16:creationId xmlns:a16="http://schemas.microsoft.com/office/drawing/2014/main" id="{BC344558-89E0-971B-0C6C-B9DC1509DB72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26772" y="1"/>
            <a:ext cx="5177072" cy="68580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7" name="object 5">
            <a:extLst>
              <a:ext uri="{FF2B5EF4-FFF2-40B4-BE49-F238E27FC236}">
                <a16:creationId xmlns:a16="http://schemas.microsoft.com/office/drawing/2014/main" id="{6CC570AA-6329-BDCF-7100-EFCBDE7971A3}"/>
              </a:ext>
            </a:extLst>
          </p:cNvPr>
          <p:cNvSpPr txBox="1"/>
          <p:nvPr/>
        </p:nvSpPr>
        <p:spPr>
          <a:xfrm>
            <a:off x="3301964" y="18011"/>
            <a:ext cx="2915779" cy="1154803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65"/>
              </a:spcBef>
            </a:pPr>
            <a:r>
              <a:rPr lang="es-ES" sz="3600" b="1" spc="-20" dirty="0">
                <a:solidFill>
                  <a:schemeClr val="tx2"/>
                </a:solidFill>
                <a:latin typeface="Exo2-SemiBold"/>
                <a:cs typeface="Exo2-SemiBold"/>
              </a:rPr>
              <a:t>Secuencia de egreso actual</a:t>
            </a:r>
          </a:p>
        </p:txBody>
      </p:sp>
      <p:pic>
        <p:nvPicPr>
          <p:cNvPr id="4" name="Picture 14" descr="Shape, arrow&#10;&#10;Description automatically generated">
            <a:extLst>
              <a:ext uri="{FF2B5EF4-FFF2-40B4-BE49-F238E27FC236}">
                <a16:creationId xmlns:a16="http://schemas.microsoft.com/office/drawing/2014/main" id="{DDF962C0-6469-7CEA-AD49-8D167AFE38E8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86182" y="94084"/>
            <a:ext cx="500941" cy="623621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C7864C3D-D56B-A976-9510-D05B0F5F257E}"/>
              </a:ext>
            </a:extLst>
          </p:cNvPr>
          <p:cNvSpPr/>
          <p:nvPr/>
        </p:nvSpPr>
        <p:spPr>
          <a:xfrm>
            <a:off x="8636468" y="5566442"/>
            <a:ext cx="1426757" cy="6396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646A346-C4D3-5DE6-27B1-8EB9EB37BE1F}"/>
              </a:ext>
            </a:extLst>
          </p:cNvPr>
          <p:cNvSpPr/>
          <p:nvPr/>
        </p:nvSpPr>
        <p:spPr>
          <a:xfrm>
            <a:off x="7733846" y="6205886"/>
            <a:ext cx="3231999" cy="6396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3241834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upo 24">
            <a:extLst>
              <a:ext uri="{FF2B5EF4-FFF2-40B4-BE49-F238E27FC236}">
                <a16:creationId xmlns:a16="http://schemas.microsoft.com/office/drawing/2014/main" id="{5D93D3E9-88A4-2948-9EFB-943807D66F53}"/>
              </a:ext>
            </a:extLst>
          </p:cNvPr>
          <p:cNvGrpSpPr/>
          <p:nvPr/>
        </p:nvGrpSpPr>
        <p:grpSpPr>
          <a:xfrm>
            <a:off x="8454180" y="381000"/>
            <a:ext cx="3567297" cy="596347"/>
            <a:chOff x="15515856" y="10239001"/>
            <a:chExt cx="3813943" cy="637579"/>
          </a:xfrm>
        </p:grpSpPr>
        <p:sp>
          <p:nvSpPr>
            <p:cNvPr id="26" name="object 2">
              <a:extLst>
                <a:ext uri="{FF2B5EF4-FFF2-40B4-BE49-F238E27FC236}">
                  <a16:creationId xmlns:a16="http://schemas.microsoft.com/office/drawing/2014/main" id="{0B80F303-FFD4-F94F-8E47-F53F4E625410}"/>
                </a:ext>
              </a:extLst>
            </p:cNvPr>
            <p:cNvSpPr/>
            <p:nvPr/>
          </p:nvSpPr>
          <p:spPr>
            <a:xfrm>
              <a:off x="15515856" y="10344450"/>
              <a:ext cx="532765" cy="532130"/>
            </a:xfrm>
            <a:custGeom>
              <a:avLst/>
              <a:gdLst/>
              <a:ahLst/>
              <a:cxnLst/>
              <a:rect l="l" t="t" r="r" b="b"/>
              <a:pathLst>
                <a:path w="532765" h="532129">
                  <a:moveTo>
                    <a:pt x="104981" y="478790"/>
                  </a:moveTo>
                  <a:lnTo>
                    <a:pt x="140488" y="501650"/>
                  </a:lnTo>
                  <a:lnTo>
                    <a:pt x="179541" y="518160"/>
                  </a:lnTo>
                  <a:lnTo>
                    <a:pt x="221535" y="529590"/>
                  </a:lnTo>
                  <a:lnTo>
                    <a:pt x="265866" y="532130"/>
                  </a:lnTo>
                  <a:lnTo>
                    <a:pt x="313814" y="528320"/>
                  </a:lnTo>
                  <a:lnTo>
                    <a:pt x="358940" y="515620"/>
                  </a:lnTo>
                  <a:lnTo>
                    <a:pt x="378331" y="506730"/>
                  </a:lnTo>
                  <a:lnTo>
                    <a:pt x="199166" y="506730"/>
                  </a:lnTo>
                  <a:lnTo>
                    <a:pt x="196423" y="500380"/>
                  </a:lnTo>
                  <a:lnTo>
                    <a:pt x="193868" y="492760"/>
                  </a:lnTo>
                  <a:lnTo>
                    <a:pt x="191439" y="486410"/>
                  </a:lnTo>
                  <a:lnTo>
                    <a:pt x="160219" y="486410"/>
                  </a:lnTo>
                  <a:lnTo>
                    <a:pt x="140867" y="483870"/>
                  </a:lnTo>
                  <a:lnTo>
                    <a:pt x="122406" y="482600"/>
                  </a:lnTo>
                  <a:lnTo>
                    <a:pt x="104981" y="478790"/>
                  </a:lnTo>
                  <a:close/>
                </a:path>
                <a:path w="532765" h="532129">
                  <a:moveTo>
                    <a:pt x="453145" y="454660"/>
                  </a:moveTo>
                  <a:lnTo>
                    <a:pt x="316733" y="454660"/>
                  </a:lnTo>
                  <a:lnTo>
                    <a:pt x="294169" y="467360"/>
                  </a:lnTo>
                  <a:lnTo>
                    <a:pt x="265803" y="476250"/>
                  </a:lnTo>
                  <a:lnTo>
                    <a:pt x="232694" y="482600"/>
                  </a:lnTo>
                  <a:lnTo>
                    <a:pt x="195899" y="486410"/>
                  </a:lnTo>
                  <a:lnTo>
                    <a:pt x="196904" y="492760"/>
                  </a:lnTo>
                  <a:lnTo>
                    <a:pt x="199166" y="506730"/>
                  </a:lnTo>
                  <a:lnTo>
                    <a:pt x="378331" y="506730"/>
                  </a:lnTo>
                  <a:lnTo>
                    <a:pt x="400492" y="496570"/>
                  </a:lnTo>
                  <a:lnTo>
                    <a:pt x="437716" y="469900"/>
                  </a:lnTo>
                  <a:lnTo>
                    <a:pt x="453145" y="454660"/>
                  </a:lnTo>
                  <a:close/>
                </a:path>
                <a:path w="532765" h="532129">
                  <a:moveTo>
                    <a:pt x="357517" y="349250"/>
                  </a:moveTo>
                  <a:lnTo>
                    <a:pt x="325213" y="359410"/>
                  </a:lnTo>
                  <a:lnTo>
                    <a:pt x="289150" y="365760"/>
                  </a:lnTo>
                  <a:lnTo>
                    <a:pt x="249974" y="370840"/>
                  </a:lnTo>
                  <a:lnTo>
                    <a:pt x="208328" y="372110"/>
                  </a:lnTo>
                  <a:lnTo>
                    <a:pt x="186737" y="372110"/>
                  </a:lnTo>
                  <a:lnTo>
                    <a:pt x="187767" y="397510"/>
                  </a:lnTo>
                  <a:lnTo>
                    <a:pt x="189245" y="422910"/>
                  </a:lnTo>
                  <a:lnTo>
                    <a:pt x="191225" y="447040"/>
                  </a:lnTo>
                  <a:lnTo>
                    <a:pt x="193763" y="469900"/>
                  </a:lnTo>
                  <a:lnTo>
                    <a:pt x="205061" y="471170"/>
                  </a:lnTo>
                  <a:lnTo>
                    <a:pt x="210988" y="471170"/>
                  </a:lnTo>
                  <a:lnTo>
                    <a:pt x="240115" y="469900"/>
                  </a:lnTo>
                  <a:lnTo>
                    <a:pt x="267701" y="466090"/>
                  </a:lnTo>
                  <a:lnTo>
                    <a:pt x="293367" y="461010"/>
                  </a:lnTo>
                  <a:lnTo>
                    <a:pt x="316733" y="454660"/>
                  </a:lnTo>
                  <a:lnTo>
                    <a:pt x="453145" y="454660"/>
                  </a:lnTo>
                  <a:lnTo>
                    <a:pt x="469860" y="438150"/>
                  </a:lnTo>
                  <a:lnTo>
                    <a:pt x="481261" y="421640"/>
                  </a:lnTo>
                  <a:lnTo>
                    <a:pt x="344146" y="421640"/>
                  </a:lnTo>
                  <a:lnTo>
                    <a:pt x="348560" y="403860"/>
                  </a:lnTo>
                  <a:lnTo>
                    <a:pt x="352265" y="386080"/>
                  </a:lnTo>
                  <a:lnTo>
                    <a:pt x="355253" y="368300"/>
                  </a:lnTo>
                  <a:lnTo>
                    <a:pt x="357517" y="349250"/>
                  </a:lnTo>
                  <a:close/>
                </a:path>
                <a:path w="532765" h="532129">
                  <a:moveTo>
                    <a:pt x="5109" y="322580"/>
                  </a:moveTo>
                  <a:lnTo>
                    <a:pt x="21787" y="373380"/>
                  </a:lnTo>
                  <a:lnTo>
                    <a:pt x="48029" y="420370"/>
                  </a:lnTo>
                  <a:lnTo>
                    <a:pt x="103677" y="454660"/>
                  </a:lnTo>
                  <a:lnTo>
                    <a:pt x="141452" y="464820"/>
                  </a:lnTo>
                  <a:lnTo>
                    <a:pt x="186214" y="469900"/>
                  </a:lnTo>
                  <a:lnTo>
                    <a:pt x="180342" y="447040"/>
                  </a:lnTo>
                  <a:lnTo>
                    <a:pt x="178257" y="436880"/>
                  </a:lnTo>
                  <a:lnTo>
                    <a:pt x="95766" y="436880"/>
                  </a:lnTo>
                  <a:lnTo>
                    <a:pt x="82140" y="416560"/>
                  </a:lnTo>
                  <a:lnTo>
                    <a:pt x="69619" y="393700"/>
                  </a:lnTo>
                  <a:lnTo>
                    <a:pt x="58597" y="370840"/>
                  </a:lnTo>
                  <a:lnTo>
                    <a:pt x="49464" y="345440"/>
                  </a:lnTo>
                  <a:lnTo>
                    <a:pt x="36745" y="340360"/>
                  </a:lnTo>
                  <a:lnTo>
                    <a:pt x="25060" y="335280"/>
                  </a:lnTo>
                  <a:lnTo>
                    <a:pt x="14488" y="328930"/>
                  </a:lnTo>
                  <a:lnTo>
                    <a:pt x="5109" y="322580"/>
                  </a:lnTo>
                  <a:close/>
                </a:path>
                <a:path w="532765" h="532129">
                  <a:moveTo>
                    <a:pt x="66458" y="351790"/>
                  </a:moveTo>
                  <a:lnTo>
                    <a:pt x="72544" y="374650"/>
                  </a:lnTo>
                  <a:lnTo>
                    <a:pt x="79655" y="396240"/>
                  </a:lnTo>
                  <a:lnTo>
                    <a:pt x="87495" y="416560"/>
                  </a:lnTo>
                  <a:lnTo>
                    <a:pt x="95766" y="436880"/>
                  </a:lnTo>
                  <a:lnTo>
                    <a:pt x="178257" y="436880"/>
                  </a:lnTo>
                  <a:lnTo>
                    <a:pt x="175391" y="422910"/>
                  </a:lnTo>
                  <a:lnTo>
                    <a:pt x="171364" y="397510"/>
                  </a:lnTo>
                  <a:lnTo>
                    <a:pt x="168267" y="370840"/>
                  </a:lnTo>
                  <a:lnTo>
                    <a:pt x="140462" y="368300"/>
                  </a:lnTo>
                  <a:lnTo>
                    <a:pt x="114072" y="364490"/>
                  </a:lnTo>
                  <a:lnTo>
                    <a:pt x="89328" y="358140"/>
                  </a:lnTo>
                  <a:lnTo>
                    <a:pt x="66458" y="351790"/>
                  </a:lnTo>
                  <a:close/>
                </a:path>
                <a:path w="532765" h="532129">
                  <a:moveTo>
                    <a:pt x="524843" y="326390"/>
                  </a:moveTo>
                  <a:lnTo>
                    <a:pt x="404553" y="326390"/>
                  </a:lnTo>
                  <a:lnTo>
                    <a:pt x="396888" y="331470"/>
                  </a:lnTo>
                  <a:lnTo>
                    <a:pt x="388570" y="336550"/>
                  </a:lnTo>
                  <a:lnTo>
                    <a:pt x="379634" y="340360"/>
                  </a:lnTo>
                  <a:lnTo>
                    <a:pt x="370114" y="345440"/>
                  </a:lnTo>
                  <a:lnTo>
                    <a:pt x="365469" y="365760"/>
                  </a:lnTo>
                  <a:lnTo>
                    <a:pt x="359553" y="384810"/>
                  </a:lnTo>
                  <a:lnTo>
                    <a:pt x="352425" y="403860"/>
                  </a:lnTo>
                  <a:lnTo>
                    <a:pt x="344146" y="421640"/>
                  </a:lnTo>
                  <a:lnTo>
                    <a:pt x="481261" y="421640"/>
                  </a:lnTo>
                  <a:lnTo>
                    <a:pt x="496171" y="400050"/>
                  </a:lnTo>
                  <a:lnTo>
                    <a:pt x="515896" y="359410"/>
                  </a:lnTo>
                  <a:lnTo>
                    <a:pt x="524843" y="326390"/>
                  </a:lnTo>
                  <a:close/>
                </a:path>
                <a:path w="532765" h="532129">
                  <a:moveTo>
                    <a:pt x="187041" y="232410"/>
                  </a:moveTo>
                  <a:lnTo>
                    <a:pt x="186467" y="250190"/>
                  </a:lnTo>
                  <a:lnTo>
                    <a:pt x="186093" y="265430"/>
                  </a:lnTo>
                  <a:lnTo>
                    <a:pt x="185873" y="280670"/>
                  </a:lnTo>
                  <a:lnTo>
                    <a:pt x="185778" y="316230"/>
                  </a:lnTo>
                  <a:lnTo>
                    <a:pt x="185890" y="330200"/>
                  </a:lnTo>
                  <a:lnTo>
                    <a:pt x="186008" y="339090"/>
                  </a:lnTo>
                  <a:lnTo>
                    <a:pt x="186119" y="345440"/>
                  </a:lnTo>
                  <a:lnTo>
                    <a:pt x="235359" y="349250"/>
                  </a:lnTo>
                  <a:lnTo>
                    <a:pt x="280415" y="349250"/>
                  </a:lnTo>
                  <a:lnTo>
                    <a:pt x="333521" y="344170"/>
                  </a:lnTo>
                  <a:lnTo>
                    <a:pt x="358366" y="339090"/>
                  </a:lnTo>
                  <a:lnTo>
                    <a:pt x="359421" y="320040"/>
                  </a:lnTo>
                  <a:lnTo>
                    <a:pt x="359638" y="306070"/>
                  </a:lnTo>
                  <a:lnTo>
                    <a:pt x="359527" y="293370"/>
                  </a:lnTo>
                  <a:lnTo>
                    <a:pt x="356774" y="250190"/>
                  </a:lnTo>
                  <a:lnTo>
                    <a:pt x="208453" y="234950"/>
                  </a:lnTo>
                  <a:lnTo>
                    <a:pt x="187041" y="232410"/>
                  </a:lnTo>
                  <a:close/>
                </a:path>
                <a:path w="532765" h="532129">
                  <a:moveTo>
                    <a:pt x="66280" y="200660"/>
                  </a:moveTo>
                  <a:lnTo>
                    <a:pt x="59487" y="238760"/>
                  </a:lnTo>
                  <a:lnTo>
                    <a:pt x="57166" y="285750"/>
                  </a:lnTo>
                  <a:lnTo>
                    <a:pt x="57517" y="293370"/>
                  </a:lnTo>
                  <a:lnTo>
                    <a:pt x="107305" y="328930"/>
                  </a:lnTo>
                  <a:lnTo>
                    <a:pt x="166099" y="342900"/>
                  </a:lnTo>
                  <a:lnTo>
                    <a:pt x="165395" y="328930"/>
                  </a:lnTo>
                  <a:lnTo>
                    <a:pt x="165040" y="320040"/>
                  </a:lnTo>
                  <a:lnTo>
                    <a:pt x="164801" y="309880"/>
                  </a:lnTo>
                  <a:lnTo>
                    <a:pt x="164686" y="300990"/>
                  </a:lnTo>
                  <a:lnTo>
                    <a:pt x="164799" y="278130"/>
                  </a:lnTo>
                  <a:lnTo>
                    <a:pt x="165293" y="261620"/>
                  </a:lnTo>
                  <a:lnTo>
                    <a:pt x="166109" y="246380"/>
                  </a:lnTo>
                  <a:lnTo>
                    <a:pt x="167240" y="231140"/>
                  </a:lnTo>
                  <a:lnTo>
                    <a:pt x="137735" y="226060"/>
                  </a:lnTo>
                  <a:lnTo>
                    <a:pt x="110788" y="218440"/>
                  </a:lnTo>
                  <a:lnTo>
                    <a:pt x="86828" y="210820"/>
                  </a:lnTo>
                  <a:lnTo>
                    <a:pt x="66280" y="200660"/>
                  </a:lnTo>
                  <a:close/>
                </a:path>
                <a:path w="532765" h="532129">
                  <a:moveTo>
                    <a:pt x="521746" y="194310"/>
                  </a:moveTo>
                  <a:lnTo>
                    <a:pt x="403851" y="194310"/>
                  </a:lnTo>
                  <a:lnTo>
                    <a:pt x="396104" y="199390"/>
                  </a:lnTo>
                  <a:lnTo>
                    <a:pt x="387594" y="204470"/>
                  </a:lnTo>
                  <a:lnTo>
                    <a:pt x="378367" y="208280"/>
                  </a:lnTo>
                  <a:lnTo>
                    <a:pt x="368470" y="212090"/>
                  </a:lnTo>
                  <a:lnTo>
                    <a:pt x="370408" y="222250"/>
                  </a:lnTo>
                  <a:lnTo>
                    <a:pt x="372067" y="232410"/>
                  </a:lnTo>
                  <a:lnTo>
                    <a:pt x="373435" y="242570"/>
                  </a:lnTo>
                  <a:lnTo>
                    <a:pt x="374501" y="252730"/>
                  </a:lnTo>
                  <a:lnTo>
                    <a:pt x="375660" y="273050"/>
                  </a:lnTo>
                  <a:lnTo>
                    <a:pt x="375646" y="290830"/>
                  </a:lnTo>
                  <a:lnTo>
                    <a:pt x="375532" y="297180"/>
                  </a:lnTo>
                  <a:lnTo>
                    <a:pt x="374221" y="316230"/>
                  </a:lnTo>
                  <a:lnTo>
                    <a:pt x="371601" y="336550"/>
                  </a:lnTo>
                  <a:lnTo>
                    <a:pt x="388505" y="331470"/>
                  </a:lnTo>
                  <a:lnTo>
                    <a:pt x="404553" y="326390"/>
                  </a:lnTo>
                  <a:lnTo>
                    <a:pt x="524843" y="326390"/>
                  </a:lnTo>
                  <a:lnTo>
                    <a:pt x="528284" y="313690"/>
                  </a:lnTo>
                  <a:lnTo>
                    <a:pt x="532580" y="265430"/>
                  </a:lnTo>
                  <a:lnTo>
                    <a:pt x="528284" y="218440"/>
                  </a:lnTo>
                  <a:lnTo>
                    <a:pt x="521746" y="194310"/>
                  </a:lnTo>
                  <a:close/>
                </a:path>
                <a:path w="532765" h="532129">
                  <a:moveTo>
                    <a:pt x="26763" y="148590"/>
                  </a:moveTo>
                  <a:lnTo>
                    <a:pt x="16687" y="171450"/>
                  </a:lnTo>
                  <a:lnTo>
                    <a:pt x="8791" y="195580"/>
                  </a:lnTo>
                  <a:lnTo>
                    <a:pt x="3190" y="219710"/>
                  </a:lnTo>
                  <a:lnTo>
                    <a:pt x="0" y="246380"/>
                  </a:lnTo>
                  <a:lnTo>
                    <a:pt x="4475" y="260350"/>
                  </a:lnTo>
                  <a:lnTo>
                    <a:pt x="12629" y="273050"/>
                  </a:lnTo>
                  <a:lnTo>
                    <a:pt x="24208" y="285750"/>
                  </a:lnTo>
                  <a:lnTo>
                    <a:pt x="38962" y="297180"/>
                  </a:lnTo>
                  <a:lnTo>
                    <a:pt x="38289" y="290830"/>
                  </a:lnTo>
                  <a:lnTo>
                    <a:pt x="37801" y="284480"/>
                  </a:lnTo>
                  <a:lnTo>
                    <a:pt x="37502" y="278130"/>
                  </a:lnTo>
                  <a:lnTo>
                    <a:pt x="37402" y="270510"/>
                  </a:lnTo>
                  <a:lnTo>
                    <a:pt x="38299" y="250190"/>
                  </a:lnTo>
                  <a:lnTo>
                    <a:pt x="40904" y="229870"/>
                  </a:lnTo>
                  <a:lnTo>
                    <a:pt x="45088" y="209550"/>
                  </a:lnTo>
                  <a:lnTo>
                    <a:pt x="50720" y="190500"/>
                  </a:lnTo>
                  <a:lnTo>
                    <a:pt x="40486" y="180340"/>
                  </a:lnTo>
                  <a:lnTo>
                    <a:pt x="32927" y="171450"/>
                  </a:lnTo>
                  <a:lnTo>
                    <a:pt x="28243" y="160020"/>
                  </a:lnTo>
                  <a:lnTo>
                    <a:pt x="26637" y="149860"/>
                  </a:lnTo>
                  <a:lnTo>
                    <a:pt x="26763" y="148590"/>
                  </a:lnTo>
                  <a:close/>
                </a:path>
                <a:path w="532765" h="532129">
                  <a:moveTo>
                    <a:pt x="352083" y="218440"/>
                  </a:moveTo>
                  <a:lnTo>
                    <a:pt x="325190" y="224790"/>
                  </a:lnTo>
                  <a:lnTo>
                    <a:pt x="295689" y="229870"/>
                  </a:lnTo>
                  <a:lnTo>
                    <a:pt x="264018" y="233680"/>
                  </a:lnTo>
                  <a:lnTo>
                    <a:pt x="230610" y="234950"/>
                  </a:lnTo>
                  <a:lnTo>
                    <a:pt x="354748" y="234950"/>
                  </a:lnTo>
                  <a:lnTo>
                    <a:pt x="353878" y="228600"/>
                  </a:lnTo>
                  <a:lnTo>
                    <a:pt x="352083" y="218440"/>
                  </a:lnTo>
                  <a:close/>
                </a:path>
                <a:path w="532765" h="532129">
                  <a:moveTo>
                    <a:pt x="198643" y="104140"/>
                  </a:moveTo>
                  <a:lnTo>
                    <a:pt x="195180" y="128270"/>
                  </a:lnTo>
                  <a:lnTo>
                    <a:pt x="192308" y="153670"/>
                  </a:lnTo>
                  <a:lnTo>
                    <a:pt x="189993" y="180340"/>
                  </a:lnTo>
                  <a:lnTo>
                    <a:pt x="188203" y="208280"/>
                  </a:lnTo>
                  <a:lnTo>
                    <a:pt x="227551" y="213360"/>
                  </a:lnTo>
                  <a:lnTo>
                    <a:pt x="248255" y="214630"/>
                  </a:lnTo>
                  <a:lnTo>
                    <a:pt x="290620" y="214630"/>
                  </a:lnTo>
                  <a:lnTo>
                    <a:pt x="311138" y="213360"/>
                  </a:lnTo>
                  <a:lnTo>
                    <a:pt x="350177" y="208280"/>
                  </a:lnTo>
                  <a:lnTo>
                    <a:pt x="343062" y="177800"/>
                  </a:lnTo>
                  <a:lnTo>
                    <a:pt x="334209" y="149860"/>
                  </a:lnTo>
                  <a:lnTo>
                    <a:pt x="323747" y="121920"/>
                  </a:lnTo>
                  <a:lnTo>
                    <a:pt x="316202" y="106680"/>
                  </a:lnTo>
                  <a:lnTo>
                    <a:pt x="218646" y="106680"/>
                  </a:lnTo>
                  <a:lnTo>
                    <a:pt x="198643" y="104140"/>
                  </a:lnTo>
                  <a:close/>
                </a:path>
                <a:path w="532765" h="532129">
                  <a:moveTo>
                    <a:pt x="137550" y="83820"/>
                  </a:moveTo>
                  <a:lnTo>
                    <a:pt x="114258" y="83820"/>
                  </a:lnTo>
                  <a:lnTo>
                    <a:pt x="103634" y="101600"/>
                  </a:lnTo>
                  <a:lnTo>
                    <a:pt x="93630" y="121920"/>
                  </a:lnTo>
                  <a:lnTo>
                    <a:pt x="84443" y="143510"/>
                  </a:lnTo>
                  <a:lnTo>
                    <a:pt x="76269" y="165100"/>
                  </a:lnTo>
                  <a:lnTo>
                    <a:pt x="94638" y="177800"/>
                  </a:lnTo>
                  <a:lnTo>
                    <a:pt x="116606" y="187960"/>
                  </a:lnTo>
                  <a:lnTo>
                    <a:pt x="141797" y="196850"/>
                  </a:lnTo>
                  <a:lnTo>
                    <a:pt x="169837" y="204470"/>
                  </a:lnTo>
                  <a:lnTo>
                    <a:pt x="173608" y="176530"/>
                  </a:lnTo>
                  <a:lnTo>
                    <a:pt x="178286" y="151130"/>
                  </a:lnTo>
                  <a:lnTo>
                    <a:pt x="183795" y="125730"/>
                  </a:lnTo>
                  <a:lnTo>
                    <a:pt x="190057" y="102870"/>
                  </a:lnTo>
                  <a:lnTo>
                    <a:pt x="160581" y="95250"/>
                  </a:lnTo>
                  <a:lnTo>
                    <a:pt x="137550" y="83820"/>
                  </a:lnTo>
                  <a:close/>
                </a:path>
                <a:path w="532765" h="532129">
                  <a:moveTo>
                    <a:pt x="459574" y="83820"/>
                  </a:moveTo>
                  <a:lnTo>
                    <a:pt x="343026" y="83820"/>
                  </a:lnTo>
                  <a:lnTo>
                    <a:pt x="337460" y="87630"/>
                  </a:lnTo>
                  <a:lnTo>
                    <a:pt x="331284" y="90170"/>
                  </a:lnTo>
                  <a:lnTo>
                    <a:pt x="324545" y="92710"/>
                  </a:lnTo>
                  <a:lnTo>
                    <a:pt x="317288" y="95250"/>
                  </a:lnTo>
                  <a:lnTo>
                    <a:pt x="333027" y="119380"/>
                  </a:lnTo>
                  <a:lnTo>
                    <a:pt x="346664" y="146050"/>
                  </a:lnTo>
                  <a:lnTo>
                    <a:pt x="357970" y="173990"/>
                  </a:lnTo>
                  <a:lnTo>
                    <a:pt x="366711" y="204470"/>
                  </a:lnTo>
                  <a:lnTo>
                    <a:pt x="376415" y="201930"/>
                  </a:lnTo>
                  <a:lnTo>
                    <a:pt x="385866" y="200660"/>
                  </a:lnTo>
                  <a:lnTo>
                    <a:pt x="395025" y="198120"/>
                  </a:lnTo>
                  <a:lnTo>
                    <a:pt x="403851" y="194310"/>
                  </a:lnTo>
                  <a:lnTo>
                    <a:pt x="521746" y="194310"/>
                  </a:lnTo>
                  <a:lnTo>
                    <a:pt x="515896" y="172720"/>
                  </a:lnTo>
                  <a:lnTo>
                    <a:pt x="496171" y="132080"/>
                  </a:lnTo>
                  <a:lnTo>
                    <a:pt x="469860" y="93980"/>
                  </a:lnTo>
                  <a:lnTo>
                    <a:pt x="459574" y="83820"/>
                  </a:lnTo>
                  <a:close/>
                </a:path>
                <a:path w="532765" h="532129">
                  <a:moveTo>
                    <a:pt x="122488" y="41910"/>
                  </a:moveTo>
                  <a:lnTo>
                    <a:pt x="100599" y="57150"/>
                  </a:lnTo>
                  <a:lnTo>
                    <a:pt x="80425" y="74930"/>
                  </a:lnTo>
                  <a:lnTo>
                    <a:pt x="62118" y="93980"/>
                  </a:lnTo>
                  <a:lnTo>
                    <a:pt x="45831" y="115570"/>
                  </a:lnTo>
                  <a:lnTo>
                    <a:pt x="47085" y="125730"/>
                  </a:lnTo>
                  <a:lnTo>
                    <a:pt x="50761" y="135890"/>
                  </a:lnTo>
                  <a:lnTo>
                    <a:pt x="56728" y="146050"/>
                  </a:lnTo>
                  <a:lnTo>
                    <a:pt x="64856" y="154940"/>
                  </a:lnTo>
                  <a:lnTo>
                    <a:pt x="75520" y="135890"/>
                  </a:lnTo>
                  <a:lnTo>
                    <a:pt x="87452" y="116840"/>
                  </a:lnTo>
                  <a:lnTo>
                    <a:pt x="100437" y="99060"/>
                  </a:lnTo>
                  <a:lnTo>
                    <a:pt x="114258" y="83820"/>
                  </a:lnTo>
                  <a:lnTo>
                    <a:pt x="137550" y="83820"/>
                  </a:lnTo>
                  <a:lnTo>
                    <a:pt x="122562" y="71120"/>
                  </a:lnTo>
                  <a:lnTo>
                    <a:pt x="117211" y="55880"/>
                  </a:lnTo>
                  <a:lnTo>
                    <a:pt x="117211" y="50800"/>
                  </a:lnTo>
                  <a:lnTo>
                    <a:pt x="119053" y="45720"/>
                  </a:lnTo>
                  <a:lnTo>
                    <a:pt x="122488" y="41910"/>
                  </a:lnTo>
                  <a:close/>
                </a:path>
                <a:path w="532765" h="532129">
                  <a:moveTo>
                    <a:pt x="311802" y="97790"/>
                  </a:moveTo>
                  <a:lnTo>
                    <a:pt x="295818" y="101600"/>
                  </a:lnTo>
                  <a:lnTo>
                    <a:pt x="259575" y="106680"/>
                  </a:lnTo>
                  <a:lnTo>
                    <a:pt x="316202" y="106680"/>
                  </a:lnTo>
                  <a:lnTo>
                    <a:pt x="311802" y="97790"/>
                  </a:lnTo>
                  <a:close/>
                </a:path>
                <a:path w="532765" h="532129">
                  <a:moveTo>
                    <a:pt x="423535" y="52070"/>
                  </a:moveTo>
                  <a:lnTo>
                    <a:pt x="209072" y="52070"/>
                  </a:lnTo>
                  <a:lnTo>
                    <a:pt x="207064" y="60960"/>
                  </a:lnTo>
                  <a:lnTo>
                    <a:pt x="205157" y="68580"/>
                  </a:lnTo>
                  <a:lnTo>
                    <a:pt x="203354" y="77470"/>
                  </a:lnTo>
                  <a:lnTo>
                    <a:pt x="201658" y="86360"/>
                  </a:lnTo>
                  <a:lnTo>
                    <a:pt x="216451" y="90170"/>
                  </a:lnTo>
                  <a:lnTo>
                    <a:pt x="232431" y="92710"/>
                  </a:lnTo>
                  <a:lnTo>
                    <a:pt x="249406" y="93980"/>
                  </a:lnTo>
                  <a:lnTo>
                    <a:pt x="288559" y="93980"/>
                  </a:lnTo>
                  <a:lnTo>
                    <a:pt x="308692" y="91440"/>
                  </a:lnTo>
                  <a:lnTo>
                    <a:pt x="304933" y="85090"/>
                  </a:lnTo>
                  <a:lnTo>
                    <a:pt x="301006" y="78740"/>
                  </a:lnTo>
                  <a:lnTo>
                    <a:pt x="296996" y="72390"/>
                  </a:lnTo>
                  <a:lnTo>
                    <a:pt x="448002" y="72390"/>
                  </a:lnTo>
                  <a:lnTo>
                    <a:pt x="437716" y="62230"/>
                  </a:lnTo>
                  <a:lnTo>
                    <a:pt x="423535" y="52070"/>
                  </a:lnTo>
                  <a:close/>
                </a:path>
                <a:path w="532765" h="532129">
                  <a:moveTo>
                    <a:pt x="448002" y="72390"/>
                  </a:moveTo>
                  <a:lnTo>
                    <a:pt x="296996" y="72390"/>
                  </a:lnTo>
                  <a:lnTo>
                    <a:pt x="302734" y="77470"/>
                  </a:lnTo>
                  <a:lnTo>
                    <a:pt x="308241" y="83820"/>
                  </a:lnTo>
                  <a:lnTo>
                    <a:pt x="313466" y="90170"/>
                  </a:lnTo>
                  <a:lnTo>
                    <a:pt x="328933" y="87630"/>
                  </a:lnTo>
                  <a:lnTo>
                    <a:pt x="336167" y="86360"/>
                  </a:lnTo>
                  <a:lnTo>
                    <a:pt x="343026" y="83820"/>
                  </a:lnTo>
                  <a:lnTo>
                    <a:pt x="459574" y="83820"/>
                  </a:lnTo>
                  <a:lnTo>
                    <a:pt x="448002" y="72390"/>
                  </a:lnTo>
                  <a:close/>
                </a:path>
                <a:path w="532765" h="532129">
                  <a:moveTo>
                    <a:pt x="265866" y="0"/>
                  </a:moveTo>
                  <a:lnTo>
                    <a:pt x="240384" y="0"/>
                  </a:lnTo>
                  <a:lnTo>
                    <a:pt x="215587" y="3810"/>
                  </a:lnTo>
                  <a:lnTo>
                    <a:pt x="168466" y="17780"/>
                  </a:lnTo>
                  <a:lnTo>
                    <a:pt x="146571" y="45720"/>
                  </a:lnTo>
                  <a:lnTo>
                    <a:pt x="150062" y="57150"/>
                  </a:lnTo>
                  <a:lnTo>
                    <a:pt x="159979" y="68580"/>
                  </a:lnTo>
                  <a:lnTo>
                    <a:pt x="175487" y="77470"/>
                  </a:lnTo>
                  <a:lnTo>
                    <a:pt x="195753" y="85090"/>
                  </a:lnTo>
                  <a:lnTo>
                    <a:pt x="198910" y="76200"/>
                  </a:lnTo>
                  <a:lnTo>
                    <a:pt x="202188" y="67310"/>
                  </a:lnTo>
                  <a:lnTo>
                    <a:pt x="205578" y="59690"/>
                  </a:lnTo>
                  <a:lnTo>
                    <a:pt x="209072" y="52070"/>
                  </a:lnTo>
                  <a:lnTo>
                    <a:pt x="423535" y="52070"/>
                  </a:lnTo>
                  <a:lnTo>
                    <a:pt x="400492" y="35560"/>
                  </a:lnTo>
                  <a:lnTo>
                    <a:pt x="358940" y="16510"/>
                  </a:lnTo>
                  <a:lnTo>
                    <a:pt x="313814" y="3810"/>
                  </a:lnTo>
                  <a:lnTo>
                    <a:pt x="265866" y="0"/>
                  </a:lnTo>
                  <a:close/>
                </a:path>
              </a:pathLst>
            </a:custGeom>
            <a:solidFill>
              <a:schemeClr val="bg1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27" name="object 3">
              <a:extLst>
                <a:ext uri="{FF2B5EF4-FFF2-40B4-BE49-F238E27FC236}">
                  <a16:creationId xmlns:a16="http://schemas.microsoft.com/office/drawing/2014/main" id="{39074BE0-2ADA-B743-8DF8-292745B4090E}"/>
                </a:ext>
              </a:extLst>
            </p:cNvPr>
            <p:cNvPicPr/>
            <p:nvPr/>
          </p:nvPicPr>
          <p:blipFill>
            <a:blip r:embed="rId2" cstate="print">
              <a:biLevel thresh="25000"/>
            </a:blip>
            <a:stretch>
              <a:fillRect/>
            </a:stretch>
          </p:blipFill>
          <p:spPr>
            <a:xfrm>
              <a:off x="16112597" y="10369328"/>
              <a:ext cx="1525404" cy="488676"/>
            </a:xfrm>
            <a:prstGeom prst="rect">
              <a:avLst/>
            </a:prstGeom>
          </p:spPr>
        </p:pic>
        <p:pic>
          <p:nvPicPr>
            <p:cNvPr id="28" name="object 4">
              <a:extLst>
                <a:ext uri="{FF2B5EF4-FFF2-40B4-BE49-F238E27FC236}">
                  <a16:creationId xmlns:a16="http://schemas.microsoft.com/office/drawing/2014/main" id="{3E03199F-A099-A647-94DD-178F1C805740}"/>
                </a:ext>
              </a:extLst>
            </p:cNvPr>
            <p:cNvPicPr/>
            <p:nvPr/>
          </p:nvPicPr>
          <p:blipFill>
            <a:blip r:embed="rId3" cstate="print">
              <a:biLevel thresh="25000"/>
            </a:blip>
            <a:stretch>
              <a:fillRect/>
            </a:stretch>
          </p:blipFill>
          <p:spPr>
            <a:xfrm>
              <a:off x="18076330" y="10239001"/>
              <a:ext cx="1253469" cy="597036"/>
            </a:xfrm>
            <a:prstGeom prst="rect">
              <a:avLst/>
            </a:prstGeom>
          </p:spPr>
        </p:pic>
      </p:grpSp>
      <p:pic>
        <p:nvPicPr>
          <p:cNvPr id="5" name="Gráfico 4" descr="Pasos de baile con relleno sólido">
            <a:extLst>
              <a:ext uri="{FF2B5EF4-FFF2-40B4-BE49-F238E27FC236}">
                <a16:creationId xmlns:a16="http://schemas.microsoft.com/office/drawing/2014/main" id="{0897527E-F337-5D4F-94F9-7860153AF9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107077" y="2062316"/>
            <a:ext cx="914400" cy="9144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E56639B7-74C8-3C4F-8A7E-80A74B4F1E41}"/>
              </a:ext>
            </a:extLst>
          </p:cNvPr>
          <p:cNvSpPr/>
          <p:nvPr/>
        </p:nvSpPr>
        <p:spPr>
          <a:xfrm>
            <a:off x="-932523" y="494014"/>
            <a:ext cx="2237543" cy="1074020"/>
          </a:xfrm>
          <a:prstGeom prst="rect">
            <a:avLst/>
          </a:pr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shade val="8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" name="object 5">
            <a:extLst>
              <a:ext uri="{FF2B5EF4-FFF2-40B4-BE49-F238E27FC236}">
                <a16:creationId xmlns:a16="http://schemas.microsoft.com/office/drawing/2014/main" id="{9DE1EC06-B277-0F14-76D1-CFB062A86E4C}"/>
              </a:ext>
            </a:extLst>
          </p:cNvPr>
          <p:cNvSpPr txBox="1"/>
          <p:nvPr/>
        </p:nvSpPr>
        <p:spPr>
          <a:xfrm>
            <a:off x="426433" y="271491"/>
            <a:ext cx="7967908" cy="723916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65"/>
              </a:spcBef>
            </a:pPr>
            <a:r>
              <a:rPr lang="es-ES" sz="4400" b="1" spc="-20" dirty="0">
                <a:solidFill>
                  <a:schemeClr val="bg1"/>
                </a:solidFill>
                <a:latin typeface="Exo2-SemiBold"/>
                <a:cs typeface="Exo2-SemiBold"/>
              </a:rPr>
              <a:t>Secuencia de egreso actual</a:t>
            </a:r>
          </a:p>
        </p:txBody>
      </p:sp>
      <p:graphicFrame>
        <p:nvGraphicFramePr>
          <p:cNvPr id="3" name="Diagrama 2">
            <a:extLst>
              <a:ext uri="{FF2B5EF4-FFF2-40B4-BE49-F238E27FC236}">
                <a16:creationId xmlns:a16="http://schemas.microsoft.com/office/drawing/2014/main" id="{DE80304C-59C4-C008-EA55-3B09F798626F}"/>
              </a:ext>
            </a:extLst>
          </p:cNvPr>
          <p:cNvGraphicFramePr/>
          <p:nvPr/>
        </p:nvGraphicFramePr>
        <p:xfrm>
          <a:off x="6122324" y="-18011"/>
          <a:ext cx="6553200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cxnSp>
        <p:nvCxnSpPr>
          <p:cNvPr id="6" name="Elbow Connector 5">
            <a:extLst>
              <a:ext uri="{FF2B5EF4-FFF2-40B4-BE49-F238E27FC236}">
                <a16:creationId xmlns:a16="http://schemas.microsoft.com/office/drawing/2014/main" id="{FE9FFB6D-53E7-4C5C-7F66-FCE3200CE87B}"/>
              </a:ext>
            </a:extLst>
          </p:cNvPr>
          <p:cNvCxnSpPr>
            <a:cxnSpLocks/>
          </p:cNvCxnSpPr>
          <p:nvPr/>
        </p:nvCxnSpPr>
        <p:spPr>
          <a:xfrm>
            <a:off x="7436844" y="2362200"/>
            <a:ext cx="1277277" cy="387670"/>
          </a:xfrm>
          <a:prstGeom prst="bentConnector3">
            <a:avLst>
              <a:gd name="adj1" fmla="val -580"/>
            </a:avLst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Elbow Connector 6">
            <a:extLst>
              <a:ext uri="{FF2B5EF4-FFF2-40B4-BE49-F238E27FC236}">
                <a16:creationId xmlns:a16="http://schemas.microsoft.com/office/drawing/2014/main" id="{595EED81-9B31-9FD6-65EF-F183C463D640}"/>
              </a:ext>
            </a:extLst>
          </p:cNvPr>
          <p:cNvCxnSpPr>
            <a:cxnSpLocks/>
          </p:cNvCxnSpPr>
          <p:nvPr/>
        </p:nvCxnSpPr>
        <p:spPr>
          <a:xfrm flipV="1">
            <a:off x="10028641" y="2362200"/>
            <a:ext cx="1406632" cy="387670"/>
          </a:xfrm>
          <a:prstGeom prst="bentConnector3">
            <a:avLst>
              <a:gd name="adj1" fmla="val 99461"/>
            </a:avLst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Imagen 2" descr="Diagrama&#10;&#10;Descripción generada automáticamente">
            <a:extLst>
              <a:ext uri="{FF2B5EF4-FFF2-40B4-BE49-F238E27FC236}">
                <a16:creationId xmlns:a16="http://schemas.microsoft.com/office/drawing/2014/main" id="{BC344558-89E0-971B-0C6C-B9DC1509DB72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26772" y="1"/>
            <a:ext cx="5177072" cy="68580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7" name="object 5">
            <a:extLst>
              <a:ext uri="{FF2B5EF4-FFF2-40B4-BE49-F238E27FC236}">
                <a16:creationId xmlns:a16="http://schemas.microsoft.com/office/drawing/2014/main" id="{6CC570AA-6329-BDCF-7100-EFCBDE7971A3}"/>
              </a:ext>
            </a:extLst>
          </p:cNvPr>
          <p:cNvSpPr txBox="1"/>
          <p:nvPr/>
        </p:nvSpPr>
        <p:spPr>
          <a:xfrm>
            <a:off x="3301964" y="18011"/>
            <a:ext cx="2915779" cy="1154803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65"/>
              </a:spcBef>
            </a:pPr>
            <a:r>
              <a:rPr lang="es-ES" sz="3600" b="1" spc="-20" dirty="0">
                <a:solidFill>
                  <a:schemeClr val="tx2"/>
                </a:solidFill>
                <a:latin typeface="Exo2-SemiBold"/>
                <a:cs typeface="Exo2-SemiBold"/>
              </a:rPr>
              <a:t>Secuencia de egreso actual</a:t>
            </a:r>
          </a:p>
        </p:txBody>
      </p:sp>
      <p:pic>
        <p:nvPicPr>
          <p:cNvPr id="4" name="Picture 14" descr="Shape, arrow&#10;&#10;Description automatically generated">
            <a:extLst>
              <a:ext uri="{FF2B5EF4-FFF2-40B4-BE49-F238E27FC236}">
                <a16:creationId xmlns:a16="http://schemas.microsoft.com/office/drawing/2014/main" id="{DDF962C0-6469-7CEA-AD49-8D167AFE38E8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14569" y="-39273"/>
            <a:ext cx="499260" cy="621528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8646A346-C4D3-5DE6-27B1-8EB9EB37BE1F}"/>
              </a:ext>
            </a:extLst>
          </p:cNvPr>
          <p:cNvSpPr/>
          <p:nvPr/>
        </p:nvSpPr>
        <p:spPr>
          <a:xfrm>
            <a:off x="7733846" y="6205886"/>
            <a:ext cx="3231999" cy="6396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7905837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upo 24">
            <a:extLst>
              <a:ext uri="{FF2B5EF4-FFF2-40B4-BE49-F238E27FC236}">
                <a16:creationId xmlns:a16="http://schemas.microsoft.com/office/drawing/2014/main" id="{5D93D3E9-88A4-2948-9EFB-943807D66F53}"/>
              </a:ext>
            </a:extLst>
          </p:cNvPr>
          <p:cNvGrpSpPr/>
          <p:nvPr/>
        </p:nvGrpSpPr>
        <p:grpSpPr>
          <a:xfrm>
            <a:off x="8454180" y="381000"/>
            <a:ext cx="3567297" cy="596347"/>
            <a:chOff x="15515856" y="10239001"/>
            <a:chExt cx="3813943" cy="637579"/>
          </a:xfrm>
        </p:grpSpPr>
        <p:sp>
          <p:nvSpPr>
            <p:cNvPr id="26" name="object 2">
              <a:extLst>
                <a:ext uri="{FF2B5EF4-FFF2-40B4-BE49-F238E27FC236}">
                  <a16:creationId xmlns:a16="http://schemas.microsoft.com/office/drawing/2014/main" id="{0B80F303-FFD4-F94F-8E47-F53F4E625410}"/>
                </a:ext>
              </a:extLst>
            </p:cNvPr>
            <p:cNvSpPr/>
            <p:nvPr/>
          </p:nvSpPr>
          <p:spPr>
            <a:xfrm>
              <a:off x="15515856" y="10344450"/>
              <a:ext cx="532765" cy="532130"/>
            </a:xfrm>
            <a:custGeom>
              <a:avLst/>
              <a:gdLst/>
              <a:ahLst/>
              <a:cxnLst/>
              <a:rect l="l" t="t" r="r" b="b"/>
              <a:pathLst>
                <a:path w="532765" h="532129">
                  <a:moveTo>
                    <a:pt x="104981" y="478790"/>
                  </a:moveTo>
                  <a:lnTo>
                    <a:pt x="140488" y="501650"/>
                  </a:lnTo>
                  <a:lnTo>
                    <a:pt x="179541" y="518160"/>
                  </a:lnTo>
                  <a:lnTo>
                    <a:pt x="221535" y="529590"/>
                  </a:lnTo>
                  <a:lnTo>
                    <a:pt x="265866" y="532130"/>
                  </a:lnTo>
                  <a:lnTo>
                    <a:pt x="313814" y="528320"/>
                  </a:lnTo>
                  <a:lnTo>
                    <a:pt x="358940" y="515620"/>
                  </a:lnTo>
                  <a:lnTo>
                    <a:pt x="378331" y="506730"/>
                  </a:lnTo>
                  <a:lnTo>
                    <a:pt x="199166" y="506730"/>
                  </a:lnTo>
                  <a:lnTo>
                    <a:pt x="196423" y="500380"/>
                  </a:lnTo>
                  <a:lnTo>
                    <a:pt x="193868" y="492760"/>
                  </a:lnTo>
                  <a:lnTo>
                    <a:pt x="191439" y="486410"/>
                  </a:lnTo>
                  <a:lnTo>
                    <a:pt x="160219" y="486410"/>
                  </a:lnTo>
                  <a:lnTo>
                    <a:pt x="140867" y="483870"/>
                  </a:lnTo>
                  <a:lnTo>
                    <a:pt x="122406" y="482600"/>
                  </a:lnTo>
                  <a:lnTo>
                    <a:pt x="104981" y="478790"/>
                  </a:lnTo>
                  <a:close/>
                </a:path>
                <a:path w="532765" h="532129">
                  <a:moveTo>
                    <a:pt x="453145" y="454660"/>
                  </a:moveTo>
                  <a:lnTo>
                    <a:pt x="316733" y="454660"/>
                  </a:lnTo>
                  <a:lnTo>
                    <a:pt x="294169" y="467360"/>
                  </a:lnTo>
                  <a:lnTo>
                    <a:pt x="265803" y="476250"/>
                  </a:lnTo>
                  <a:lnTo>
                    <a:pt x="232694" y="482600"/>
                  </a:lnTo>
                  <a:lnTo>
                    <a:pt x="195899" y="486410"/>
                  </a:lnTo>
                  <a:lnTo>
                    <a:pt x="196904" y="492760"/>
                  </a:lnTo>
                  <a:lnTo>
                    <a:pt x="199166" y="506730"/>
                  </a:lnTo>
                  <a:lnTo>
                    <a:pt x="378331" y="506730"/>
                  </a:lnTo>
                  <a:lnTo>
                    <a:pt x="400492" y="496570"/>
                  </a:lnTo>
                  <a:lnTo>
                    <a:pt x="437716" y="469900"/>
                  </a:lnTo>
                  <a:lnTo>
                    <a:pt x="453145" y="454660"/>
                  </a:lnTo>
                  <a:close/>
                </a:path>
                <a:path w="532765" h="532129">
                  <a:moveTo>
                    <a:pt x="357517" y="349250"/>
                  </a:moveTo>
                  <a:lnTo>
                    <a:pt x="325213" y="359410"/>
                  </a:lnTo>
                  <a:lnTo>
                    <a:pt x="289150" y="365760"/>
                  </a:lnTo>
                  <a:lnTo>
                    <a:pt x="249974" y="370840"/>
                  </a:lnTo>
                  <a:lnTo>
                    <a:pt x="208328" y="372110"/>
                  </a:lnTo>
                  <a:lnTo>
                    <a:pt x="186737" y="372110"/>
                  </a:lnTo>
                  <a:lnTo>
                    <a:pt x="187767" y="397510"/>
                  </a:lnTo>
                  <a:lnTo>
                    <a:pt x="189245" y="422910"/>
                  </a:lnTo>
                  <a:lnTo>
                    <a:pt x="191225" y="447040"/>
                  </a:lnTo>
                  <a:lnTo>
                    <a:pt x="193763" y="469900"/>
                  </a:lnTo>
                  <a:lnTo>
                    <a:pt x="205061" y="471170"/>
                  </a:lnTo>
                  <a:lnTo>
                    <a:pt x="210988" y="471170"/>
                  </a:lnTo>
                  <a:lnTo>
                    <a:pt x="240115" y="469900"/>
                  </a:lnTo>
                  <a:lnTo>
                    <a:pt x="267701" y="466090"/>
                  </a:lnTo>
                  <a:lnTo>
                    <a:pt x="293367" y="461010"/>
                  </a:lnTo>
                  <a:lnTo>
                    <a:pt x="316733" y="454660"/>
                  </a:lnTo>
                  <a:lnTo>
                    <a:pt x="453145" y="454660"/>
                  </a:lnTo>
                  <a:lnTo>
                    <a:pt x="469860" y="438150"/>
                  </a:lnTo>
                  <a:lnTo>
                    <a:pt x="481261" y="421640"/>
                  </a:lnTo>
                  <a:lnTo>
                    <a:pt x="344146" y="421640"/>
                  </a:lnTo>
                  <a:lnTo>
                    <a:pt x="348560" y="403860"/>
                  </a:lnTo>
                  <a:lnTo>
                    <a:pt x="352265" y="386080"/>
                  </a:lnTo>
                  <a:lnTo>
                    <a:pt x="355253" y="368300"/>
                  </a:lnTo>
                  <a:lnTo>
                    <a:pt x="357517" y="349250"/>
                  </a:lnTo>
                  <a:close/>
                </a:path>
                <a:path w="532765" h="532129">
                  <a:moveTo>
                    <a:pt x="5109" y="322580"/>
                  </a:moveTo>
                  <a:lnTo>
                    <a:pt x="21787" y="373380"/>
                  </a:lnTo>
                  <a:lnTo>
                    <a:pt x="48029" y="420370"/>
                  </a:lnTo>
                  <a:lnTo>
                    <a:pt x="103677" y="454660"/>
                  </a:lnTo>
                  <a:lnTo>
                    <a:pt x="141452" y="464820"/>
                  </a:lnTo>
                  <a:lnTo>
                    <a:pt x="186214" y="469900"/>
                  </a:lnTo>
                  <a:lnTo>
                    <a:pt x="180342" y="447040"/>
                  </a:lnTo>
                  <a:lnTo>
                    <a:pt x="178257" y="436880"/>
                  </a:lnTo>
                  <a:lnTo>
                    <a:pt x="95766" y="436880"/>
                  </a:lnTo>
                  <a:lnTo>
                    <a:pt x="82140" y="416560"/>
                  </a:lnTo>
                  <a:lnTo>
                    <a:pt x="69619" y="393700"/>
                  </a:lnTo>
                  <a:lnTo>
                    <a:pt x="58597" y="370840"/>
                  </a:lnTo>
                  <a:lnTo>
                    <a:pt x="49464" y="345440"/>
                  </a:lnTo>
                  <a:lnTo>
                    <a:pt x="36745" y="340360"/>
                  </a:lnTo>
                  <a:lnTo>
                    <a:pt x="25060" y="335280"/>
                  </a:lnTo>
                  <a:lnTo>
                    <a:pt x="14488" y="328930"/>
                  </a:lnTo>
                  <a:lnTo>
                    <a:pt x="5109" y="322580"/>
                  </a:lnTo>
                  <a:close/>
                </a:path>
                <a:path w="532765" h="532129">
                  <a:moveTo>
                    <a:pt x="66458" y="351790"/>
                  </a:moveTo>
                  <a:lnTo>
                    <a:pt x="72544" y="374650"/>
                  </a:lnTo>
                  <a:lnTo>
                    <a:pt x="79655" y="396240"/>
                  </a:lnTo>
                  <a:lnTo>
                    <a:pt x="87495" y="416560"/>
                  </a:lnTo>
                  <a:lnTo>
                    <a:pt x="95766" y="436880"/>
                  </a:lnTo>
                  <a:lnTo>
                    <a:pt x="178257" y="436880"/>
                  </a:lnTo>
                  <a:lnTo>
                    <a:pt x="175391" y="422910"/>
                  </a:lnTo>
                  <a:lnTo>
                    <a:pt x="171364" y="397510"/>
                  </a:lnTo>
                  <a:lnTo>
                    <a:pt x="168267" y="370840"/>
                  </a:lnTo>
                  <a:lnTo>
                    <a:pt x="140462" y="368300"/>
                  </a:lnTo>
                  <a:lnTo>
                    <a:pt x="114072" y="364490"/>
                  </a:lnTo>
                  <a:lnTo>
                    <a:pt x="89328" y="358140"/>
                  </a:lnTo>
                  <a:lnTo>
                    <a:pt x="66458" y="351790"/>
                  </a:lnTo>
                  <a:close/>
                </a:path>
                <a:path w="532765" h="532129">
                  <a:moveTo>
                    <a:pt x="524843" y="326390"/>
                  </a:moveTo>
                  <a:lnTo>
                    <a:pt x="404553" y="326390"/>
                  </a:lnTo>
                  <a:lnTo>
                    <a:pt x="396888" y="331470"/>
                  </a:lnTo>
                  <a:lnTo>
                    <a:pt x="388570" y="336550"/>
                  </a:lnTo>
                  <a:lnTo>
                    <a:pt x="379634" y="340360"/>
                  </a:lnTo>
                  <a:lnTo>
                    <a:pt x="370114" y="345440"/>
                  </a:lnTo>
                  <a:lnTo>
                    <a:pt x="365469" y="365760"/>
                  </a:lnTo>
                  <a:lnTo>
                    <a:pt x="359553" y="384810"/>
                  </a:lnTo>
                  <a:lnTo>
                    <a:pt x="352425" y="403860"/>
                  </a:lnTo>
                  <a:lnTo>
                    <a:pt x="344146" y="421640"/>
                  </a:lnTo>
                  <a:lnTo>
                    <a:pt x="481261" y="421640"/>
                  </a:lnTo>
                  <a:lnTo>
                    <a:pt x="496171" y="400050"/>
                  </a:lnTo>
                  <a:lnTo>
                    <a:pt x="515896" y="359410"/>
                  </a:lnTo>
                  <a:lnTo>
                    <a:pt x="524843" y="326390"/>
                  </a:lnTo>
                  <a:close/>
                </a:path>
                <a:path w="532765" h="532129">
                  <a:moveTo>
                    <a:pt x="187041" y="232410"/>
                  </a:moveTo>
                  <a:lnTo>
                    <a:pt x="186467" y="250190"/>
                  </a:lnTo>
                  <a:lnTo>
                    <a:pt x="186093" y="265430"/>
                  </a:lnTo>
                  <a:lnTo>
                    <a:pt x="185873" y="280670"/>
                  </a:lnTo>
                  <a:lnTo>
                    <a:pt x="185778" y="316230"/>
                  </a:lnTo>
                  <a:lnTo>
                    <a:pt x="185890" y="330200"/>
                  </a:lnTo>
                  <a:lnTo>
                    <a:pt x="186008" y="339090"/>
                  </a:lnTo>
                  <a:lnTo>
                    <a:pt x="186119" y="345440"/>
                  </a:lnTo>
                  <a:lnTo>
                    <a:pt x="235359" y="349250"/>
                  </a:lnTo>
                  <a:lnTo>
                    <a:pt x="280415" y="349250"/>
                  </a:lnTo>
                  <a:lnTo>
                    <a:pt x="333521" y="344170"/>
                  </a:lnTo>
                  <a:lnTo>
                    <a:pt x="358366" y="339090"/>
                  </a:lnTo>
                  <a:lnTo>
                    <a:pt x="359421" y="320040"/>
                  </a:lnTo>
                  <a:lnTo>
                    <a:pt x="359638" y="306070"/>
                  </a:lnTo>
                  <a:lnTo>
                    <a:pt x="359527" y="293370"/>
                  </a:lnTo>
                  <a:lnTo>
                    <a:pt x="356774" y="250190"/>
                  </a:lnTo>
                  <a:lnTo>
                    <a:pt x="208453" y="234950"/>
                  </a:lnTo>
                  <a:lnTo>
                    <a:pt x="187041" y="232410"/>
                  </a:lnTo>
                  <a:close/>
                </a:path>
                <a:path w="532765" h="532129">
                  <a:moveTo>
                    <a:pt x="66280" y="200660"/>
                  </a:moveTo>
                  <a:lnTo>
                    <a:pt x="59487" y="238760"/>
                  </a:lnTo>
                  <a:lnTo>
                    <a:pt x="57166" y="285750"/>
                  </a:lnTo>
                  <a:lnTo>
                    <a:pt x="57517" y="293370"/>
                  </a:lnTo>
                  <a:lnTo>
                    <a:pt x="107305" y="328930"/>
                  </a:lnTo>
                  <a:lnTo>
                    <a:pt x="166099" y="342900"/>
                  </a:lnTo>
                  <a:lnTo>
                    <a:pt x="165395" y="328930"/>
                  </a:lnTo>
                  <a:lnTo>
                    <a:pt x="165040" y="320040"/>
                  </a:lnTo>
                  <a:lnTo>
                    <a:pt x="164801" y="309880"/>
                  </a:lnTo>
                  <a:lnTo>
                    <a:pt x="164686" y="300990"/>
                  </a:lnTo>
                  <a:lnTo>
                    <a:pt x="164799" y="278130"/>
                  </a:lnTo>
                  <a:lnTo>
                    <a:pt x="165293" y="261620"/>
                  </a:lnTo>
                  <a:lnTo>
                    <a:pt x="166109" y="246380"/>
                  </a:lnTo>
                  <a:lnTo>
                    <a:pt x="167240" y="231140"/>
                  </a:lnTo>
                  <a:lnTo>
                    <a:pt x="137735" y="226060"/>
                  </a:lnTo>
                  <a:lnTo>
                    <a:pt x="110788" y="218440"/>
                  </a:lnTo>
                  <a:lnTo>
                    <a:pt x="86828" y="210820"/>
                  </a:lnTo>
                  <a:lnTo>
                    <a:pt x="66280" y="200660"/>
                  </a:lnTo>
                  <a:close/>
                </a:path>
                <a:path w="532765" h="532129">
                  <a:moveTo>
                    <a:pt x="521746" y="194310"/>
                  </a:moveTo>
                  <a:lnTo>
                    <a:pt x="403851" y="194310"/>
                  </a:lnTo>
                  <a:lnTo>
                    <a:pt x="396104" y="199390"/>
                  </a:lnTo>
                  <a:lnTo>
                    <a:pt x="387594" y="204470"/>
                  </a:lnTo>
                  <a:lnTo>
                    <a:pt x="378367" y="208280"/>
                  </a:lnTo>
                  <a:lnTo>
                    <a:pt x="368470" y="212090"/>
                  </a:lnTo>
                  <a:lnTo>
                    <a:pt x="370408" y="222250"/>
                  </a:lnTo>
                  <a:lnTo>
                    <a:pt x="372067" y="232410"/>
                  </a:lnTo>
                  <a:lnTo>
                    <a:pt x="373435" y="242570"/>
                  </a:lnTo>
                  <a:lnTo>
                    <a:pt x="374501" y="252730"/>
                  </a:lnTo>
                  <a:lnTo>
                    <a:pt x="375660" y="273050"/>
                  </a:lnTo>
                  <a:lnTo>
                    <a:pt x="375646" y="290830"/>
                  </a:lnTo>
                  <a:lnTo>
                    <a:pt x="375532" y="297180"/>
                  </a:lnTo>
                  <a:lnTo>
                    <a:pt x="374221" y="316230"/>
                  </a:lnTo>
                  <a:lnTo>
                    <a:pt x="371601" y="336550"/>
                  </a:lnTo>
                  <a:lnTo>
                    <a:pt x="388505" y="331470"/>
                  </a:lnTo>
                  <a:lnTo>
                    <a:pt x="404553" y="326390"/>
                  </a:lnTo>
                  <a:lnTo>
                    <a:pt x="524843" y="326390"/>
                  </a:lnTo>
                  <a:lnTo>
                    <a:pt x="528284" y="313690"/>
                  </a:lnTo>
                  <a:lnTo>
                    <a:pt x="532580" y="265430"/>
                  </a:lnTo>
                  <a:lnTo>
                    <a:pt x="528284" y="218440"/>
                  </a:lnTo>
                  <a:lnTo>
                    <a:pt x="521746" y="194310"/>
                  </a:lnTo>
                  <a:close/>
                </a:path>
                <a:path w="532765" h="532129">
                  <a:moveTo>
                    <a:pt x="26763" y="148590"/>
                  </a:moveTo>
                  <a:lnTo>
                    <a:pt x="16687" y="171450"/>
                  </a:lnTo>
                  <a:lnTo>
                    <a:pt x="8791" y="195580"/>
                  </a:lnTo>
                  <a:lnTo>
                    <a:pt x="3190" y="219710"/>
                  </a:lnTo>
                  <a:lnTo>
                    <a:pt x="0" y="246380"/>
                  </a:lnTo>
                  <a:lnTo>
                    <a:pt x="4475" y="260350"/>
                  </a:lnTo>
                  <a:lnTo>
                    <a:pt x="12629" y="273050"/>
                  </a:lnTo>
                  <a:lnTo>
                    <a:pt x="24208" y="285750"/>
                  </a:lnTo>
                  <a:lnTo>
                    <a:pt x="38962" y="297180"/>
                  </a:lnTo>
                  <a:lnTo>
                    <a:pt x="38289" y="290830"/>
                  </a:lnTo>
                  <a:lnTo>
                    <a:pt x="37801" y="284480"/>
                  </a:lnTo>
                  <a:lnTo>
                    <a:pt x="37502" y="278130"/>
                  </a:lnTo>
                  <a:lnTo>
                    <a:pt x="37402" y="270510"/>
                  </a:lnTo>
                  <a:lnTo>
                    <a:pt x="38299" y="250190"/>
                  </a:lnTo>
                  <a:lnTo>
                    <a:pt x="40904" y="229870"/>
                  </a:lnTo>
                  <a:lnTo>
                    <a:pt x="45088" y="209550"/>
                  </a:lnTo>
                  <a:lnTo>
                    <a:pt x="50720" y="190500"/>
                  </a:lnTo>
                  <a:lnTo>
                    <a:pt x="40486" y="180340"/>
                  </a:lnTo>
                  <a:lnTo>
                    <a:pt x="32927" y="171450"/>
                  </a:lnTo>
                  <a:lnTo>
                    <a:pt x="28243" y="160020"/>
                  </a:lnTo>
                  <a:lnTo>
                    <a:pt x="26637" y="149860"/>
                  </a:lnTo>
                  <a:lnTo>
                    <a:pt x="26763" y="148590"/>
                  </a:lnTo>
                  <a:close/>
                </a:path>
                <a:path w="532765" h="532129">
                  <a:moveTo>
                    <a:pt x="352083" y="218440"/>
                  </a:moveTo>
                  <a:lnTo>
                    <a:pt x="325190" y="224790"/>
                  </a:lnTo>
                  <a:lnTo>
                    <a:pt x="295689" y="229870"/>
                  </a:lnTo>
                  <a:lnTo>
                    <a:pt x="264018" y="233680"/>
                  </a:lnTo>
                  <a:lnTo>
                    <a:pt x="230610" y="234950"/>
                  </a:lnTo>
                  <a:lnTo>
                    <a:pt x="354748" y="234950"/>
                  </a:lnTo>
                  <a:lnTo>
                    <a:pt x="353878" y="228600"/>
                  </a:lnTo>
                  <a:lnTo>
                    <a:pt x="352083" y="218440"/>
                  </a:lnTo>
                  <a:close/>
                </a:path>
                <a:path w="532765" h="532129">
                  <a:moveTo>
                    <a:pt x="198643" y="104140"/>
                  </a:moveTo>
                  <a:lnTo>
                    <a:pt x="195180" y="128270"/>
                  </a:lnTo>
                  <a:lnTo>
                    <a:pt x="192308" y="153670"/>
                  </a:lnTo>
                  <a:lnTo>
                    <a:pt x="189993" y="180340"/>
                  </a:lnTo>
                  <a:lnTo>
                    <a:pt x="188203" y="208280"/>
                  </a:lnTo>
                  <a:lnTo>
                    <a:pt x="227551" y="213360"/>
                  </a:lnTo>
                  <a:lnTo>
                    <a:pt x="248255" y="214630"/>
                  </a:lnTo>
                  <a:lnTo>
                    <a:pt x="290620" y="214630"/>
                  </a:lnTo>
                  <a:lnTo>
                    <a:pt x="311138" y="213360"/>
                  </a:lnTo>
                  <a:lnTo>
                    <a:pt x="350177" y="208280"/>
                  </a:lnTo>
                  <a:lnTo>
                    <a:pt x="343062" y="177800"/>
                  </a:lnTo>
                  <a:lnTo>
                    <a:pt x="334209" y="149860"/>
                  </a:lnTo>
                  <a:lnTo>
                    <a:pt x="323747" y="121920"/>
                  </a:lnTo>
                  <a:lnTo>
                    <a:pt x="316202" y="106680"/>
                  </a:lnTo>
                  <a:lnTo>
                    <a:pt x="218646" y="106680"/>
                  </a:lnTo>
                  <a:lnTo>
                    <a:pt x="198643" y="104140"/>
                  </a:lnTo>
                  <a:close/>
                </a:path>
                <a:path w="532765" h="532129">
                  <a:moveTo>
                    <a:pt x="137550" y="83820"/>
                  </a:moveTo>
                  <a:lnTo>
                    <a:pt x="114258" y="83820"/>
                  </a:lnTo>
                  <a:lnTo>
                    <a:pt x="103634" y="101600"/>
                  </a:lnTo>
                  <a:lnTo>
                    <a:pt x="93630" y="121920"/>
                  </a:lnTo>
                  <a:lnTo>
                    <a:pt x="84443" y="143510"/>
                  </a:lnTo>
                  <a:lnTo>
                    <a:pt x="76269" y="165100"/>
                  </a:lnTo>
                  <a:lnTo>
                    <a:pt x="94638" y="177800"/>
                  </a:lnTo>
                  <a:lnTo>
                    <a:pt x="116606" y="187960"/>
                  </a:lnTo>
                  <a:lnTo>
                    <a:pt x="141797" y="196850"/>
                  </a:lnTo>
                  <a:lnTo>
                    <a:pt x="169837" y="204470"/>
                  </a:lnTo>
                  <a:lnTo>
                    <a:pt x="173608" y="176530"/>
                  </a:lnTo>
                  <a:lnTo>
                    <a:pt x="178286" y="151130"/>
                  </a:lnTo>
                  <a:lnTo>
                    <a:pt x="183795" y="125730"/>
                  </a:lnTo>
                  <a:lnTo>
                    <a:pt x="190057" y="102870"/>
                  </a:lnTo>
                  <a:lnTo>
                    <a:pt x="160581" y="95250"/>
                  </a:lnTo>
                  <a:lnTo>
                    <a:pt x="137550" y="83820"/>
                  </a:lnTo>
                  <a:close/>
                </a:path>
                <a:path w="532765" h="532129">
                  <a:moveTo>
                    <a:pt x="459574" y="83820"/>
                  </a:moveTo>
                  <a:lnTo>
                    <a:pt x="343026" y="83820"/>
                  </a:lnTo>
                  <a:lnTo>
                    <a:pt x="337460" y="87630"/>
                  </a:lnTo>
                  <a:lnTo>
                    <a:pt x="331284" y="90170"/>
                  </a:lnTo>
                  <a:lnTo>
                    <a:pt x="324545" y="92710"/>
                  </a:lnTo>
                  <a:lnTo>
                    <a:pt x="317288" y="95250"/>
                  </a:lnTo>
                  <a:lnTo>
                    <a:pt x="333027" y="119380"/>
                  </a:lnTo>
                  <a:lnTo>
                    <a:pt x="346664" y="146050"/>
                  </a:lnTo>
                  <a:lnTo>
                    <a:pt x="357970" y="173990"/>
                  </a:lnTo>
                  <a:lnTo>
                    <a:pt x="366711" y="204470"/>
                  </a:lnTo>
                  <a:lnTo>
                    <a:pt x="376415" y="201930"/>
                  </a:lnTo>
                  <a:lnTo>
                    <a:pt x="385866" y="200660"/>
                  </a:lnTo>
                  <a:lnTo>
                    <a:pt x="395025" y="198120"/>
                  </a:lnTo>
                  <a:lnTo>
                    <a:pt x="403851" y="194310"/>
                  </a:lnTo>
                  <a:lnTo>
                    <a:pt x="521746" y="194310"/>
                  </a:lnTo>
                  <a:lnTo>
                    <a:pt x="515896" y="172720"/>
                  </a:lnTo>
                  <a:lnTo>
                    <a:pt x="496171" y="132080"/>
                  </a:lnTo>
                  <a:lnTo>
                    <a:pt x="469860" y="93980"/>
                  </a:lnTo>
                  <a:lnTo>
                    <a:pt x="459574" y="83820"/>
                  </a:lnTo>
                  <a:close/>
                </a:path>
                <a:path w="532765" h="532129">
                  <a:moveTo>
                    <a:pt x="122488" y="41910"/>
                  </a:moveTo>
                  <a:lnTo>
                    <a:pt x="100599" y="57150"/>
                  </a:lnTo>
                  <a:lnTo>
                    <a:pt x="80425" y="74930"/>
                  </a:lnTo>
                  <a:lnTo>
                    <a:pt x="62118" y="93980"/>
                  </a:lnTo>
                  <a:lnTo>
                    <a:pt x="45831" y="115570"/>
                  </a:lnTo>
                  <a:lnTo>
                    <a:pt x="47085" y="125730"/>
                  </a:lnTo>
                  <a:lnTo>
                    <a:pt x="50761" y="135890"/>
                  </a:lnTo>
                  <a:lnTo>
                    <a:pt x="56728" y="146050"/>
                  </a:lnTo>
                  <a:lnTo>
                    <a:pt x="64856" y="154940"/>
                  </a:lnTo>
                  <a:lnTo>
                    <a:pt x="75520" y="135890"/>
                  </a:lnTo>
                  <a:lnTo>
                    <a:pt x="87452" y="116840"/>
                  </a:lnTo>
                  <a:lnTo>
                    <a:pt x="100437" y="99060"/>
                  </a:lnTo>
                  <a:lnTo>
                    <a:pt x="114258" y="83820"/>
                  </a:lnTo>
                  <a:lnTo>
                    <a:pt x="137550" y="83820"/>
                  </a:lnTo>
                  <a:lnTo>
                    <a:pt x="122562" y="71120"/>
                  </a:lnTo>
                  <a:lnTo>
                    <a:pt x="117211" y="55880"/>
                  </a:lnTo>
                  <a:lnTo>
                    <a:pt x="117211" y="50800"/>
                  </a:lnTo>
                  <a:lnTo>
                    <a:pt x="119053" y="45720"/>
                  </a:lnTo>
                  <a:lnTo>
                    <a:pt x="122488" y="41910"/>
                  </a:lnTo>
                  <a:close/>
                </a:path>
                <a:path w="532765" h="532129">
                  <a:moveTo>
                    <a:pt x="311802" y="97790"/>
                  </a:moveTo>
                  <a:lnTo>
                    <a:pt x="295818" y="101600"/>
                  </a:lnTo>
                  <a:lnTo>
                    <a:pt x="259575" y="106680"/>
                  </a:lnTo>
                  <a:lnTo>
                    <a:pt x="316202" y="106680"/>
                  </a:lnTo>
                  <a:lnTo>
                    <a:pt x="311802" y="97790"/>
                  </a:lnTo>
                  <a:close/>
                </a:path>
                <a:path w="532765" h="532129">
                  <a:moveTo>
                    <a:pt x="423535" y="52070"/>
                  </a:moveTo>
                  <a:lnTo>
                    <a:pt x="209072" y="52070"/>
                  </a:lnTo>
                  <a:lnTo>
                    <a:pt x="207064" y="60960"/>
                  </a:lnTo>
                  <a:lnTo>
                    <a:pt x="205157" y="68580"/>
                  </a:lnTo>
                  <a:lnTo>
                    <a:pt x="203354" y="77470"/>
                  </a:lnTo>
                  <a:lnTo>
                    <a:pt x="201658" y="86360"/>
                  </a:lnTo>
                  <a:lnTo>
                    <a:pt x="216451" y="90170"/>
                  </a:lnTo>
                  <a:lnTo>
                    <a:pt x="232431" y="92710"/>
                  </a:lnTo>
                  <a:lnTo>
                    <a:pt x="249406" y="93980"/>
                  </a:lnTo>
                  <a:lnTo>
                    <a:pt x="288559" y="93980"/>
                  </a:lnTo>
                  <a:lnTo>
                    <a:pt x="308692" y="91440"/>
                  </a:lnTo>
                  <a:lnTo>
                    <a:pt x="304933" y="85090"/>
                  </a:lnTo>
                  <a:lnTo>
                    <a:pt x="301006" y="78740"/>
                  </a:lnTo>
                  <a:lnTo>
                    <a:pt x="296996" y="72390"/>
                  </a:lnTo>
                  <a:lnTo>
                    <a:pt x="448002" y="72390"/>
                  </a:lnTo>
                  <a:lnTo>
                    <a:pt x="437716" y="62230"/>
                  </a:lnTo>
                  <a:lnTo>
                    <a:pt x="423535" y="52070"/>
                  </a:lnTo>
                  <a:close/>
                </a:path>
                <a:path w="532765" h="532129">
                  <a:moveTo>
                    <a:pt x="448002" y="72390"/>
                  </a:moveTo>
                  <a:lnTo>
                    <a:pt x="296996" y="72390"/>
                  </a:lnTo>
                  <a:lnTo>
                    <a:pt x="302734" y="77470"/>
                  </a:lnTo>
                  <a:lnTo>
                    <a:pt x="308241" y="83820"/>
                  </a:lnTo>
                  <a:lnTo>
                    <a:pt x="313466" y="90170"/>
                  </a:lnTo>
                  <a:lnTo>
                    <a:pt x="328933" y="87630"/>
                  </a:lnTo>
                  <a:lnTo>
                    <a:pt x="336167" y="86360"/>
                  </a:lnTo>
                  <a:lnTo>
                    <a:pt x="343026" y="83820"/>
                  </a:lnTo>
                  <a:lnTo>
                    <a:pt x="459574" y="83820"/>
                  </a:lnTo>
                  <a:lnTo>
                    <a:pt x="448002" y="72390"/>
                  </a:lnTo>
                  <a:close/>
                </a:path>
                <a:path w="532765" h="532129">
                  <a:moveTo>
                    <a:pt x="265866" y="0"/>
                  </a:moveTo>
                  <a:lnTo>
                    <a:pt x="240384" y="0"/>
                  </a:lnTo>
                  <a:lnTo>
                    <a:pt x="215587" y="3810"/>
                  </a:lnTo>
                  <a:lnTo>
                    <a:pt x="168466" y="17780"/>
                  </a:lnTo>
                  <a:lnTo>
                    <a:pt x="146571" y="45720"/>
                  </a:lnTo>
                  <a:lnTo>
                    <a:pt x="150062" y="57150"/>
                  </a:lnTo>
                  <a:lnTo>
                    <a:pt x="159979" y="68580"/>
                  </a:lnTo>
                  <a:lnTo>
                    <a:pt x="175487" y="77470"/>
                  </a:lnTo>
                  <a:lnTo>
                    <a:pt x="195753" y="85090"/>
                  </a:lnTo>
                  <a:lnTo>
                    <a:pt x="198910" y="76200"/>
                  </a:lnTo>
                  <a:lnTo>
                    <a:pt x="202188" y="67310"/>
                  </a:lnTo>
                  <a:lnTo>
                    <a:pt x="205578" y="59690"/>
                  </a:lnTo>
                  <a:lnTo>
                    <a:pt x="209072" y="52070"/>
                  </a:lnTo>
                  <a:lnTo>
                    <a:pt x="423535" y="52070"/>
                  </a:lnTo>
                  <a:lnTo>
                    <a:pt x="400492" y="35560"/>
                  </a:lnTo>
                  <a:lnTo>
                    <a:pt x="358940" y="16510"/>
                  </a:lnTo>
                  <a:lnTo>
                    <a:pt x="313814" y="3810"/>
                  </a:lnTo>
                  <a:lnTo>
                    <a:pt x="265866" y="0"/>
                  </a:lnTo>
                  <a:close/>
                </a:path>
              </a:pathLst>
            </a:custGeom>
            <a:solidFill>
              <a:schemeClr val="bg1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27" name="object 3">
              <a:extLst>
                <a:ext uri="{FF2B5EF4-FFF2-40B4-BE49-F238E27FC236}">
                  <a16:creationId xmlns:a16="http://schemas.microsoft.com/office/drawing/2014/main" id="{39074BE0-2ADA-B743-8DF8-292745B4090E}"/>
                </a:ext>
              </a:extLst>
            </p:cNvPr>
            <p:cNvPicPr/>
            <p:nvPr/>
          </p:nvPicPr>
          <p:blipFill>
            <a:blip r:embed="rId2" cstate="print">
              <a:biLevel thresh="25000"/>
            </a:blip>
            <a:stretch>
              <a:fillRect/>
            </a:stretch>
          </p:blipFill>
          <p:spPr>
            <a:xfrm>
              <a:off x="16112597" y="10369328"/>
              <a:ext cx="1525404" cy="488676"/>
            </a:xfrm>
            <a:prstGeom prst="rect">
              <a:avLst/>
            </a:prstGeom>
          </p:spPr>
        </p:pic>
        <p:pic>
          <p:nvPicPr>
            <p:cNvPr id="28" name="object 4">
              <a:extLst>
                <a:ext uri="{FF2B5EF4-FFF2-40B4-BE49-F238E27FC236}">
                  <a16:creationId xmlns:a16="http://schemas.microsoft.com/office/drawing/2014/main" id="{3E03199F-A099-A647-94DD-178F1C805740}"/>
                </a:ext>
              </a:extLst>
            </p:cNvPr>
            <p:cNvPicPr/>
            <p:nvPr/>
          </p:nvPicPr>
          <p:blipFill>
            <a:blip r:embed="rId3" cstate="print">
              <a:biLevel thresh="25000"/>
            </a:blip>
            <a:stretch>
              <a:fillRect/>
            </a:stretch>
          </p:blipFill>
          <p:spPr>
            <a:xfrm>
              <a:off x="18076330" y="10239001"/>
              <a:ext cx="1253469" cy="597036"/>
            </a:xfrm>
            <a:prstGeom prst="rect">
              <a:avLst/>
            </a:prstGeom>
          </p:spPr>
        </p:pic>
      </p:grpSp>
      <p:pic>
        <p:nvPicPr>
          <p:cNvPr id="5" name="Gráfico 4" descr="Pasos de baile con relleno sólido">
            <a:extLst>
              <a:ext uri="{FF2B5EF4-FFF2-40B4-BE49-F238E27FC236}">
                <a16:creationId xmlns:a16="http://schemas.microsoft.com/office/drawing/2014/main" id="{0897527E-F337-5D4F-94F9-7860153AF9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107077" y="2062316"/>
            <a:ext cx="914400" cy="9144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E56639B7-74C8-3C4F-8A7E-80A74B4F1E41}"/>
              </a:ext>
            </a:extLst>
          </p:cNvPr>
          <p:cNvSpPr/>
          <p:nvPr/>
        </p:nvSpPr>
        <p:spPr>
          <a:xfrm>
            <a:off x="-932523" y="494014"/>
            <a:ext cx="2237543" cy="1074020"/>
          </a:xfrm>
          <a:prstGeom prst="rect">
            <a:avLst/>
          </a:pr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shade val="8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" name="object 5">
            <a:extLst>
              <a:ext uri="{FF2B5EF4-FFF2-40B4-BE49-F238E27FC236}">
                <a16:creationId xmlns:a16="http://schemas.microsoft.com/office/drawing/2014/main" id="{9DE1EC06-B277-0F14-76D1-CFB062A86E4C}"/>
              </a:ext>
            </a:extLst>
          </p:cNvPr>
          <p:cNvSpPr txBox="1"/>
          <p:nvPr/>
        </p:nvSpPr>
        <p:spPr>
          <a:xfrm>
            <a:off x="426433" y="271491"/>
            <a:ext cx="7967908" cy="723916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65"/>
              </a:spcBef>
            </a:pPr>
            <a:r>
              <a:rPr lang="es-ES" sz="4400" b="1" spc="-20" dirty="0">
                <a:solidFill>
                  <a:schemeClr val="bg1"/>
                </a:solidFill>
                <a:latin typeface="Exo2-SemiBold"/>
                <a:cs typeface="Exo2-SemiBold"/>
              </a:rPr>
              <a:t>Secuencia de egreso actual</a:t>
            </a:r>
          </a:p>
        </p:txBody>
      </p:sp>
      <p:graphicFrame>
        <p:nvGraphicFramePr>
          <p:cNvPr id="3" name="Diagrama 2">
            <a:extLst>
              <a:ext uri="{FF2B5EF4-FFF2-40B4-BE49-F238E27FC236}">
                <a16:creationId xmlns:a16="http://schemas.microsoft.com/office/drawing/2014/main" id="{DE80304C-59C4-C008-EA55-3B09F798626F}"/>
              </a:ext>
            </a:extLst>
          </p:cNvPr>
          <p:cNvGraphicFramePr/>
          <p:nvPr/>
        </p:nvGraphicFramePr>
        <p:xfrm>
          <a:off x="6122324" y="-18011"/>
          <a:ext cx="6553200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cxnSp>
        <p:nvCxnSpPr>
          <p:cNvPr id="6" name="Elbow Connector 5">
            <a:extLst>
              <a:ext uri="{FF2B5EF4-FFF2-40B4-BE49-F238E27FC236}">
                <a16:creationId xmlns:a16="http://schemas.microsoft.com/office/drawing/2014/main" id="{FE9FFB6D-53E7-4C5C-7F66-FCE3200CE87B}"/>
              </a:ext>
            </a:extLst>
          </p:cNvPr>
          <p:cNvCxnSpPr>
            <a:cxnSpLocks/>
          </p:cNvCxnSpPr>
          <p:nvPr/>
        </p:nvCxnSpPr>
        <p:spPr>
          <a:xfrm>
            <a:off x="7436844" y="2362200"/>
            <a:ext cx="1277277" cy="387670"/>
          </a:xfrm>
          <a:prstGeom prst="bentConnector3">
            <a:avLst>
              <a:gd name="adj1" fmla="val -580"/>
            </a:avLst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Elbow Connector 6">
            <a:extLst>
              <a:ext uri="{FF2B5EF4-FFF2-40B4-BE49-F238E27FC236}">
                <a16:creationId xmlns:a16="http://schemas.microsoft.com/office/drawing/2014/main" id="{595EED81-9B31-9FD6-65EF-F183C463D640}"/>
              </a:ext>
            </a:extLst>
          </p:cNvPr>
          <p:cNvCxnSpPr>
            <a:cxnSpLocks/>
          </p:cNvCxnSpPr>
          <p:nvPr/>
        </p:nvCxnSpPr>
        <p:spPr>
          <a:xfrm flipV="1">
            <a:off x="10028641" y="2362200"/>
            <a:ext cx="1406632" cy="387670"/>
          </a:xfrm>
          <a:prstGeom prst="bentConnector3">
            <a:avLst>
              <a:gd name="adj1" fmla="val 99461"/>
            </a:avLst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Imagen 2" descr="Diagrama&#10;&#10;Descripción generada automáticamente">
            <a:extLst>
              <a:ext uri="{FF2B5EF4-FFF2-40B4-BE49-F238E27FC236}">
                <a16:creationId xmlns:a16="http://schemas.microsoft.com/office/drawing/2014/main" id="{BC344558-89E0-971B-0C6C-B9DC1509DB72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26772" y="1"/>
            <a:ext cx="5177072" cy="68580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7" name="object 5">
            <a:extLst>
              <a:ext uri="{FF2B5EF4-FFF2-40B4-BE49-F238E27FC236}">
                <a16:creationId xmlns:a16="http://schemas.microsoft.com/office/drawing/2014/main" id="{6CC570AA-6329-BDCF-7100-EFCBDE7971A3}"/>
              </a:ext>
            </a:extLst>
          </p:cNvPr>
          <p:cNvSpPr txBox="1"/>
          <p:nvPr/>
        </p:nvSpPr>
        <p:spPr>
          <a:xfrm>
            <a:off x="3301964" y="18011"/>
            <a:ext cx="2915779" cy="1154803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65"/>
              </a:spcBef>
            </a:pPr>
            <a:r>
              <a:rPr lang="es-ES" sz="3600" b="1" spc="-20" dirty="0">
                <a:solidFill>
                  <a:schemeClr val="tx2"/>
                </a:solidFill>
                <a:latin typeface="Exo2-SemiBold"/>
                <a:cs typeface="Exo2-SemiBold"/>
              </a:rPr>
              <a:t>Secuencia de egreso actual</a:t>
            </a:r>
          </a:p>
        </p:txBody>
      </p:sp>
      <p:pic>
        <p:nvPicPr>
          <p:cNvPr id="4" name="Picture 14" descr="Shape, arrow&#10;&#10;Description automatically generated">
            <a:extLst>
              <a:ext uri="{FF2B5EF4-FFF2-40B4-BE49-F238E27FC236}">
                <a16:creationId xmlns:a16="http://schemas.microsoft.com/office/drawing/2014/main" id="{DDF962C0-6469-7CEA-AD49-8D167AFE38E8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000" y="-31149"/>
            <a:ext cx="367507" cy="457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0764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10"/>
          <p:cNvSpPr/>
          <p:nvPr/>
        </p:nvSpPr>
        <p:spPr>
          <a:xfrm>
            <a:off x="0" y="0"/>
            <a:ext cx="12192000" cy="1524000"/>
          </a:xfrm>
          <a:custGeom>
            <a:avLst/>
            <a:gdLst/>
            <a:ahLst/>
            <a:cxnLst/>
            <a:rect l="l" t="t" r="r" b="b"/>
            <a:pathLst>
              <a:path w="12192000" h="3176270">
                <a:moveTo>
                  <a:pt x="6483654" y="2779395"/>
                </a:moveTo>
                <a:lnTo>
                  <a:pt x="5690539" y="2779395"/>
                </a:lnTo>
                <a:lnTo>
                  <a:pt x="6087097" y="3175965"/>
                </a:lnTo>
                <a:lnTo>
                  <a:pt x="6483654" y="2779395"/>
                </a:lnTo>
                <a:close/>
              </a:path>
              <a:path w="12192000" h="3176270">
                <a:moveTo>
                  <a:pt x="12192000" y="0"/>
                </a:moveTo>
                <a:lnTo>
                  <a:pt x="0" y="0"/>
                </a:lnTo>
                <a:lnTo>
                  <a:pt x="0" y="2779395"/>
                </a:lnTo>
                <a:lnTo>
                  <a:pt x="12192000" y="2779395"/>
                </a:lnTo>
                <a:lnTo>
                  <a:pt x="12192000" y="0"/>
                </a:lnTo>
                <a:close/>
              </a:path>
            </a:pathLst>
          </a:custGeom>
          <a:gradFill flip="none" rotWithShape="1">
            <a:gsLst>
              <a:gs pos="0">
                <a:srgbClr val="2780B5"/>
              </a:gs>
              <a:gs pos="23000">
                <a:srgbClr val="228DB4"/>
              </a:gs>
              <a:gs pos="69000">
                <a:srgbClr val="1E97B3"/>
              </a:gs>
              <a:gs pos="97000">
                <a:srgbClr val="2780B5"/>
              </a:gs>
            </a:gsLst>
            <a:path path="circle">
              <a:fillToRect r="100000" b="100000"/>
            </a:path>
            <a:tileRect l="-100000" t="-100000"/>
          </a:gradFill>
        </p:spPr>
        <p:txBody>
          <a:bodyPr wrap="square" lIns="0" tIns="0" rIns="0" bIns="0" rtlCol="0"/>
          <a:lstStyle/>
          <a:p>
            <a:endParaRPr dirty="0"/>
          </a:p>
        </p:txBody>
      </p:sp>
      <p:grpSp>
        <p:nvGrpSpPr>
          <p:cNvPr id="25" name="Grupo 24">
            <a:extLst>
              <a:ext uri="{FF2B5EF4-FFF2-40B4-BE49-F238E27FC236}">
                <a16:creationId xmlns:a16="http://schemas.microsoft.com/office/drawing/2014/main" id="{5D93D3E9-88A4-2948-9EFB-943807D66F53}"/>
              </a:ext>
            </a:extLst>
          </p:cNvPr>
          <p:cNvGrpSpPr/>
          <p:nvPr/>
        </p:nvGrpSpPr>
        <p:grpSpPr>
          <a:xfrm>
            <a:off x="8454180" y="381000"/>
            <a:ext cx="3567297" cy="596347"/>
            <a:chOff x="15515856" y="10239001"/>
            <a:chExt cx="3813943" cy="637579"/>
          </a:xfrm>
        </p:grpSpPr>
        <p:sp>
          <p:nvSpPr>
            <p:cNvPr id="26" name="object 2">
              <a:extLst>
                <a:ext uri="{FF2B5EF4-FFF2-40B4-BE49-F238E27FC236}">
                  <a16:creationId xmlns:a16="http://schemas.microsoft.com/office/drawing/2014/main" id="{0B80F303-FFD4-F94F-8E47-F53F4E625410}"/>
                </a:ext>
              </a:extLst>
            </p:cNvPr>
            <p:cNvSpPr/>
            <p:nvPr/>
          </p:nvSpPr>
          <p:spPr>
            <a:xfrm>
              <a:off x="15515856" y="10344450"/>
              <a:ext cx="532765" cy="532130"/>
            </a:xfrm>
            <a:custGeom>
              <a:avLst/>
              <a:gdLst/>
              <a:ahLst/>
              <a:cxnLst/>
              <a:rect l="l" t="t" r="r" b="b"/>
              <a:pathLst>
                <a:path w="532765" h="532129">
                  <a:moveTo>
                    <a:pt x="104981" y="478790"/>
                  </a:moveTo>
                  <a:lnTo>
                    <a:pt x="140488" y="501650"/>
                  </a:lnTo>
                  <a:lnTo>
                    <a:pt x="179541" y="518160"/>
                  </a:lnTo>
                  <a:lnTo>
                    <a:pt x="221535" y="529590"/>
                  </a:lnTo>
                  <a:lnTo>
                    <a:pt x="265866" y="532130"/>
                  </a:lnTo>
                  <a:lnTo>
                    <a:pt x="313814" y="528320"/>
                  </a:lnTo>
                  <a:lnTo>
                    <a:pt x="358940" y="515620"/>
                  </a:lnTo>
                  <a:lnTo>
                    <a:pt x="378331" y="506730"/>
                  </a:lnTo>
                  <a:lnTo>
                    <a:pt x="199166" y="506730"/>
                  </a:lnTo>
                  <a:lnTo>
                    <a:pt x="196423" y="500380"/>
                  </a:lnTo>
                  <a:lnTo>
                    <a:pt x="193868" y="492760"/>
                  </a:lnTo>
                  <a:lnTo>
                    <a:pt x="191439" y="486410"/>
                  </a:lnTo>
                  <a:lnTo>
                    <a:pt x="160219" y="486410"/>
                  </a:lnTo>
                  <a:lnTo>
                    <a:pt x="140867" y="483870"/>
                  </a:lnTo>
                  <a:lnTo>
                    <a:pt x="122406" y="482600"/>
                  </a:lnTo>
                  <a:lnTo>
                    <a:pt x="104981" y="478790"/>
                  </a:lnTo>
                  <a:close/>
                </a:path>
                <a:path w="532765" h="532129">
                  <a:moveTo>
                    <a:pt x="453145" y="454660"/>
                  </a:moveTo>
                  <a:lnTo>
                    <a:pt x="316733" y="454660"/>
                  </a:lnTo>
                  <a:lnTo>
                    <a:pt x="294169" y="467360"/>
                  </a:lnTo>
                  <a:lnTo>
                    <a:pt x="265803" y="476250"/>
                  </a:lnTo>
                  <a:lnTo>
                    <a:pt x="232694" y="482600"/>
                  </a:lnTo>
                  <a:lnTo>
                    <a:pt x="195899" y="486410"/>
                  </a:lnTo>
                  <a:lnTo>
                    <a:pt x="196904" y="492760"/>
                  </a:lnTo>
                  <a:lnTo>
                    <a:pt x="199166" y="506730"/>
                  </a:lnTo>
                  <a:lnTo>
                    <a:pt x="378331" y="506730"/>
                  </a:lnTo>
                  <a:lnTo>
                    <a:pt x="400492" y="496570"/>
                  </a:lnTo>
                  <a:lnTo>
                    <a:pt x="437716" y="469900"/>
                  </a:lnTo>
                  <a:lnTo>
                    <a:pt x="453145" y="454660"/>
                  </a:lnTo>
                  <a:close/>
                </a:path>
                <a:path w="532765" h="532129">
                  <a:moveTo>
                    <a:pt x="357517" y="349250"/>
                  </a:moveTo>
                  <a:lnTo>
                    <a:pt x="325213" y="359410"/>
                  </a:lnTo>
                  <a:lnTo>
                    <a:pt x="289150" y="365760"/>
                  </a:lnTo>
                  <a:lnTo>
                    <a:pt x="249974" y="370840"/>
                  </a:lnTo>
                  <a:lnTo>
                    <a:pt x="208328" y="372110"/>
                  </a:lnTo>
                  <a:lnTo>
                    <a:pt x="186737" y="372110"/>
                  </a:lnTo>
                  <a:lnTo>
                    <a:pt x="187767" y="397510"/>
                  </a:lnTo>
                  <a:lnTo>
                    <a:pt x="189245" y="422910"/>
                  </a:lnTo>
                  <a:lnTo>
                    <a:pt x="191225" y="447040"/>
                  </a:lnTo>
                  <a:lnTo>
                    <a:pt x="193763" y="469900"/>
                  </a:lnTo>
                  <a:lnTo>
                    <a:pt x="205061" y="471170"/>
                  </a:lnTo>
                  <a:lnTo>
                    <a:pt x="210988" y="471170"/>
                  </a:lnTo>
                  <a:lnTo>
                    <a:pt x="240115" y="469900"/>
                  </a:lnTo>
                  <a:lnTo>
                    <a:pt x="267701" y="466090"/>
                  </a:lnTo>
                  <a:lnTo>
                    <a:pt x="293367" y="461010"/>
                  </a:lnTo>
                  <a:lnTo>
                    <a:pt x="316733" y="454660"/>
                  </a:lnTo>
                  <a:lnTo>
                    <a:pt x="453145" y="454660"/>
                  </a:lnTo>
                  <a:lnTo>
                    <a:pt x="469860" y="438150"/>
                  </a:lnTo>
                  <a:lnTo>
                    <a:pt x="481261" y="421640"/>
                  </a:lnTo>
                  <a:lnTo>
                    <a:pt x="344146" y="421640"/>
                  </a:lnTo>
                  <a:lnTo>
                    <a:pt x="348560" y="403860"/>
                  </a:lnTo>
                  <a:lnTo>
                    <a:pt x="352265" y="386080"/>
                  </a:lnTo>
                  <a:lnTo>
                    <a:pt x="355253" y="368300"/>
                  </a:lnTo>
                  <a:lnTo>
                    <a:pt x="357517" y="349250"/>
                  </a:lnTo>
                  <a:close/>
                </a:path>
                <a:path w="532765" h="532129">
                  <a:moveTo>
                    <a:pt x="5109" y="322580"/>
                  </a:moveTo>
                  <a:lnTo>
                    <a:pt x="21787" y="373380"/>
                  </a:lnTo>
                  <a:lnTo>
                    <a:pt x="48029" y="420370"/>
                  </a:lnTo>
                  <a:lnTo>
                    <a:pt x="103677" y="454660"/>
                  </a:lnTo>
                  <a:lnTo>
                    <a:pt x="141452" y="464820"/>
                  </a:lnTo>
                  <a:lnTo>
                    <a:pt x="186214" y="469900"/>
                  </a:lnTo>
                  <a:lnTo>
                    <a:pt x="180342" y="447040"/>
                  </a:lnTo>
                  <a:lnTo>
                    <a:pt x="178257" y="436880"/>
                  </a:lnTo>
                  <a:lnTo>
                    <a:pt x="95766" y="436880"/>
                  </a:lnTo>
                  <a:lnTo>
                    <a:pt x="82140" y="416560"/>
                  </a:lnTo>
                  <a:lnTo>
                    <a:pt x="69619" y="393700"/>
                  </a:lnTo>
                  <a:lnTo>
                    <a:pt x="58597" y="370840"/>
                  </a:lnTo>
                  <a:lnTo>
                    <a:pt x="49464" y="345440"/>
                  </a:lnTo>
                  <a:lnTo>
                    <a:pt x="36745" y="340360"/>
                  </a:lnTo>
                  <a:lnTo>
                    <a:pt x="25060" y="335280"/>
                  </a:lnTo>
                  <a:lnTo>
                    <a:pt x="14488" y="328930"/>
                  </a:lnTo>
                  <a:lnTo>
                    <a:pt x="5109" y="322580"/>
                  </a:lnTo>
                  <a:close/>
                </a:path>
                <a:path w="532765" h="532129">
                  <a:moveTo>
                    <a:pt x="66458" y="351790"/>
                  </a:moveTo>
                  <a:lnTo>
                    <a:pt x="72544" y="374650"/>
                  </a:lnTo>
                  <a:lnTo>
                    <a:pt x="79655" y="396240"/>
                  </a:lnTo>
                  <a:lnTo>
                    <a:pt x="87495" y="416560"/>
                  </a:lnTo>
                  <a:lnTo>
                    <a:pt x="95766" y="436880"/>
                  </a:lnTo>
                  <a:lnTo>
                    <a:pt x="178257" y="436880"/>
                  </a:lnTo>
                  <a:lnTo>
                    <a:pt x="175391" y="422910"/>
                  </a:lnTo>
                  <a:lnTo>
                    <a:pt x="171364" y="397510"/>
                  </a:lnTo>
                  <a:lnTo>
                    <a:pt x="168267" y="370840"/>
                  </a:lnTo>
                  <a:lnTo>
                    <a:pt x="140462" y="368300"/>
                  </a:lnTo>
                  <a:lnTo>
                    <a:pt x="114072" y="364490"/>
                  </a:lnTo>
                  <a:lnTo>
                    <a:pt x="89328" y="358140"/>
                  </a:lnTo>
                  <a:lnTo>
                    <a:pt x="66458" y="351790"/>
                  </a:lnTo>
                  <a:close/>
                </a:path>
                <a:path w="532765" h="532129">
                  <a:moveTo>
                    <a:pt x="524843" y="326390"/>
                  </a:moveTo>
                  <a:lnTo>
                    <a:pt x="404553" y="326390"/>
                  </a:lnTo>
                  <a:lnTo>
                    <a:pt x="396888" y="331470"/>
                  </a:lnTo>
                  <a:lnTo>
                    <a:pt x="388570" y="336550"/>
                  </a:lnTo>
                  <a:lnTo>
                    <a:pt x="379634" y="340360"/>
                  </a:lnTo>
                  <a:lnTo>
                    <a:pt x="370114" y="345440"/>
                  </a:lnTo>
                  <a:lnTo>
                    <a:pt x="365469" y="365760"/>
                  </a:lnTo>
                  <a:lnTo>
                    <a:pt x="359553" y="384810"/>
                  </a:lnTo>
                  <a:lnTo>
                    <a:pt x="352425" y="403860"/>
                  </a:lnTo>
                  <a:lnTo>
                    <a:pt x="344146" y="421640"/>
                  </a:lnTo>
                  <a:lnTo>
                    <a:pt x="481261" y="421640"/>
                  </a:lnTo>
                  <a:lnTo>
                    <a:pt x="496171" y="400050"/>
                  </a:lnTo>
                  <a:lnTo>
                    <a:pt x="515896" y="359410"/>
                  </a:lnTo>
                  <a:lnTo>
                    <a:pt x="524843" y="326390"/>
                  </a:lnTo>
                  <a:close/>
                </a:path>
                <a:path w="532765" h="532129">
                  <a:moveTo>
                    <a:pt x="187041" y="232410"/>
                  </a:moveTo>
                  <a:lnTo>
                    <a:pt x="186467" y="250190"/>
                  </a:lnTo>
                  <a:lnTo>
                    <a:pt x="186093" y="265430"/>
                  </a:lnTo>
                  <a:lnTo>
                    <a:pt x="185873" y="280670"/>
                  </a:lnTo>
                  <a:lnTo>
                    <a:pt x="185778" y="316230"/>
                  </a:lnTo>
                  <a:lnTo>
                    <a:pt x="185890" y="330200"/>
                  </a:lnTo>
                  <a:lnTo>
                    <a:pt x="186008" y="339090"/>
                  </a:lnTo>
                  <a:lnTo>
                    <a:pt x="186119" y="345440"/>
                  </a:lnTo>
                  <a:lnTo>
                    <a:pt x="235359" y="349250"/>
                  </a:lnTo>
                  <a:lnTo>
                    <a:pt x="280415" y="349250"/>
                  </a:lnTo>
                  <a:lnTo>
                    <a:pt x="333521" y="344170"/>
                  </a:lnTo>
                  <a:lnTo>
                    <a:pt x="358366" y="339090"/>
                  </a:lnTo>
                  <a:lnTo>
                    <a:pt x="359421" y="320040"/>
                  </a:lnTo>
                  <a:lnTo>
                    <a:pt x="359638" y="306070"/>
                  </a:lnTo>
                  <a:lnTo>
                    <a:pt x="359527" y="293370"/>
                  </a:lnTo>
                  <a:lnTo>
                    <a:pt x="356774" y="250190"/>
                  </a:lnTo>
                  <a:lnTo>
                    <a:pt x="208453" y="234950"/>
                  </a:lnTo>
                  <a:lnTo>
                    <a:pt x="187041" y="232410"/>
                  </a:lnTo>
                  <a:close/>
                </a:path>
                <a:path w="532765" h="532129">
                  <a:moveTo>
                    <a:pt x="66280" y="200660"/>
                  </a:moveTo>
                  <a:lnTo>
                    <a:pt x="59487" y="238760"/>
                  </a:lnTo>
                  <a:lnTo>
                    <a:pt x="57166" y="285750"/>
                  </a:lnTo>
                  <a:lnTo>
                    <a:pt x="57517" y="293370"/>
                  </a:lnTo>
                  <a:lnTo>
                    <a:pt x="107305" y="328930"/>
                  </a:lnTo>
                  <a:lnTo>
                    <a:pt x="166099" y="342900"/>
                  </a:lnTo>
                  <a:lnTo>
                    <a:pt x="165395" y="328930"/>
                  </a:lnTo>
                  <a:lnTo>
                    <a:pt x="165040" y="320040"/>
                  </a:lnTo>
                  <a:lnTo>
                    <a:pt x="164801" y="309880"/>
                  </a:lnTo>
                  <a:lnTo>
                    <a:pt x="164686" y="300990"/>
                  </a:lnTo>
                  <a:lnTo>
                    <a:pt x="164799" y="278130"/>
                  </a:lnTo>
                  <a:lnTo>
                    <a:pt x="165293" y="261620"/>
                  </a:lnTo>
                  <a:lnTo>
                    <a:pt x="166109" y="246380"/>
                  </a:lnTo>
                  <a:lnTo>
                    <a:pt x="167240" y="231140"/>
                  </a:lnTo>
                  <a:lnTo>
                    <a:pt x="137735" y="226060"/>
                  </a:lnTo>
                  <a:lnTo>
                    <a:pt x="110788" y="218440"/>
                  </a:lnTo>
                  <a:lnTo>
                    <a:pt x="86828" y="210820"/>
                  </a:lnTo>
                  <a:lnTo>
                    <a:pt x="66280" y="200660"/>
                  </a:lnTo>
                  <a:close/>
                </a:path>
                <a:path w="532765" h="532129">
                  <a:moveTo>
                    <a:pt x="521746" y="194310"/>
                  </a:moveTo>
                  <a:lnTo>
                    <a:pt x="403851" y="194310"/>
                  </a:lnTo>
                  <a:lnTo>
                    <a:pt x="396104" y="199390"/>
                  </a:lnTo>
                  <a:lnTo>
                    <a:pt x="387594" y="204470"/>
                  </a:lnTo>
                  <a:lnTo>
                    <a:pt x="378367" y="208280"/>
                  </a:lnTo>
                  <a:lnTo>
                    <a:pt x="368470" y="212090"/>
                  </a:lnTo>
                  <a:lnTo>
                    <a:pt x="370408" y="222250"/>
                  </a:lnTo>
                  <a:lnTo>
                    <a:pt x="372067" y="232410"/>
                  </a:lnTo>
                  <a:lnTo>
                    <a:pt x="373435" y="242570"/>
                  </a:lnTo>
                  <a:lnTo>
                    <a:pt x="374501" y="252730"/>
                  </a:lnTo>
                  <a:lnTo>
                    <a:pt x="375660" y="273050"/>
                  </a:lnTo>
                  <a:lnTo>
                    <a:pt x="375646" y="290830"/>
                  </a:lnTo>
                  <a:lnTo>
                    <a:pt x="375532" y="297180"/>
                  </a:lnTo>
                  <a:lnTo>
                    <a:pt x="374221" y="316230"/>
                  </a:lnTo>
                  <a:lnTo>
                    <a:pt x="371601" y="336550"/>
                  </a:lnTo>
                  <a:lnTo>
                    <a:pt x="388505" y="331470"/>
                  </a:lnTo>
                  <a:lnTo>
                    <a:pt x="404553" y="326390"/>
                  </a:lnTo>
                  <a:lnTo>
                    <a:pt x="524843" y="326390"/>
                  </a:lnTo>
                  <a:lnTo>
                    <a:pt x="528284" y="313690"/>
                  </a:lnTo>
                  <a:lnTo>
                    <a:pt x="532580" y="265430"/>
                  </a:lnTo>
                  <a:lnTo>
                    <a:pt x="528284" y="218440"/>
                  </a:lnTo>
                  <a:lnTo>
                    <a:pt x="521746" y="194310"/>
                  </a:lnTo>
                  <a:close/>
                </a:path>
                <a:path w="532765" h="532129">
                  <a:moveTo>
                    <a:pt x="26763" y="148590"/>
                  </a:moveTo>
                  <a:lnTo>
                    <a:pt x="16687" y="171450"/>
                  </a:lnTo>
                  <a:lnTo>
                    <a:pt x="8791" y="195580"/>
                  </a:lnTo>
                  <a:lnTo>
                    <a:pt x="3190" y="219710"/>
                  </a:lnTo>
                  <a:lnTo>
                    <a:pt x="0" y="246380"/>
                  </a:lnTo>
                  <a:lnTo>
                    <a:pt x="4475" y="260350"/>
                  </a:lnTo>
                  <a:lnTo>
                    <a:pt x="12629" y="273050"/>
                  </a:lnTo>
                  <a:lnTo>
                    <a:pt x="24208" y="285750"/>
                  </a:lnTo>
                  <a:lnTo>
                    <a:pt x="38962" y="297180"/>
                  </a:lnTo>
                  <a:lnTo>
                    <a:pt x="38289" y="290830"/>
                  </a:lnTo>
                  <a:lnTo>
                    <a:pt x="37801" y="284480"/>
                  </a:lnTo>
                  <a:lnTo>
                    <a:pt x="37502" y="278130"/>
                  </a:lnTo>
                  <a:lnTo>
                    <a:pt x="37402" y="270510"/>
                  </a:lnTo>
                  <a:lnTo>
                    <a:pt x="38299" y="250190"/>
                  </a:lnTo>
                  <a:lnTo>
                    <a:pt x="40904" y="229870"/>
                  </a:lnTo>
                  <a:lnTo>
                    <a:pt x="45088" y="209550"/>
                  </a:lnTo>
                  <a:lnTo>
                    <a:pt x="50720" y="190500"/>
                  </a:lnTo>
                  <a:lnTo>
                    <a:pt x="40486" y="180340"/>
                  </a:lnTo>
                  <a:lnTo>
                    <a:pt x="32927" y="171450"/>
                  </a:lnTo>
                  <a:lnTo>
                    <a:pt x="28243" y="160020"/>
                  </a:lnTo>
                  <a:lnTo>
                    <a:pt x="26637" y="149860"/>
                  </a:lnTo>
                  <a:lnTo>
                    <a:pt x="26763" y="148590"/>
                  </a:lnTo>
                  <a:close/>
                </a:path>
                <a:path w="532765" h="532129">
                  <a:moveTo>
                    <a:pt x="352083" y="218440"/>
                  </a:moveTo>
                  <a:lnTo>
                    <a:pt x="325190" y="224790"/>
                  </a:lnTo>
                  <a:lnTo>
                    <a:pt x="295689" y="229870"/>
                  </a:lnTo>
                  <a:lnTo>
                    <a:pt x="264018" y="233680"/>
                  </a:lnTo>
                  <a:lnTo>
                    <a:pt x="230610" y="234950"/>
                  </a:lnTo>
                  <a:lnTo>
                    <a:pt x="354748" y="234950"/>
                  </a:lnTo>
                  <a:lnTo>
                    <a:pt x="353878" y="228600"/>
                  </a:lnTo>
                  <a:lnTo>
                    <a:pt x="352083" y="218440"/>
                  </a:lnTo>
                  <a:close/>
                </a:path>
                <a:path w="532765" h="532129">
                  <a:moveTo>
                    <a:pt x="198643" y="104140"/>
                  </a:moveTo>
                  <a:lnTo>
                    <a:pt x="195180" y="128270"/>
                  </a:lnTo>
                  <a:lnTo>
                    <a:pt x="192308" y="153670"/>
                  </a:lnTo>
                  <a:lnTo>
                    <a:pt x="189993" y="180340"/>
                  </a:lnTo>
                  <a:lnTo>
                    <a:pt x="188203" y="208280"/>
                  </a:lnTo>
                  <a:lnTo>
                    <a:pt x="227551" y="213360"/>
                  </a:lnTo>
                  <a:lnTo>
                    <a:pt x="248255" y="214630"/>
                  </a:lnTo>
                  <a:lnTo>
                    <a:pt x="290620" y="214630"/>
                  </a:lnTo>
                  <a:lnTo>
                    <a:pt x="311138" y="213360"/>
                  </a:lnTo>
                  <a:lnTo>
                    <a:pt x="350177" y="208280"/>
                  </a:lnTo>
                  <a:lnTo>
                    <a:pt x="343062" y="177800"/>
                  </a:lnTo>
                  <a:lnTo>
                    <a:pt x="334209" y="149860"/>
                  </a:lnTo>
                  <a:lnTo>
                    <a:pt x="323747" y="121920"/>
                  </a:lnTo>
                  <a:lnTo>
                    <a:pt x="316202" y="106680"/>
                  </a:lnTo>
                  <a:lnTo>
                    <a:pt x="218646" y="106680"/>
                  </a:lnTo>
                  <a:lnTo>
                    <a:pt x="198643" y="104140"/>
                  </a:lnTo>
                  <a:close/>
                </a:path>
                <a:path w="532765" h="532129">
                  <a:moveTo>
                    <a:pt x="137550" y="83820"/>
                  </a:moveTo>
                  <a:lnTo>
                    <a:pt x="114258" y="83820"/>
                  </a:lnTo>
                  <a:lnTo>
                    <a:pt x="103634" y="101600"/>
                  </a:lnTo>
                  <a:lnTo>
                    <a:pt x="93630" y="121920"/>
                  </a:lnTo>
                  <a:lnTo>
                    <a:pt x="84443" y="143510"/>
                  </a:lnTo>
                  <a:lnTo>
                    <a:pt x="76269" y="165100"/>
                  </a:lnTo>
                  <a:lnTo>
                    <a:pt x="94638" y="177800"/>
                  </a:lnTo>
                  <a:lnTo>
                    <a:pt x="116606" y="187960"/>
                  </a:lnTo>
                  <a:lnTo>
                    <a:pt x="141797" y="196850"/>
                  </a:lnTo>
                  <a:lnTo>
                    <a:pt x="169837" y="204470"/>
                  </a:lnTo>
                  <a:lnTo>
                    <a:pt x="173608" y="176530"/>
                  </a:lnTo>
                  <a:lnTo>
                    <a:pt x="178286" y="151130"/>
                  </a:lnTo>
                  <a:lnTo>
                    <a:pt x="183795" y="125730"/>
                  </a:lnTo>
                  <a:lnTo>
                    <a:pt x="190057" y="102870"/>
                  </a:lnTo>
                  <a:lnTo>
                    <a:pt x="160581" y="95250"/>
                  </a:lnTo>
                  <a:lnTo>
                    <a:pt x="137550" y="83820"/>
                  </a:lnTo>
                  <a:close/>
                </a:path>
                <a:path w="532765" h="532129">
                  <a:moveTo>
                    <a:pt x="459574" y="83820"/>
                  </a:moveTo>
                  <a:lnTo>
                    <a:pt x="343026" y="83820"/>
                  </a:lnTo>
                  <a:lnTo>
                    <a:pt x="337460" y="87630"/>
                  </a:lnTo>
                  <a:lnTo>
                    <a:pt x="331284" y="90170"/>
                  </a:lnTo>
                  <a:lnTo>
                    <a:pt x="324545" y="92710"/>
                  </a:lnTo>
                  <a:lnTo>
                    <a:pt x="317288" y="95250"/>
                  </a:lnTo>
                  <a:lnTo>
                    <a:pt x="333027" y="119380"/>
                  </a:lnTo>
                  <a:lnTo>
                    <a:pt x="346664" y="146050"/>
                  </a:lnTo>
                  <a:lnTo>
                    <a:pt x="357970" y="173990"/>
                  </a:lnTo>
                  <a:lnTo>
                    <a:pt x="366711" y="204470"/>
                  </a:lnTo>
                  <a:lnTo>
                    <a:pt x="376415" y="201930"/>
                  </a:lnTo>
                  <a:lnTo>
                    <a:pt x="385866" y="200660"/>
                  </a:lnTo>
                  <a:lnTo>
                    <a:pt x="395025" y="198120"/>
                  </a:lnTo>
                  <a:lnTo>
                    <a:pt x="403851" y="194310"/>
                  </a:lnTo>
                  <a:lnTo>
                    <a:pt x="521746" y="194310"/>
                  </a:lnTo>
                  <a:lnTo>
                    <a:pt x="515896" y="172720"/>
                  </a:lnTo>
                  <a:lnTo>
                    <a:pt x="496171" y="132080"/>
                  </a:lnTo>
                  <a:lnTo>
                    <a:pt x="469860" y="93980"/>
                  </a:lnTo>
                  <a:lnTo>
                    <a:pt x="459574" y="83820"/>
                  </a:lnTo>
                  <a:close/>
                </a:path>
                <a:path w="532765" h="532129">
                  <a:moveTo>
                    <a:pt x="122488" y="41910"/>
                  </a:moveTo>
                  <a:lnTo>
                    <a:pt x="100599" y="57150"/>
                  </a:lnTo>
                  <a:lnTo>
                    <a:pt x="80425" y="74930"/>
                  </a:lnTo>
                  <a:lnTo>
                    <a:pt x="62118" y="93980"/>
                  </a:lnTo>
                  <a:lnTo>
                    <a:pt x="45831" y="115570"/>
                  </a:lnTo>
                  <a:lnTo>
                    <a:pt x="47085" y="125730"/>
                  </a:lnTo>
                  <a:lnTo>
                    <a:pt x="50761" y="135890"/>
                  </a:lnTo>
                  <a:lnTo>
                    <a:pt x="56728" y="146050"/>
                  </a:lnTo>
                  <a:lnTo>
                    <a:pt x="64856" y="154940"/>
                  </a:lnTo>
                  <a:lnTo>
                    <a:pt x="75520" y="135890"/>
                  </a:lnTo>
                  <a:lnTo>
                    <a:pt x="87452" y="116840"/>
                  </a:lnTo>
                  <a:lnTo>
                    <a:pt x="100437" y="99060"/>
                  </a:lnTo>
                  <a:lnTo>
                    <a:pt x="114258" y="83820"/>
                  </a:lnTo>
                  <a:lnTo>
                    <a:pt x="137550" y="83820"/>
                  </a:lnTo>
                  <a:lnTo>
                    <a:pt x="122562" y="71120"/>
                  </a:lnTo>
                  <a:lnTo>
                    <a:pt x="117211" y="55880"/>
                  </a:lnTo>
                  <a:lnTo>
                    <a:pt x="117211" y="50800"/>
                  </a:lnTo>
                  <a:lnTo>
                    <a:pt x="119053" y="45720"/>
                  </a:lnTo>
                  <a:lnTo>
                    <a:pt x="122488" y="41910"/>
                  </a:lnTo>
                  <a:close/>
                </a:path>
                <a:path w="532765" h="532129">
                  <a:moveTo>
                    <a:pt x="311802" y="97790"/>
                  </a:moveTo>
                  <a:lnTo>
                    <a:pt x="295818" y="101600"/>
                  </a:lnTo>
                  <a:lnTo>
                    <a:pt x="259575" y="106680"/>
                  </a:lnTo>
                  <a:lnTo>
                    <a:pt x="316202" y="106680"/>
                  </a:lnTo>
                  <a:lnTo>
                    <a:pt x="311802" y="97790"/>
                  </a:lnTo>
                  <a:close/>
                </a:path>
                <a:path w="532765" h="532129">
                  <a:moveTo>
                    <a:pt x="423535" y="52070"/>
                  </a:moveTo>
                  <a:lnTo>
                    <a:pt x="209072" y="52070"/>
                  </a:lnTo>
                  <a:lnTo>
                    <a:pt x="207064" y="60960"/>
                  </a:lnTo>
                  <a:lnTo>
                    <a:pt x="205157" y="68580"/>
                  </a:lnTo>
                  <a:lnTo>
                    <a:pt x="203354" y="77470"/>
                  </a:lnTo>
                  <a:lnTo>
                    <a:pt x="201658" y="86360"/>
                  </a:lnTo>
                  <a:lnTo>
                    <a:pt x="216451" y="90170"/>
                  </a:lnTo>
                  <a:lnTo>
                    <a:pt x="232431" y="92710"/>
                  </a:lnTo>
                  <a:lnTo>
                    <a:pt x="249406" y="93980"/>
                  </a:lnTo>
                  <a:lnTo>
                    <a:pt x="288559" y="93980"/>
                  </a:lnTo>
                  <a:lnTo>
                    <a:pt x="308692" y="91440"/>
                  </a:lnTo>
                  <a:lnTo>
                    <a:pt x="304933" y="85090"/>
                  </a:lnTo>
                  <a:lnTo>
                    <a:pt x="301006" y="78740"/>
                  </a:lnTo>
                  <a:lnTo>
                    <a:pt x="296996" y="72390"/>
                  </a:lnTo>
                  <a:lnTo>
                    <a:pt x="448002" y="72390"/>
                  </a:lnTo>
                  <a:lnTo>
                    <a:pt x="437716" y="62230"/>
                  </a:lnTo>
                  <a:lnTo>
                    <a:pt x="423535" y="52070"/>
                  </a:lnTo>
                  <a:close/>
                </a:path>
                <a:path w="532765" h="532129">
                  <a:moveTo>
                    <a:pt x="448002" y="72390"/>
                  </a:moveTo>
                  <a:lnTo>
                    <a:pt x="296996" y="72390"/>
                  </a:lnTo>
                  <a:lnTo>
                    <a:pt x="302734" y="77470"/>
                  </a:lnTo>
                  <a:lnTo>
                    <a:pt x="308241" y="83820"/>
                  </a:lnTo>
                  <a:lnTo>
                    <a:pt x="313466" y="90170"/>
                  </a:lnTo>
                  <a:lnTo>
                    <a:pt x="328933" y="87630"/>
                  </a:lnTo>
                  <a:lnTo>
                    <a:pt x="336167" y="86360"/>
                  </a:lnTo>
                  <a:lnTo>
                    <a:pt x="343026" y="83820"/>
                  </a:lnTo>
                  <a:lnTo>
                    <a:pt x="459574" y="83820"/>
                  </a:lnTo>
                  <a:lnTo>
                    <a:pt x="448002" y="72390"/>
                  </a:lnTo>
                  <a:close/>
                </a:path>
                <a:path w="532765" h="532129">
                  <a:moveTo>
                    <a:pt x="265866" y="0"/>
                  </a:moveTo>
                  <a:lnTo>
                    <a:pt x="240384" y="0"/>
                  </a:lnTo>
                  <a:lnTo>
                    <a:pt x="215587" y="3810"/>
                  </a:lnTo>
                  <a:lnTo>
                    <a:pt x="168466" y="17780"/>
                  </a:lnTo>
                  <a:lnTo>
                    <a:pt x="146571" y="45720"/>
                  </a:lnTo>
                  <a:lnTo>
                    <a:pt x="150062" y="57150"/>
                  </a:lnTo>
                  <a:lnTo>
                    <a:pt x="159979" y="68580"/>
                  </a:lnTo>
                  <a:lnTo>
                    <a:pt x="175487" y="77470"/>
                  </a:lnTo>
                  <a:lnTo>
                    <a:pt x="195753" y="85090"/>
                  </a:lnTo>
                  <a:lnTo>
                    <a:pt x="198910" y="76200"/>
                  </a:lnTo>
                  <a:lnTo>
                    <a:pt x="202188" y="67310"/>
                  </a:lnTo>
                  <a:lnTo>
                    <a:pt x="205578" y="59690"/>
                  </a:lnTo>
                  <a:lnTo>
                    <a:pt x="209072" y="52070"/>
                  </a:lnTo>
                  <a:lnTo>
                    <a:pt x="423535" y="52070"/>
                  </a:lnTo>
                  <a:lnTo>
                    <a:pt x="400492" y="35560"/>
                  </a:lnTo>
                  <a:lnTo>
                    <a:pt x="358940" y="16510"/>
                  </a:lnTo>
                  <a:lnTo>
                    <a:pt x="313814" y="3810"/>
                  </a:lnTo>
                  <a:lnTo>
                    <a:pt x="265866" y="0"/>
                  </a:lnTo>
                  <a:close/>
                </a:path>
              </a:pathLst>
            </a:custGeom>
            <a:solidFill>
              <a:schemeClr val="bg1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27" name="object 3">
              <a:extLst>
                <a:ext uri="{FF2B5EF4-FFF2-40B4-BE49-F238E27FC236}">
                  <a16:creationId xmlns:a16="http://schemas.microsoft.com/office/drawing/2014/main" id="{39074BE0-2ADA-B743-8DF8-292745B4090E}"/>
                </a:ext>
              </a:extLst>
            </p:cNvPr>
            <p:cNvPicPr/>
            <p:nvPr/>
          </p:nvPicPr>
          <p:blipFill>
            <a:blip r:embed="rId2" cstate="print">
              <a:biLevel thresh="25000"/>
            </a:blip>
            <a:stretch>
              <a:fillRect/>
            </a:stretch>
          </p:blipFill>
          <p:spPr>
            <a:xfrm>
              <a:off x="16112597" y="10369328"/>
              <a:ext cx="1525404" cy="488676"/>
            </a:xfrm>
            <a:prstGeom prst="rect">
              <a:avLst/>
            </a:prstGeom>
          </p:spPr>
        </p:pic>
        <p:pic>
          <p:nvPicPr>
            <p:cNvPr id="28" name="object 4">
              <a:extLst>
                <a:ext uri="{FF2B5EF4-FFF2-40B4-BE49-F238E27FC236}">
                  <a16:creationId xmlns:a16="http://schemas.microsoft.com/office/drawing/2014/main" id="{3E03199F-A099-A647-94DD-178F1C805740}"/>
                </a:ext>
              </a:extLst>
            </p:cNvPr>
            <p:cNvPicPr/>
            <p:nvPr/>
          </p:nvPicPr>
          <p:blipFill>
            <a:blip r:embed="rId3" cstate="print">
              <a:biLevel thresh="25000"/>
            </a:blip>
            <a:stretch>
              <a:fillRect/>
            </a:stretch>
          </p:blipFill>
          <p:spPr>
            <a:xfrm>
              <a:off x="18076330" y="10239001"/>
              <a:ext cx="1253469" cy="597036"/>
            </a:xfrm>
            <a:prstGeom prst="rect">
              <a:avLst/>
            </a:prstGeom>
          </p:spPr>
        </p:pic>
      </p:grpSp>
      <p:pic>
        <p:nvPicPr>
          <p:cNvPr id="5" name="Gráfico 4" descr="Pasos de baile con relleno sólido">
            <a:extLst>
              <a:ext uri="{FF2B5EF4-FFF2-40B4-BE49-F238E27FC236}">
                <a16:creationId xmlns:a16="http://schemas.microsoft.com/office/drawing/2014/main" id="{0897527E-F337-5D4F-94F9-7860153AF9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107077" y="2062316"/>
            <a:ext cx="914400" cy="9144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E56639B7-74C8-3C4F-8A7E-80A74B4F1E41}"/>
              </a:ext>
            </a:extLst>
          </p:cNvPr>
          <p:cNvSpPr/>
          <p:nvPr/>
        </p:nvSpPr>
        <p:spPr>
          <a:xfrm>
            <a:off x="-932523" y="494014"/>
            <a:ext cx="2237543" cy="1074020"/>
          </a:xfrm>
          <a:prstGeom prst="rect">
            <a:avLst/>
          </a:pr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shade val="8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" name="object 5">
            <a:extLst>
              <a:ext uri="{FF2B5EF4-FFF2-40B4-BE49-F238E27FC236}">
                <a16:creationId xmlns:a16="http://schemas.microsoft.com/office/drawing/2014/main" id="{9DE1EC06-B277-0F14-76D1-CFB062A86E4C}"/>
              </a:ext>
            </a:extLst>
          </p:cNvPr>
          <p:cNvSpPr txBox="1"/>
          <p:nvPr/>
        </p:nvSpPr>
        <p:spPr>
          <a:xfrm>
            <a:off x="426433" y="271491"/>
            <a:ext cx="7967908" cy="723916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65"/>
              </a:spcBef>
            </a:pPr>
            <a:r>
              <a:rPr lang="es-ES" sz="4400" b="1" spc="-20" dirty="0">
                <a:solidFill>
                  <a:schemeClr val="bg1"/>
                </a:solidFill>
                <a:latin typeface="Exo2-SemiBold"/>
                <a:cs typeface="Exo2-SemiBold"/>
              </a:rPr>
              <a:t>Secuencia de egreso actual</a:t>
            </a:r>
          </a:p>
        </p:txBody>
      </p:sp>
      <p:graphicFrame>
        <p:nvGraphicFramePr>
          <p:cNvPr id="3" name="Diagrama 2">
            <a:extLst>
              <a:ext uri="{FF2B5EF4-FFF2-40B4-BE49-F238E27FC236}">
                <a16:creationId xmlns:a16="http://schemas.microsoft.com/office/drawing/2014/main" id="{DE80304C-59C4-C008-EA55-3B09F798626F}"/>
              </a:ext>
            </a:extLst>
          </p:cNvPr>
          <p:cNvGraphicFramePr/>
          <p:nvPr/>
        </p:nvGraphicFramePr>
        <p:xfrm>
          <a:off x="76200" y="1638300"/>
          <a:ext cx="12039600" cy="32003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4" name="object 9">
            <a:extLst>
              <a:ext uri="{FF2B5EF4-FFF2-40B4-BE49-F238E27FC236}">
                <a16:creationId xmlns:a16="http://schemas.microsoft.com/office/drawing/2014/main" id="{1E57C74F-B474-A1E6-158E-4F0E1D4A006B}"/>
              </a:ext>
            </a:extLst>
          </p:cNvPr>
          <p:cNvSpPr txBox="1"/>
          <p:nvPr/>
        </p:nvSpPr>
        <p:spPr>
          <a:xfrm>
            <a:off x="206844" y="4953000"/>
            <a:ext cx="11604156" cy="173893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 algn="just">
              <a:lnSpc>
                <a:spcPct val="100000"/>
              </a:lnSpc>
              <a:spcBef>
                <a:spcPts val="100"/>
              </a:spcBef>
              <a:buBlip>
                <a:blip r:embed="rId11"/>
              </a:buBlip>
            </a:pPr>
            <a:r>
              <a:rPr lang="es-CR" spc="-10" dirty="0">
                <a:solidFill>
                  <a:srgbClr val="43525B"/>
                </a:solidFill>
                <a:latin typeface="Exo 2 Medium" pitchFamily="2" charset="77"/>
              </a:rPr>
              <a:t>Horario del puesto fronterizo: de 6am a 12mn</a:t>
            </a:r>
          </a:p>
          <a:p>
            <a:pPr marL="355600" indent="-342900" algn="just">
              <a:lnSpc>
                <a:spcPct val="100000"/>
              </a:lnSpc>
              <a:spcBef>
                <a:spcPts val="100"/>
              </a:spcBef>
              <a:buBlip>
                <a:blip r:embed="rId11"/>
              </a:buBlip>
            </a:pPr>
            <a:r>
              <a:rPr lang="es-CR" spc="-10" dirty="0">
                <a:solidFill>
                  <a:srgbClr val="43525B"/>
                </a:solidFill>
                <a:latin typeface="Exo 2 Medium" pitchFamily="2" charset="77"/>
              </a:rPr>
              <a:t>La cola a aduanas depende de la cantidad de casetas abiertas de aduanas</a:t>
            </a:r>
          </a:p>
          <a:p>
            <a:pPr marL="355600" indent="-342900" algn="just">
              <a:lnSpc>
                <a:spcPct val="100000"/>
              </a:lnSpc>
              <a:spcBef>
                <a:spcPts val="100"/>
              </a:spcBef>
              <a:buBlip>
                <a:blip r:embed="rId11"/>
              </a:buBlip>
            </a:pPr>
            <a:r>
              <a:rPr lang="es-CR" spc="-10" dirty="0">
                <a:solidFill>
                  <a:srgbClr val="43525B"/>
                </a:solidFill>
                <a:latin typeface="Exo 2 Medium" pitchFamily="2" charset="77"/>
              </a:rPr>
              <a:t>Siempre hay una caseta de aduanas abierta. La segunda y la tercera se abren si es necesario</a:t>
            </a:r>
          </a:p>
          <a:p>
            <a:pPr marL="355600" indent="-342900" algn="just">
              <a:lnSpc>
                <a:spcPct val="100000"/>
              </a:lnSpc>
              <a:spcBef>
                <a:spcPts val="100"/>
              </a:spcBef>
              <a:buBlip>
                <a:blip r:embed="rId11"/>
              </a:buBlip>
            </a:pPr>
            <a:r>
              <a:rPr lang="es-CR" spc="-10" dirty="0">
                <a:solidFill>
                  <a:srgbClr val="43525B"/>
                </a:solidFill>
                <a:latin typeface="Exo 2 Medium" pitchFamily="2" charset="77"/>
              </a:rPr>
              <a:t>Inspección de PCD no ocurre siempre. </a:t>
            </a:r>
          </a:p>
          <a:p>
            <a:pPr marL="355600" indent="-342900" algn="just">
              <a:lnSpc>
                <a:spcPct val="100000"/>
              </a:lnSpc>
              <a:spcBef>
                <a:spcPts val="100"/>
              </a:spcBef>
              <a:buBlip>
                <a:blip r:embed="rId11"/>
              </a:buBlip>
            </a:pPr>
            <a:r>
              <a:rPr lang="es-CR" spc="-10" dirty="0">
                <a:solidFill>
                  <a:srgbClr val="43525B"/>
                </a:solidFill>
                <a:latin typeface="Exo 2 Medium" pitchFamily="2" charset="77"/>
              </a:rPr>
              <a:t>Hay dos casetas de importación en el lado de NI, a veces pueden abrir 2 casetas más. </a:t>
            </a:r>
          </a:p>
          <a:p>
            <a:pPr marL="355600" indent="-342900" algn="just">
              <a:lnSpc>
                <a:spcPct val="100000"/>
              </a:lnSpc>
              <a:spcBef>
                <a:spcPts val="100"/>
              </a:spcBef>
              <a:buBlip>
                <a:blip r:embed="rId11"/>
              </a:buBlip>
            </a:pPr>
            <a:endParaRPr lang="es-CR" spc="-10" dirty="0">
              <a:solidFill>
                <a:srgbClr val="43525B"/>
              </a:solidFill>
              <a:latin typeface="Exo 2 Medium" pitchFamily="2" charset="77"/>
            </a:endParaRPr>
          </a:p>
        </p:txBody>
      </p:sp>
      <p:cxnSp>
        <p:nvCxnSpPr>
          <p:cNvPr id="6" name="Elbow Connector 5">
            <a:extLst>
              <a:ext uri="{FF2B5EF4-FFF2-40B4-BE49-F238E27FC236}">
                <a16:creationId xmlns:a16="http://schemas.microsoft.com/office/drawing/2014/main" id="{FE9FFB6D-53E7-4C5C-7F66-FCE3200CE87B}"/>
              </a:ext>
            </a:extLst>
          </p:cNvPr>
          <p:cNvCxnSpPr>
            <a:cxnSpLocks/>
          </p:cNvCxnSpPr>
          <p:nvPr/>
        </p:nvCxnSpPr>
        <p:spPr>
          <a:xfrm rot="16200000" flipH="1">
            <a:off x="4343400" y="2209800"/>
            <a:ext cx="609600" cy="609600"/>
          </a:xfrm>
          <a:prstGeom prst="bentConnector3">
            <a:avLst>
              <a:gd name="adj1" fmla="val 0"/>
            </a:avLst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Elbow Connector 6">
            <a:extLst>
              <a:ext uri="{FF2B5EF4-FFF2-40B4-BE49-F238E27FC236}">
                <a16:creationId xmlns:a16="http://schemas.microsoft.com/office/drawing/2014/main" id="{595EED81-9B31-9FD6-65EF-F183C463D640}"/>
              </a:ext>
            </a:extLst>
          </p:cNvPr>
          <p:cNvCxnSpPr>
            <a:cxnSpLocks/>
          </p:cNvCxnSpPr>
          <p:nvPr/>
        </p:nvCxnSpPr>
        <p:spPr>
          <a:xfrm flipV="1">
            <a:off x="4343400" y="3695699"/>
            <a:ext cx="609600" cy="571501"/>
          </a:xfrm>
          <a:prstGeom prst="bentConnector3">
            <a:avLst>
              <a:gd name="adj1" fmla="val 100000"/>
            </a:avLst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921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10"/>
          <p:cNvSpPr/>
          <p:nvPr/>
        </p:nvSpPr>
        <p:spPr>
          <a:xfrm>
            <a:off x="0" y="0"/>
            <a:ext cx="12192000" cy="1524000"/>
          </a:xfrm>
          <a:custGeom>
            <a:avLst/>
            <a:gdLst/>
            <a:ahLst/>
            <a:cxnLst/>
            <a:rect l="l" t="t" r="r" b="b"/>
            <a:pathLst>
              <a:path w="12192000" h="3176270">
                <a:moveTo>
                  <a:pt x="6483654" y="2779395"/>
                </a:moveTo>
                <a:lnTo>
                  <a:pt x="5690539" y="2779395"/>
                </a:lnTo>
                <a:lnTo>
                  <a:pt x="6087097" y="3175965"/>
                </a:lnTo>
                <a:lnTo>
                  <a:pt x="6483654" y="2779395"/>
                </a:lnTo>
                <a:close/>
              </a:path>
              <a:path w="12192000" h="3176270">
                <a:moveTo>
                  <a:pt x="12192000" y="0"/>
                </a:moveTo>
                <a:lnTo>
                  <a:pt x="0" y="0"/>
                </a:lnTo>
                <a:lnTo>
                  <a:pt x="0" y="2779395"/>
                </a:lnTo>
                <a:lnTo>
                  <a:pt x="12192000" y="2779395"/>
                </a:lnTo>
                <a:lnTo>
                  <a:pt x="12192000" y="0"/>
                </a:lnTo>
                <a:close/>
              </a:path>
            </a:pathLst>
          </a:custGeom>
          <a:gradFill flip="none" rotWithShape="1">
            <a:gsLst>
              <a:gs pos="0">
                <a:srgbClr val="2780B5"/>
              </a:gs>
              <a:gs pos="23000">
                <a:srgbClr val="228DB4"/>
              </a:gs>
              <a:gs pos="69000">
                <a:srgbClr val="1E97B3"/>
              </a:gs>
              <a:gs pos="97000">
                <a:srgbClr val="2780B5"/>
              </a:gs>
            </a:gsLst>
            <a:path path="circle">
              <a:fillToRect r="100000" b="100000"/>
            </a:path>
            <a:tileRect l="-100000" t="-100000"/>
          </a:gra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" name="object 5">
            <a:extLst>
              <a:ext uri="{FF2B5EF4-FFF2-40B4-BE49-F238E27FC236}">
                <a16:creationId xmlns:a16="http://schemas.microsoft.com/office/drawing/2014/main" id="{9DE1EC06-B277-0F14-76D1-CFB062A86E4C}"/>
              </a:ext>
            </a:extLst>
          </p:cNvPr>
          <p:cNvSpPr txBox="1"/>
          <p:nvPr/>
        </p:nvSpPr>
        <p:spPr>
          <a:xfrm>
            <a:off x="426432" y="271491"/>
            <a:ext cx="11613167" cy="1329210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65"/>
              </a:spcBef>
            </a:pPr>
            <a:r>
              <a:rPr lang="es-ES" sz="4000" b="1" spc="-20" dirty="0">
                <a:solidFill>
                  <a:schemeClr val="bg1"/>
                </a:solidFill>
                <a:latin typeface="Exo2-SemiBold"/>
                <a:cs typeface="Exo2-SemiBold"/>
              </a:rPr>
              <a:t>Resultados del estudio de tiempos de despacho</a:t>
            </a:r>
          </a:p>
          <a:p>
            <a:pPr marL="12700">
              <a:lnSpc>
                <a:spcPct val="100000"/>
              </a:lnSpc>
              <a:spcBef>
                <a:spcPts val="365"/>
              </a:spcBef>
            </a:pPr>
            <a:endParaRPr lang="es-ES" sz="4000" b="1" spc="-20" dirty="0">
              <a:solidFill>
                <a:schemeClr val="bg1"/>
              </a:solidFill>
              <a:latin typeface="Exo2-SemiBold"/>
              <a:cs typeface="Exo2-SemiBold"/>
            </a:endParaRPr>
          </a:p>
        </p:txBody>
      </p:sp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8C4A25DA-7F80-2541-DC77-E823D2DE33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516" y="1872192"/>
            <a:ext cx="12140484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5713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44940" y="485147"/>
            <a:ext cx="4622165" cy="6432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50" b="0" dirty="0">
                <a:solidFill>
                  <a:srgbClr val="FFFFFF"/>
                </a:solidFill>
                <a:latin typeface="Exo2-Thin"/>
              </a:rPr>
              <a:t>Aspectos generales</a:t>
            </a:r>
          </a:p>
        </p:txBody>
      </p:sp>
      <p:sp>
        <p:nvSpPr>
          <p:cNvPr id="3" name="object 3"/>
          <p:cNvSpPr/>
          <p:nvPr/>
        </p:nvSpPr>
        <p:spPr>
          <a:xfrm>
            <a:off x="5299850" y="2857752"/>
            <a:ext cx="1143000" cy="1143000"/>
          </a:xfrm>
          <a:custGeom>
            <a:avLst/>
            <a:gdLst/>
            <a:ahLst/>
            <a:cxnLst/>
            <a:rect l="l" t="t" r="r" b="b"/>
            <a:pathLst>
              <a:path w="1143000" h="1143000">
                <a:moveTo>
                  <a:pt x="571246" y="0"/>
                </a:moveTo>
                <a:lnTo>
                  <a:pt x="0" y="571246"/>
                </a:lnTo>
                <a:lnTo>
                  <a:pt x="571246" y="1142492"/>
                </a:lnTo>
                <a:lnTo>
                  <a:pt x="1142492" y="571246"/>
                </a:lnTo>
                <a:lnTo>
                  <a:pt x="571246" y="0"/>
                </a:lnTo>
                <a:close/>
              </a:path>
            </a:pathLst>
          </a:custGeom>
          <a:solidFill>
            <a:srgbClr val="1FAA6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270234" y="1254869"/>
            <a:ext cx="4056123" cy="156453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  <a:tabLst>
                <a:tab pos="461009" algn="l"/>
              </a:tabLst>
            </a:pPr>
            <a:r>
              <a:rPr lang="es-ES" sz="2000" dirty="0">
                <a:solidFill>
                  <a:srgbClr val="43525B"/>
                </a:solidFill>
                <a:latin typeface="Montserrat"/>
                <a:cs typeface="Montserrat"/>
              </a:rPr>
              <a:t>Fortalecer </a:t>
            </a:r>
            <a:r>
              <a:rPr sz="2000" dirty="0">
                <a:solidFill>
                  <a:srgbClr val="43525B"/>
                </a:solidFill>
                <a:latin typeface="Montserrat"/>
                <a:cs typeface="Montserrat"/>
              </a:rPr>
              <a:t>la</a:t>
            </a:r>
            <a:r>
              <a:rPr lang="es-ES" sz="2000" dirty="0">
                <a:solidFill>
                  <a:srgbClr val="43525B"/>
                </a:solidFill>
                <a:latin typeface="Montserrat"/>
                <a:cs typeface="Montserrat"/>
              </a:rPr>
              <a:t> </a:t>
            </a:r>
            <a:r>
              <a:rPr sz="2000" spc="-5" dirty="0" err="1">
                <a:solidFill>
                  <a:srgbClr val="43525B"/>
                </a:solidFill>
                <a:latin typeface="Montserrat"/>
                <a:cs typeface="Montserrat"/>
              </a:rPr>
              <a:t>competitividad</a:t>
            </a:r>
            <a:r>
              <a:rPr lang="es-ES" sz="2000" spc="-5" dirty="0">
                <a:solidFill>
                  <a:srgbClr val="43525B"/>
                </a:solidFill>
                <a:latin typeface="Montserrat"/>
                <a:cs typeface="Montserrat"/>
              </a:rPr>
              <a:t> de Costa Rica mediante  la </a:t>
            </a:r>
            <a:r>
              <a:rPr lang="es-CR" sz="2000" spc="-5" dirty="0">
                <a:solidFill>
                  <a:srgbClr val="43525B"/>
                </a:solidFill>
                <a:latin typeface="Montserrat"/>
                <a:cs typeface="Montserrat"/>
              </a:rPr>
              <a:t>modernización </a:t>
            </a:r>
            <a:r>
              <a:rPr lang="es-CR" sz="2000" dirty="0">
                <a:solidFill>
                  <a:srgbClr val="43525B"/>
                </a:solidFill>
                <a:latin typeface="Montserrat"/>
                <a:cs typeface="Montserrat"/>
              </a:rPr>
              <a:t>de los </a:t>
            </a:r>
            <a:r>
              <a:rPr lang="es-CR" sz="2000" spc="-10" dirty="0">
                <a:solidFill>
                  <a:srgbClr val="43525B"/>
                </a:solidFill>
                <a:latin typeface="Montserrat"/>
                <a:cs typeface="Montserrat"/>
              </a:rPr>
              <a:t>puestos </a:t>
            </a:r>
            <a:r>
              <a:rPr lang="es-CR" sz="2000" dirty="0">
                <a:solidFill>
                  <a:srgbClr val="43525B"/>
                </a:solidFill>
                <a:latin typeface="Montserrat"/>
                <a:cs typeface="Montserrat"/>
              </a:rPr>
              <a:t>fronterizos terrestres</a:t>
            </a:r>
            <a:endParaRPr lang="es-CR" sz="2000" dirty="0">
              <a:latin typeface="Montserrat"/>
              <a:cs typeface="Montserrat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61009" algn="l"/>
              </a:tabLst>
            </a:pPr>
            <a:endParaRPr sz="2000" dirty="0">
              <a:latin typeface="Montserrat"/>
              <a:cs typeface="Montserra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255767" y="3234874"/>
            <a:ext cx="4601428" cy="163506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endParaRPr sz="2650" dirty="0">
              <a:latin typeface="Montserrat"/>
              <a:cs typeface="Montserrat"/>
            </a:endParaRPr>
          </a:p>
          <a:p>
            <a:pPr marL="469900" marR="144780">
              <a:lnSpc>
                <a:spcPct val="136000"/>
              </a:lnSpc>
            </a:pPr>
            <a:r>
              <a:rPr sz="2000" spc="-15" dirty="0">
                <a:solidFill>
                  <a:srgbClr val="43525B"/>
                </a:solidFill>
                <a:latin typeface="Montserrat"/>
                <a:cs typeface="Montserrat"/>
              </a:rPr>
              <a:t>Nueva </a:t>
            </a:r>
            <a:r>
              <a:rPr sz="2000" spc="5" dirty="0">
                <a:solidFill>
                  <a:srgbClr val="43525B"/>
                </a:solidFill>
                <a:latin typeface="Montserrat"/>
                <a:cs typeface="Montserrat"/>
              </a:rPr>
              <a:t>infraestructura  </a:t>
            </a:r>
            <a:r>
              <a:rPr sz="2000" spc="-5" dirty="0">
                <a:solidFill>
                  <a:srgbClr val="43525B"/>
                </a:solidFill>
                <a:latin typeface="Montserrat"/>
                <a:cs typeface="Montserrat"/>
              </a:rPr>
              <a:t>Modernización </a:t>
            </a:r>
            <a:r>
              <a:rPr sz="2000" dirty="0">
                <a:solidFill>
                  <a:srgbClr val="43525B"/>
                </a:solidFill>
                <a:latin typeface="Montserrat"/>
                <a:cs typeface="Montserrat"/>
              </a:rPr>
              <a:t>de </a:t>
            </a:r>
            <a:r>
              <a:rPr sz="2000" spc="-10" dirty="0" err="1">
                <a:solidFill>
                  <a:srgbClr val="43525B"/>
                </a:solidFill>
                <a:latin typeface="Montserrat"/>
                <a:cs typeface="Montserrat"/>
              </a:rPr>
              <a:t>procesos</a:t>
            </a:r>
            <a:endParaRPr lang="es-ES" sz="2000" spc="-10" dirty="0">
              <a:solidFill>
                <a:srgbClr val="43525B"/>
              </a:solidFill>
              <a:latin typeface="Montserrat"/>
              <a:cs typeface="Montserrat"/>
            </a:endParaRPr>
          </a:p>
          <a:p>
            <a:pPr marL="469900" marR="144780">
              <a:lnSpc>
                <a:spcPct val="136000"/>
              </a:lnSpc>
            </a:pPr>
            <a:r>
              <a:rPr lang="es-ES" sz="2000" spc="-5" dirty="0">
                <a:solidFill>
                  <a:srgbClr val="43525B"/>
                </a:solidFill>
                <a:latin typeface="Montserrat"/>
                <a:cs typeface="Montserrat"/>
              </a:rPr>
              <a:t>D</a:t>
            </a:r>
            <a:r>
              <a:rPr sz="2000" spc="-5" dirty="0" err="1">
                <a:solidFill>
                  <a:srgbClr val="43525B"/>
                </a:solidFill>
                <a:latin typeface="Montserrat"/>
                <a:cs typeface="Montserrat"/>
              </a:rPr>
              <a:t>esarrollo</a:t>
            </a:r>
            <a:r>
              <a:rPr sz="2000" spc="-5" dirty="0">
                <a:solidFill>
                  <a:srgbClr val="43525B"/>
                </a:solidFill>
                <a:latin typeface="Montserrat"/>
                <a:cs typeface="Montserrat"/>
              </a:rPr>
              <a:t> </a:t>
            </a:r>
            <a:r>
              <a:rPr sz="2000" spc="-10" dirty="0">
                <a:solidFill>
                  <a:srgbClr val="43525B"/>
                </a:solidFill>
                <a:latin typeface="Montserrat"/>
                <a:cs typeface="Montserrat"/>
              </a:rPr>
              <a:t>tecnológico</a:t>
            </a:r>
            <a:endParaRPr sz="2000" dirty="0">
              <a:latin typeface="Montserrat"/>
              <a:cs typeface="Montserrat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sz="half" idx="2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 marR="208915">
              <a:lnSpc>
                <a:spcPct val="102699"/>
              </a:lnSpc>
              <a:spcBef>
                <a:spcPts val="35"/>
              </a:spcBef>
            </a:pPr>
            <a:r>
              <a:rPr spc="-15" dirty="0"/>
              <a:t>Contrato </a:t>
            </a:r>
            <a:r>
              <a:rPr dirty="0"/>
              <a:t>de </a:t>
            </a:r>
            <a:r>
              <a:rPr lang="es-ES" spc="-10" dirty="0"/>
              <a:t>p</a:t>
            </a:r>
            <a:r>
              <a:rPr spc="-10" dirty="0" err="1"/>
              <a:t>réstamo</a:t>
            </a:r>
            <a:r>
              <a:rPr spc="-10" dirty="0"/>
              <a:t> con </a:t>
            </a:r>
            <a:r>
              <a:rPr dirty="0"/>
              <a:t>el</a:t>
            </a:r>
            <a:r>
              <a:rPr spc="-45" dirty="0"/>
              <a:t> </a:t>
            </a:r>
            <a:r>
              <a:rPr dirty="0"/>
              <a:t>BID  N°</a:t>
            </a:r>
            <a:r>
              <a:rPr lang="es-ES" dirty="0"/>
              <a:t> </a:t>
            </a:r>
            <a:r>
              <a:rPr spc="-5" dirty="0"/>
              <a:t>3488/OC-CR</a:t>
            </a: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050" dirty="0"/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15" dirty="0"/>
              <a:t>Ley </a:t>
            </a:r>
            <a:r>
              <a:rPr dirty="0"/>
              <a:t>N° </a:t>
            </a:r>
            <a:r>
              <a:rPr spc="-5" dirty="0"/>
              <a:t>9451 </a:t>
            </a:r>
            <a:r>
              <a:rPr dirty="0"/>
              <a:t>del 17 de </a:t>
            </a:r>
            <a:r>
              <a:rPr spc="-15" dirty="0"/>
              <a:t>mayo </a:t>
            </a:r>
            <a:r>
              <a:rPr dirty="0"/>
              <a:t>de</a:t>
            </a:r>
            <a:r>
              <a:rPr spc="-35" dirty="0"/>
              <a:t> </a:t>
            </a:r>
            <a:r>
              <a:rPr spc="-5" dirty="0"/>
              <a:t>2017</a:t>
            </a: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050" dirty="0"/>
          </a:p>
          <a:p>
            <a:pPr marL="12700">
              <a:lnSpc>
                <a:spcPct val="100000"/>
              </a:lnSpc>
            </a:pPr>
            <a:r>
              <a:rPr spc="-10" dirty="0"/>
              <a:t>Monto </a:t>
            </a:r>
            <a:r>
              <a:rPr dirty="0"/>
              <a:t>US$ </a:t>
            </a:r>
            <a:r>
              <a:rPr spc="-10" dirty="0"/>
              <a:t>100.000.000</a:t>
            </a: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pc="-10" dirty="0"/>
          </a:p>
          <a:p>
            <a:pPr marL="12700" marR="1447165">
              <a:lnSpc>
                <a:spcPct val="102699"/>
              </a:lnSpc>
            </a:pPr>
            <a:r>
              <a:rPr spc="-5" dirty="0"/>
              <a:t>Plazo </a:t>
            </a:r>
            <a:r>
              <a:rPr dirty="0"/>
              <a:t>de </a:t>
            </a:r>
            <a:r>
              <a:rPr lang="es-ES" dirty="0"/>
              <a:t>e</a:t>
            </a:r>
            <a:r>
              <a:rPr dirty="0" err="1"/>
              <a:t>jecución</a:t>
            </a:r>
            <a:r>
              <a:rPr lang="es-ES" dirty="0"/>
              <a:t>:</a:t>
            </a:r>
            <a:r>
              <a:rPr dirty="0"/>
              <a:t>  </a:t>
            </a:r>
            <a:r>
              <a:rPr spc="-10" dirty="0"/>
              <a:t>31/05/2017 </a:t>
            </a:r>
            <a:r>
              <a:rPr dirty="0"/>
              <a:t>al </a:t>
            </a:r>
            <a:r>
              <a:rPr spc="-15" dirty="0"/>
              <a:t>31/05/2024</a:t>
            </a: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050" dirty="0"/>
          </a:p>
          <a:p>
            <a:pPr marL="12700">
              <a:lnSpc>
                <a:spcPct val="100000"/>
              </a:lnSpc>
            </a:pPr>
            <a:r>
              <a:rPr spc="-5" dirty="0" err="1"/>
              <a:t>Organismo</a:t>
            </a:r>
            <a:r>
              <a:rPr spc="-5" dirty="0"/>
              <a:t> </a:t>
            </a:r>
            <a:r>
              <a:rPr spc="-5" dirty="0" err="1"/>
              <a:t>ejecutor</a:t>
            </a:r>
            <a:r>
              <a:rPr lang="es-ES" spc="-5" dirty="0"/>
              <a:t>:</a:t>
            </a:r>
            <a:r>
              <a:rPr spc="-10" dirty="0"/>
              <a:t> COMEX</a:t>
            </a:r>
          </a:p>
        </p:txBody>
      </p:sp>
      <p:sp>
        <p:nvSpPr>
          <p:cNvPr id="10" name="object 10"/>
          <p:cNvSpPr/>
          <p:nvPr/>
        </p:nvSpPr>
        <p:spPr>
          <a:xfrm>
            <a:off x="667421" y="1696906"/>
            <a:ext cx="213462" cy="2119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67421" y="2615876"/>
            <a:ext cx="213462" cy="21199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67421" y="3261934"/>
            <a:ext cx="213462" cy="21198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67421" y="3871476"/>
            <a:ext cx="213462" cy="21198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67421" y="4826952"/>
            <a:ext cx="213462" cy="21198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10">
            <a:extLst>
              <a:ext uri="{FF2B5EF4-FFF2-40B4-BE49-F238E27FC236}">
                <a16:creationId xmlns:a16="http://schemas.microsoft.com/office/drawing/2014/main" id="{19DA8525-B84A-7A4B-A137-E594A0884DA7}"/>
              </a:ext>
            </a:extLst>
          </p:cNvPr>
          <p:cNvSpPr/>
          <p:nvPr/>
        </p:nvSpPr>
        <p:spPr>
          <a:xfrm>
            <a:off x="7303268" y="3805289"/>
            <a:ext cx="213462" cy="2456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10">
            <a:extLst>
              <a:ext uri="{FF2B5EF4-FFF2-40B4-BE49-F238E27FC236}">
                <a16:creationId xmlns:a16="http://schemas.microsoft.com/office/drawing/2014/main" id="{54AC6EA5-B648-4841-B81C-CA42B07C06E2}"/>
              </a:ext>
            </a:extLst>
          </p:cNvPr>
          <p:cNvSpPr/>
          <p:nvPr/>
        </p:nvSpPr>
        <p:spPr>
          <a:xfrm>
            <a:off x="7303268" y="4250132"/>
            <a:ext cx="213462" cy="2456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">
            <a:extLst>
              <a:ext uri="{FF2B5EF4-FFF2-40B4-BE49-F238E27FC236}">
                <a16:creationId xmlns:a16="http://schemas.microsoft.com/office/drawing/2014/main" id="{1C87B2FE-E0BC-1745-997A-F00E35C0FFA1}"/>
              </a:ext>
            </a:extLst>
          </p:cNvPr>
          <p:cNvSpPr txBox="1">
            <a:spLocks/>
          </p:cNvSpPr>
          <p:nvPr/>
        </p:nvSpPr>
        <p:spPr>
          <a:xfrm>
            <a:off x="7255767" y="632107"/>
            <a:ext cx="4622165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3100" b="1" i="0">
                <a:solidFill>
                  <a:srgbClr val="43525B"/>
                </a:solidFill>
                <a:latin typeface="Exo2-SemiBold"/>
                <a:ea typeface="+mj-ea"/>
                <a:cs typeface="Exo2-SemiBold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s-CR" sz="2800" spc="-20" dirty="0">
                <a:ea typeface="+mn-ea"/>
              </a:rPr>
              <a:t>Objetivo</a:t>
            </a:r>
          </a:p>
        </p:txBody>
      </p:sp>
      <p:sp>
        <p:nvSpPr>
          <p:cNvPr id="24" name="object 2">
            <a:extLst>
              <a:ext uri="{FF2B5EF4-FFF2-40B4-BE49-F238E27FC236}">
                <a16:creationId xmlns:a16="http://schemas.microsoft.com/office/drawing/2014/main" id="{97A60270-F26E-1C43-94FF-C0B92E924687}"/>
              </a:ext>
            </a:extLst>
          </p:cNvPr>
          <p:cNvSpPr txBox="1">
            <a:spLocks/>
          </p:cNvSpPr>
          <p:nvPr/>
        </p:nvSpPr>
        <p:spPr>
          <a:xfrm>
            <a:off x="7245793" y="3048000"/>
            <a:ext cx="4622165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3100" b="1" i="0">
                <a:solidFill>
                  <a:srgbClr val="43525B"/>
                </a:solidFill>
                <a:latin typeface="Exo2-SemiBold"/>
                <a:ea typeface="+mj-ea"/>
                <a:cs typeface="Exo2-SemiBold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s-CR" sz="2800" spc="-20" dirty="0">
                <a:ea typeface="+mn-ea"/>
              </a:rPr>
              <a:t>Componentes</a:t>
            </a:r>
          </a:p>
        </p:txBody>
      </p:sp>
      <p:sp>
        <p:nvSpPr>
          <p:cNvPr id="25" name="object 10">
            <a:extLst>
              <a:ext uri="{FF2B5EF4-FFF2-40B4-BE49-F238E27FC236}">
                <a16:creationId xmlns:a16="http://schemas.microsoft.com/office/drawing/2014/main" id="{8E85A040-2166-CB4E-B1B9-9F7290701EA9}"/>
              </a:ext>
            </a:extLst>
          </p:cNvPr>
          <p:cNvSpPr/>
          <p:nvPr/>
        </p:nvSpPr>
        <p:spPr>
          <a:xfrm>
            <a:off x="7315200" y="4631132"/>
            <a:ext cx="213462" cy="2456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6" name="Grupo 25">
            <a:extLst>
              <a:ext uri="{FF2B5EF4-FFF2-40B4-BE49-F238E27FC236}">
                <a16:creationId xmlns:a16="http://schemas.microsoft.com/office/drawing/2014/main" id="{376533F7-1FFE-E34F-BCBF-6E48810463DE}"/>
              </a:ext>
            </a:extLst>
          </p:cNvPr>
          <p:cNvGrpSpPr/>
          <p:nvPr/>
        </p:nvGrpSpPr>
        <p:grpSpPr>
          <a:xfrm>
            <a:off x="8289898" y="5943600"/>
            <a:ext cx="3567297" cy="596347"/>
            <a:chOff x="15515856" y="10239001"/>
            <a:chExt cx="3813943" cy="637579"/>
          </a:xfrm>
        </p:grpSpPr>
        <p:sp>
          <p:nvSpPr>
            <p:cNvPr id="27" name="object 2">
              <a:extLst>
                <a:ext uri="{FF2B5EF4-FFF2-40B4-BE49-F238E27FC236}">
                  <a16:creationId xmlns:a16="http://schemas.microsoft.com/office/drawing/2014/main" id="{EB76B3BC-B338-024C-B663-E0529EF95129}"/>
                </a:ext>
              </a:extLst>
            </p:cNvPr>
            <p:cNvSpPr/>
            <p:nvPr/>
          </p:nvSpPr>
          <p:spPr>
            <a:xfrm>
              <a:off x="15515856" y="10344450"/>
              <a:ext cx="532765" cy="532130"/>
            </a:xfrm>
            <a:custGeom>
              <a:avLst/>
              <a:gdLst/>
              <a:ahLst/>
              <a:cxnLst/>
              <a:rect l="l" t="t" r="r" b="b"/>
              <a:pathLst>
                <a:path w="532765" h="532129">
                  <a:moveTo>
                    <a:pt x="104981" y="478790"/>
                  </a:moveTo>
                  <a:lnTo>
                    <a:pt x="140488" y="501650"/>
                  </a:lnTo>
                  <a:lnTo>
                    <a:pt x="179541" y="518160"/>
                  </a:lnTo>
                  <a:lnTo>
                    <a:pt x="221535" y="529590"/>
                  </a:lnTo>
                  <a:lnTo>
                    <a:pt x="265866" y="532130"/>
                  </a:lnTo>
                  <a:lnTo>
                    <a:pt x="313814" y="528320"/>
                  </a:lnTo>
                  <a:lnTo>
                    <a:pt x="358940" y="515620"/>
                  </a:lnTo>
                  <a:lnTo>
                    <a:pt x="378331" y="506730"/>
                  </a:lnTo>
                  <a:lnTo>
                    <a:pt x="199166" y="506730"/>
                  </a:lnTo>
                  <a:lnTo>
                    <a:pt x="196423" y="500380"/>
                  </a:lnTo>
                  <a:lnTo>
                    <a:pt x="193868" y="492760"/>
                  </a:lnTo>
                  <a:lnTo>
                    <a:pt x="191439" y="486410"/>
                  </a:lnTo>
                  <a:lnTo>
                    <a:pt x="160219" y="486410"/>
                  </a:lnTo>
                  <a:lnTo>
                    <a:pt x="140867" y="483870"/>
                  </a:lnTo>
                  <a:lnTo>
                    <a:pt x="122406" y="482600"/>
                  </a:lnTo>
                  <a:lnTo>
                    <a:pt x="104981" y="478790"/>
                  </a:lnTo>
                  <a:close/>
                </a:path>
                <a:path w="532765" h="532129">
                  <a:moveTo>
                    <a:pt x="453145" y="454660"/>
                  </a:moveTo>
                  <a:lnTo>
                    <a:pt x="316733" y="454660"/>
                  </a:lnTo>
                  <a:lnTo>
                    <a:pt x="294169" y="467360"/>
                  </a:lnTo>
                  <a:lnTo>
                    <a:pt x="265803" y="476250"/>
                  </a:lnTo>
                  <a:lnTo>
                    <a:pt x="232694" y="482600"/>
                  </a:lnTo>
                  <a:lnTo>
                    <a:pt x="195899" y="486410"/>
                  </a:lnTo>
                  <a:lnTo>
                    <a:pt x="196904" y="492760"/>
                  </a:lnTo>
                  <a:lnTo>
                    <a:pt x="199166" y="506730"/>
                  </a:lnTo>
                  <a:lnTo>
                    <a:pt x="378331" y="506730"/>
                  </a:lnTo>
                  <a:lnTo>
                    <a:pt x="400492" y="496570"/>
                  </a:lnTo>
                  <a:lnTo>
                    <a:pt x="437716" y="469900"/>
                  </a:lnTo>
                  <a:lnTo>
                    <a:pt x="453145" y="454660"/>
                  </a:lnTo>
                  <a:close/>
                </a:path>
                <a:path w="532765" h="532129">
                  <a:moveTo>
                    <a:pt x="357517" y="349250"/>
                  </a:moveTo>
                  <a:lnTo>
                    <a:pt x="325213" y="359410"/>
                  </a:lnTo>
                  <a:lnTo>
                    <a:pt x="289150" y="365760"/>
                  </a:lnTo>
                  <a:lnTo>
                    <a:pt x="249974" y="370840"/>
                  </a:lnTo>
                  <a:lnTo>
                    <a:pt x="208328" y="372110"/>
                  </a:lnTo>
                  <a:lnTo>
                    <a:pt x="186737" y="372110"/>
                  </a:lnTo>
                  <a:lnTo>
                    <a:pt x="187767" y="397510"/>
                  </a:lnTo>
                  <a:lnTo>
                    <a:pt x="189245" y="422910"/>
                  </a:lnTo>
                  <a:lnTo>
                    <a:pt x="191225" y="447040"/>
                  </a:lnTo>
                  <a:lnTo>
                    <a:pt x="193763" y="469900"/>
                  </a:lnTo>
                  <a:lnTo>
                    <a:pt x="205061" y="471170"/>
                  </a:lnTo>
                  <a:lnTo>
                    <a:pt x="210988" y="471170"/>
                  </a:lnTo>
                  <a:lnTo>
                    <a:pt x="240115" y="469900"/>
                  </a:lnTo>
                  <a:lnTo>
                    <a:pt x="267701" y="466090"/>
                  </a:lnTo>
                  <a:lnTo>
                    <a:pt x="293367" y="461010"/>
                  </a:lnTo>
                  <a:lnTo>
                    <a:pt x="316733" y="454660"/>
                  </a:lnTo>
                  <a:lnTo>
                    <a:pt x="453145" y="454660"/>
                  </a:lnTo>
                  <a:lnTo>
                    <a:pt x="469860" y="438150"/>
                  </a:lnTo>
                  <a:lnTo>
                    <a:pt x="481261" y="421640"/>
                  </a:lnTo>
                  <a:lnTo>
                    <a:pt x="344146" y="421640"/>
                  </a:lnTo>
                  <a:lnTo>
                    <a:pt x="348560" y="403860"/>
                  </a:lnTo>
                  <a:lnTo>
                    <a:pt x="352265" y="386080"/>
                  </a:lnTo>
                  <a:lnTo>
                    <a:pt x="355253" y="368300"/>
                  </a:lnTo>
                  <a:lnTo>
                    <a:pt x="357517" y="349250"/>
                  </a:lnTo>
                  <a:close/>
                </a:path>
                <a:path w="532765" h="532129">
                  <a:moveTo>
                    <a:pt x="5109" y="322580"/>
                  </a:moveTo>
                  <a:lnTo>
                    <a:pt x="21787" y="373380"/>
                  </a:lnTo>
                  <a:lnTo>
                    <a:pt x="48029" y="420370"/>
                  </a:lnTo>
                  <a:lnTo>
                    <a:pt x="103677" y="454660"/>
                  </a:lnTo>
                  <a:lnTo>
                    <a:pt x="141452" y="464820"/>
                  </a:lnTo>
                  <a:lnTo>
                    <a:pt x="186214" y="469900"/>
                  </a:lnTo>
                  <a:lnTo>
                    <a:pt x="180342" y="447040"/>
                  </a:lnTo>
                  <a:lnTo>
                    <a:pt x="178257" y="436880"/>
                  </a:lnTo>
                  <a:lnTo>
                    <a:pt x="95766" y="436880"/>
                  </a:lnTo>
                  <a:lnTo>
                    <a:pt x="82140" y="416560"/>
                  </a:lnTo>
                  <a:lnTo>
                    <a:pt x="69619" y="393700"/>
                  </a:lnTo>
                  <a:lnTo>
                    <a:pt x="58597" y="370840"/>
                  </a:lnTo>
                  <a:lnTo>
                    <a:pt x="49464" y="345440"/>
                  </a:lnTo>
                  <a:lnTo>
                    <a:pt x="36745" y="340360"/>
                  </a:lnTo>
                  <a:lnTo>
                    <a:pt x="25060" y="335280"/>
                  </a:lnTo>
                  <a:lnTo>
                    <a:pt x="14488" y="328930"/>
                  </a:lnTo>
                  <a:lnTo>
                    <a:pt x="5109" y="322580"/>
                  </a:lnTo>
                  <a:close/>
                </a:path>
                <a:path w="532765" h="532129">
                  <a:moveTo>
                    <a:pt x="66458" y="351790"/>
                  </a:moveTo>
                  <a:lnTo>
                    <a:pt x="72544" y="374650"/>
                  </a:lnTo>
                  <a:lnTo>
                    <a:pt x="79655" y="396240"/>
                  </a:lnTo>
                  <a:lnTo>
                    <a:pt x="87495" y="416560"/>
                  </a:lnTo>
                  <a:lnTo>
                    <a:pt x="95766" y="436880"/>
                  </a:lnTo>
                  <a:lnTo>
                    <a:pt x="178257" y="436880"/>
                  </a:lnTo>
                  <a:lnTo>
                    <a:pt x="175391" y="422910"/>
                  </a:lnTo>
                  <a:lnTo>
                    <a:pt x="171364" y="397510"/>
                  </a:lnTo>
                  <a:lnTo>
                    <a:pt x="168267" y="370840"/>
                  </a:lnTo>
                  <a:lnTo>
                    <a:pt x="140462" y="368300"/>
                  </a:lnTo>
                  <a:lnTo>
                    <a:pt x="114072" y="364490"/>
                  </a:lnTo>
                  <a:lnTo>
                    <a:pt x="89328" y="358140"/>
                  </a:lnTo>
                  <a:lnTo>
                    <a:pt x="66458" y="351790"/>
                  </a:lnTo>
                  <a:close/>
                </a:path>
                <a:path w="532765" h="532129">
                  <a:moveTo>
                    <a:pt x="524843" y="326390"/>
                  </a:moveTo>
                  <a:lnTo>
                    <a:pt x="404553" y="326390"/>
                  </a:lnTo>
                  <a:lnTo>
                    <a:pt x="396888" y="331470"/>
                  </a:lnTo>
                  <a:lnTo>
                    <a:pt x="388570" y="336550"/>
                  </a:lnTo>
                  <a:lnTo>
                    <a:pt x="379634" y="340360"/>
                  </a:lnTo>
                  <a:lnTo>
                    <a:pt x="370114" y="345440"/>
                  </a:lnTo>
                  <a:lnTo>
                    <a:pt x="365469" y="365760"/>
                  </a:lnTo>
                  <a:lnTo>
                    <a:pt x="359553" y="384810"/>
                  </a:lnTo>
                  <a:lnTo>
                    <a:pt x="352425" y="403860"/>
                  </a:lnTo>
                  <a:lnTo>
                    <a:pt x="344146" y="421640"/>
                  </a:lnTo>
                  <a:lnTo>
                    <a:pt x="481261" y="421640"/>
                  </a:lnTo>
                  <a:lnTo>
                    <a:pt x="496171" y="400050"/>
                  </a:lnTo>
                  <a:lnTo>
                    <a:pt x="515896" y="359410"/>
                  </a:lnTo>
                  <a:lnTo>
                    <a:pt x="524843" y="326390"/>
                  </a:lnTo>
                  <a:close/>
                </a:path>
                <a:path w="532765" h="532129">
                  <a:moveTo>
                    <a:pt x="187041" y="232410"/>
                  </a:moveTo>
                  <a:lnTo>
                    <a:pt x="186467" y="250190"/>
                  </a:lnTo>
                  <a:lnTo>
                    <a:pt x="186093" y="265430"/>
                  </a:lnTo>
                  <a:lnTo>
                    <a:pt x="185873" y="280670"/>
                  </a:lnTo>
                  <a:lnTo>
                    <a:pt x="185778" y="316230"/>
                  </a:lnTo>
                  <a:lnTo>
                    <a:pt x="185890" y="330200"/>
                  </a:lnTo>
                  <a:lnTo>
                    <a:pt x="186008" y="339090"/>
                  </a:lnTo>
                  <a:lnTo>
                    <a:pt x="186119" y="345440"/>
                  </a:lnTo>
                  <a:lnTo>
                    <a:pt x="235359" y="349250"/>
                  </a:lnTo>
                  <a:lnTo>
                    <a:pt x="280415" y="349250"/>
                  </a:lnTo>
                  <a:lnTo>
                    <a:pt x="333521" y="344170"/>
                  </a:lnTo>
                  <a:lnTo>
                    <a:pt x="358366" y="339090"/>
                  </a:lnTo>
                  <a:lnTo>
                    <a:pt x="359421" y="320040"/>
                  </a:lnTo>
                  <a:lnTo>
                    <a:pt x="359638" y="306070"/>
                  </a:lnTo>
                  <a:lnTo>
                    <a:pt x="359527" y="293370"/>
                  </a:lnTo>
                  <a:lnTo>
                    <a:pt x="356774" y="250190"/>
                  </a:lnTo>
                  <a:lnTo>
                    <a:pt x="208453" y="234950"/>
                  </a:lnTo>
                  <a:lnTo>
                    <a:pt x="187041" y="232410"/>
                  </a:lnTo>
                  <a:close/>
                </a:path>
                <a:path w="532765" h="532129">
                  <a:moveTo>
                    <a:pt x="66280" y="200660"/>
                  </a:moveTo>
                  <a:lnTo>
                    <a:pt x="59487" y="238760"/>
                  </a:lnTo>
                  <a:lnTo>
                    <a:pt x="57166" y="285750"/>
                  </a:lnTo>
                  <a:lnTo>
                    <a:pt x="57517" y="293370"/>
                  </a:lnTo>
                  <a:lnTo>
                    <a:pt x="107305" y="328930"/>
                  </a:lnTo>
                  <a:lnTo>
                    <a:pt x="166099" y="342900"/>
                  </a:lnTo>
                  <a:lnTo>
                    <a:pt x="165395" y="328930"/>
                  </a:lnTo>
                  <a:lnTo>
                    <a:pt x="165040" y="320040"/>
                  </a:lnTo>
                  <a:lnTo>
                    <a:pt x="164801" y="309880"/>
                  </a:lnTo>
                  <a:lnTo>
                    <a:pt x="164686" y="300990"/>
                  </a:lnTo>
                  <a:lnTo>
                    <a:pt x="164799" y="278130"/>
                  </a:lnTo>
                  <a:lnTo>
                    <a:pt x="165293" y="261620"/>
                  </a:lnTo>
                  <a:lnTo>
                    <a:pt x="166109" y="246380"/>
                  </a:lnTo>
                  <a:lnTo>
                    <a:pt x="167240" y="231140"/>
                  </a:lnTo>
                  <a:lnTo>
                    <a:pt x="137735" y="226060"/>
                  </a:lnTo>
                  <a:lnTo>
                    <a:pt x="110788" y="218440"/>
                  </a:lnTo>
                  <a:lnTo>
                    <a:pt x="86828" y="210820"/>
                  </a:lnTo>
                  <a:lnTo>
                    <a:pt x="66280" y="200660"/>
                  </a:lnTo>
                  <a:close/>
                </a:path>
                <a:path w="532765" h="532129">
                  <a:moveTo>
                    <a:pt x="521746" y="194310"/>
                  </a:moveTo>
                  <a:lnTo>
                    <a:pt x="403851" y="194310"/>
                  </a:lnTo>
                  <a:lnTo>
                    <a:pt x="396104" y="199390"/>
                  </a:lnTo>
                  <a:lnTo>
                    <a:pt x="387594" y="204470"/>
                  </a:lnTo>
                  <a:lnTo>
                    <a:pt x="378367" y="208280"/>
                  </a:lnTo>
                  <a:lnTo>
                    <a:pt x="368470" y="212090"/>
                  </a:lnTo>
                  <a:lnTo>
                    <a:pt x="370408" y="222250"/>
                  </a:lnTo>
                  <a:lnTo>
                    <a:pt x="372067" y="232410"/>
                  </a:lnTo>
                  <a:lnTo>
                    <a:pt x="373435" y="242570"/>
                  </a:lnTo>
                  <a:lnTo>
                    <a:pt x="374501" y="252730"/>
                  </a:lnTo>
                  <a:lnTo>
                    <a:pt x="375660" y="273050"/>
                  </a:lnTo>
                  <a:lnTo>
                    <a:pt x="375646" y="290830"/>
                  </a:lnTo>
                  <a:lnTo>
                    <a:pt x="375532" y="297180"/>
                  </a:lnTo>
                  <a:lnTo>
                    <a:pt x="374221" y="316230"/>
                  </a:lnTo>
                  <a:lnTo>
                    <a:pt x="371601" y="336550"/>
                  </a:lnTo>
                  <a:lnTo>
                    <a:pt x="388505" y="331470"/>
                  </a:lnTo>
                  <a:lnTo>
                    <a:pt x="404553" y="326390"/>
                  </a:lnTo>
                  <a:lnTo>
                    <a:pt x="524843" y="326390"/>
                  </a:lnTo>
                  <a:lnTo>
                    <a:pt x="528284" y="313690"/>
                  </a:lnTo>
                  <a:lnTo>
                    <a:pt x="532580" y="265430"/>
                  </a:lnTo>
                  <a:lnTo>
                    <a:pt x="528284" y="218440"/>
                  </a:lnTo>
                  <a:lnTo>
                    <a:pt x="521746" y="194310"/>
                  </a:lnTo>
                  <a:close/>
                </a:path>
                <a:path w="532765" h="532129">
                  <a:moveTo>
                    <a:pt x="26763" y="148590"/>
                  </a:moveTo>
                  <a:lnTo>
                    <a:pt x="16687" y="171450"/>
                  </a:lnTo>
                  <a:lnTo>
                    <a:pt x="8791" y="195580"/>
                  </a:lnTo>
                  <a:lnTo>
                    <a:pt x="3190" y="219710"/>
                  </a:lnTo>
                  <a:lnTo>
                    <a:pt x="0" y="246380"/>
                  </a:lnTo>
                  <a:lnTo>
                    <a:pt x="4475" y="260350"/>
                  </a:lnTo>
                  <a:lnTo>
                    <a:pt x="12629" y="273050"/>
                  </a:lnTo>
                  <a:lnTo>
                    <a:pt x="24208" y="285750"/>
                  </a:lnTo>
                  <a:lnTo>
                    <a:pt x="38962" y="297180"/>
                  </a:lnTo>
                  <a:lnTo>
                    <a:pt x="38289" y="290830"/>
                  </a:lnTo>
                  <a:lnTo>
                    <a:pt x="37801" y="284480"/>
                  </a:lnTo>
                  <a:lnTo>
                    <a:pt x="37502" y="278130"/>
                  </a:lnTo>
                  <a:lnTo>
                    <a:pt x="37402" y="270510"/>
                  </a:lnTo>
                  <a:lnTo>
                    <a:pt x="38299" y="250190"/>
                  </a:lnTo>
                  <a:lnTo>
                    <a:pt x="40904" y="229870"/>
                  </a:lnTo>
                  <a:lnTo>
                    <a:pt x="45088" y="209550"/>
                  </a:lnTo>
                  <a:lnTo>
                    <a:pt x="50720" y="190500"/>
                  </a:lnTo>
                  <a:lnTo>
                    <a:pt x="40486" y="180340"/>
                  </a:lnTo>
                  <a:lnTo>
                    <a:pt x="32927" y="171450"/>
                  </a:lnTo>
                  <a:lnTo>
                    <a:pt x="28243" y="160020"/>
                  </a:lnTo>
                  <a:lnTo>
                    <a:pt x="26637" y="149860"/>
                  </a:lnTo>
                  <a:lnTo>
                    <a:pt x="26763" y="148590"/>
                  </a:lnTo>
                  <a:close/>
                </a:path>
                <a:path w="532765" h="532129">
                  <a:moveTo>
                    <a:pt x="352083" y="218440"/>
                  </a:moveTo>
                  <a:lnTo>
                    <a:pt x="325190" y="224790"/>
                  </a:lnTo>
                  <a:lnTo>
                    <a:pt x="295689" y="229870"/>
                  </a:lnTo>
                  <a:lnTo>
                    <a:pt x="264018" y="233680"/>
                  </a:lnTo>
                  <a:lnTo>
                    <a:pt x="230610" y="234950"/>
                  </a:lnTo>
                  <a:lnTo>
                    <a:pt x="354748" y="234950"/>
                  </a:lnTo>
                  <a:lnTo>
                    <a:pt x="353878" y="228600"/>
                  </a:lnTo>
                  <a:lnTo>
                    <a:pt x="352083" y="218440"/>
                  </a:lnTo>
                  <a:close/>
                </a:path>
                <a:path w="532765" h="532129">
                  <a:moveTo>
                    <a:pt x="198643" y="104140"/>
                  </a:moveTo>
                  <a:lnTo>
                    <a:pt x="195180" y="128270"/>
                  </a:lnTo>
                  <a:lnTo>
                    <a:pt x="192308" y="153670"/>
                  </a:lnTo>
                  <a:lnTo>
                    <a:pt x="189993" y="180340"/>
                  </a:lnTo>
                  <a:lnTo>
                    <a:pt x="188203" y="208280"/>
                  </a:lnTo>
                  <a:lnTo>
                    <a:pt x="227551" y="213360"/>
                  </a:lnTo>
                  <a:lnTo>
                    <a:pt x="248255" y="214630"/>
                  </a:lnTo>
                  <a:lnTo>
                    <a:pt x="290620" y="214630"/>
                  </a:lnTo>
                  <a:lnTo>
                    <a:pt x="311138" y="213360"/>
                  </a:lnTo>
                  <a:lnTo>
                    <a:pt x="350177" y="208280"/>
                  </a:lnTo>
                  <a:lnTo>
                    <a:pt x="343062" y="177800"/>
                  </a:lnTo>
                  <a:lnTo>
                    <a:pt x="334209" y="149860"/>
                  </a:lnTo>
                  <a:lnTo>
                    <a:pt x="323747" y="121920"/>
                  </a:lnTo>
                  <a:lnTo>
                    <a:pt x="316202" y="106680"/>
                  </a:lnTo>
                  <a:lnTo>
                    <a:pt x="218646" y="106680"/>
                  </a:lnTo>
                  <a:lnTo>
                    <a:pt x="198643" y="104140"/>
                  </a:lnTo>
                  <a:close/>
                </a:path>
                <a:path w="532765" h="532129">
                  <a:moveTo>
                    <a:pt x="137550" y="83820"/>
                  </a:moveTo>
                  <a:lnTo>
                    <a:pt x="114258" y="83820"/>
                  </a:lnTo>
                  <a:lnTo>
                    <a:pt x="103634" y="101600"/>
                  </a:lnTo>
                  <a:lnTo>
                    <a:pt x="93630" y="121920"/>
                  </a:lnTo>
                  <a:lnTo>
                    <a:pt x="84443" y="143510"/>
                  </a:lnTo>
                  <a:lnTo>
                    <a:pt x="76269" y="165100"/>
                  </a:lnTo>
                  <a:lnTo>
                    <a:pt x="94638" y="177800"/>
                  </a:lnTo>
                  <a:lnTo>
                    <a:pt x="116606" y="187960"/>
                  </a:lnTo>
                  <a:lnTo>
                    <a:pt x="141797" y="196850"/>
                  </a:lnTo>
                  <a:lnTo>
                    <a:pt x="169837" y="204470"/>
                  </a:lnTo>
                  <a:lnTo>
                    <a:pt x="173608" y="176530"/>
                  </a:lnTo>
                  <a:lnTo>
                    <a:pt x="178286" y="151130"/>
                  </a:lnTo>
                  <a:lnTo>
                    <a:pt x="183795" y="125730"/>
                  </a:lnTo>
                  <a:lnTo>
                    <a:pt x="190057" y="102870"/>
                  </a:lnTo>
                  <a:lnTo>
                    <a:pt x="160581" y="95250"/>
                  </a:lnTo>
                  <a:lnTo>
                    <a:pt x="137550" y="83820"/>
                  </a:lnTo>
                  <a:close/>
                </a:path>
                <a:path w="532765" h="532129">
                  <a:moveTo>
                    <a:pt x="459574" y="83820"/>
                  </a:moveTo>
                  <a:lnTo>
                    <a:pt x="343026" y="83820"/>
                  </a:lnTo>
                  <a:lnTo>
                    <a:pt x="337460" y="87630"/>
                  </a:lnTo>
                  <a:lnTo>
                    <a:pt x="331284" y="90170"/>
                  </a:lnTo>
                  <a:lnTo>
                    <a:pt x="324545" y="92710"/>
                  </a:lnTo>
                  <a:lnTo>
                    <a:pt x="317288" y="95250"/>
                  </a:lnTo>
                  <a:lnTo>
                    <a:pt x="333027" y="119380"/>
                  </a:lnTo>
                  <a:lnTo>
                    <a:pt x="346664" y="146050"/>
                  </a:lnTo>
                  <a:lnTo>
                    <a:pt x="357970" y="173990"/>
                  </a:lnTo>
                  <a:lnTo>
                    <a:pt x="366711" y="204470"/>
                  </a:lnTo>
                  <a:lnTo>
                    <a:pt x="376415" y="201930"/>
                  </a:lnTo>
                  <a:lnTo>
                    <a:pt x="385866" y="200660"/>
                  </a:lnTo>
                  <a:lnTo>
                    <a:pt x="395025" y="198120"/>
                  </a:lnTo>
                  <a:lnTo>
                    <a:pt x="403851" y="194310"/>
                  </a:lnTo>
                  <a:lnTo>
                    <a:pt x="521746" y="194310"/>
                  </a:lnTo>
                  <a:lnTo>
                    <a:pt x="515896" y="172720"/>
                  </a:lnTo>
                  <a:lnTo>
                    <a:pt x="496171" y="132080"/>
                  </a:lnTo>
                  <a:lnTo>
                    <a:pt x="469860" y="93980"/>
                  </a:lnTo>
                  <a:lnTo>
                    <a:pt x="459574" y="83820"/>
                  </a:lnTo>
                  <a:close/>
                </a:path>
                <a:path w="532765" h="532129">
                  <a:moveTo>
                    <a:pt x="122488" y="41910"/>
                  </a:moveTo>
                  <a:lnTo>
                    <a:pt x="100599" y="57150"/>
                  </a:lnTo>
                  <a:lnTo>
                    <a:pt x="80425" y="74930"/>
                  </a:lnTo>
                  <a:lnTo>
                    <a:pt x="62118" y="93980"/>
                  </a:lnTo>
                  <a:lnTo>
                    <a:pt x="45831" y="115570"/>
                  </a:lnTo>
                  <a:lnTo>
                    <a:pt x="47085" y="125730"/>
                  </a:lnTo>
                  <a:lnTo>
                    <a:pt x="50761" y="135890"/>
                  </a:lnTo>
                  <a:lnTo>
                    <a:pt x="56728" y="146050"/>
                  </a:lnTo>
                  <a:lnTo>
                    <a:pt x="64856" y="154940"/>
                  </a:lnTo>
                  <a:lnTo>
                    <a:pt x="75520" y="135890"/>
                  </a:lnTo>
                  <a:lnTo>
                    <a:pt x="87452" y="116840"/>
                  </a:lnTo>
                  <a:lnTo>
                    <a:pt x="100437" y="99060"/>
                  </a:lnTo>
                  <a:lnTo>
                    <a:pt x="114258" y="83820"/>
                  </a:lnTo>
                  <a:lnTo>
                    <a:pt x="137550" y="83820"/>
                  </a:lnTo>
                  <a:lnTo>
                    <a:pt x="122562" y="71120"/>
                  </a:lnTo>
                  <a:lnTo>
                    <a:pt x="117211" y="55880"/>
                  </a:lnTo>
                  <a:lnTo>
                    <a:pt x="117211" y="50800"/>
                  </a:lnTo>
                  <a:lnTo>
                    <a:pt x="119053" y="45720"/>
                  </a:lnTo>
                  <a:lnTo>
                    <a:pt x="122488" y="41910"/>
                  </a:lnTo>
                  <a:close/>
                </a:path>
                <a:path w="532765" h="532129">
                  <a:moveTo>
                    <a:pt x="311802" y="97790"/>
                  </a:moveTo>
                  <a:lnTo>
                    <a:pt x="295818" y="101600"/>
                  </a:lnTo>
                  <a:lnTo>
                    <a:pt x="259575" y="106680"/>
                  </a:lnTo>
                  <a:lnTo>
                    <a:pt x="316202" y="106680"/>
                  </a:lnTo>
                  <a:lnTo>
                    <a:pt x="311802" y="97790"/>
                  </a:lnTo>
                  <a:close/>
                </a:path>
                <a:path w="532765" h="532129">
                  <a:moveTo>
                    <a:pt x="423535" y="52070"/>
                  </a:moveTo>
                  <a:lnTo>
                    <a:pt x="209072" y="52070"/>
                  </a:lnTo>
                  <a:lnTo>
                    <a:pt x="207064" y="60960"/>
                  </a:lnTo>
                  <a:lnTo>
                    <a:pt x="205157" y="68580"/>
                  </a:lnTo>
                  <a:lnTo>
                    <a:pt x="203354" y="77470"/>
                  </a:lnTo>
                  <a:lnTo>
                    <a:pt x="201658" y="86360"/>
                  </a:lnTo>
                  <a:lnTo>
                    <a:pt x="216451" y="90170"/>
                  </a:lnTo>
                  <a:lnTo>
                    <a:pt x="232431" y="92710"/>
                  </a:lnTo>
                  <a:lnTo>
                    <a:pt x="249406" y="93980"/>
                  </a:lnTo>
                  <a:lnTo>
                    <a:pt x="288559" y="93980"/>
                  </a:lnTo>
                  <a:lnTo>
                    <a:pt x="308692" y="91440"/>
                  </a:lnTo>
                  <a:lnTo>
                    <a:pt x="304933" y="85090"/>
                  </a:lnTo>
                  <a:lnTo>
                    <a:pt x="301006" y="78740"/>
                  </a:lnTo>
                  <a:lnTo>
                    <a:pt x="296996" y="72390"/>
                  </a:lnTo>
                  <a:lnTo>
                    <a:pt x="448002" y="72390"/>
                  </a:lnTo>
                  <a:lnTo>
                    <a:pt x="437716" y="62230"/>
                  </a:lnTo>
                  <a:lnTo>
                    <a:pt x="423535" y="52070"/>
                  </a:lnTo>
                  <a:close/>
                </a:path>
                <a:path w="532765" h="532129">
                  <a:moveTo>
                    <a:pt x="448002" y="72390"/>
                  </a:moveTo>
                  <a:lnTo>
                    <a:pt x="296996" y="72390"/>
                  </a:lnTo>
                  <a:lnTo>
                    <a:pt x="302734" y="77470"/>
                  </a:lnTo>
                  <a:lnTo>
                    <a:pt x="308241" y="83820"/>
                  </a:lnTo>
                  <a:lnTo>
                    <a:pt x="313466" y="90170"/>
                  </a:lnTo>
                  <a:lnTo>
                    <a:pt x="328933" y="87630"/>
                  </a:lnTo>
                  <a:lnTo>
                    <a:pt x="336167" y="86360"/>
                  </a:lnTo>
                  <a:lnTo>
                    <a:pt x="343026" y="83820"/>
                  </a:lnTo>
                  <a:lnTo>
                    <a:pt x="459574" y="83820"/>
                  </a:lnTo>
                  <a:lnTo>
                    <a:pt x="448002" y="72390"/>
                  </a:lnTo>
                  <a:close/>
                </a:path>
                <a:path w="532765" h="532129">
                  <a:moveTo>
                    <a:pt x="265866" y="0"/>
                  </a:moveTo>
                  <a:lnTo>
                    <a:pt x="240384" y="0"/>
                  </a:lnTo>
                  <a:lnTo>
                    <a:pt x="215587" y="3810"/>
                  </a:lnTo>
                  <a:lnTo>
                    <a:pt x="168466" y="17780"/>
                  </a:lnTo>
                  <a:lnTo>
                    <a:pt x="146571" y="45720"/>
                  </a:lnTo>
                  <a:lnTo>
                    <a:pt x="150062" y="57150"/>
                  </a:lnTo>
                  <a:lnTo>
                    <a:pt x="159979" y="68580"/>
                  </a:lnTo>
                  <a:lnTo>
                    <a:pt x="175487" y="77470"/>
                  </a:lnTo>
                  <a:lnTo>
                    <a:pt x="195753" y="85090"/>
                  </a:lnTo>
                  <a:lnTo>
                    <a:pt x="198910" y="76200"/>
                  </a:lnTo>
                  <a:lnTo>
                    <a:pt x="202188" y="67310"/>
                  </a:lnTo>
                  <a:lnTo>
                    <a:pt x="205578" y="59690"/>
                  </a:lnTo>
                  <a:lnTo>
                    <a:pt x="209072" y="52070"/>
                  </a:lnTo>
                  <a:lnTo>
                    <a:pt x="423535" y="52070"/>
                  </a:lnTo>
                  <a:lnTo>
                    <a:pt x="400492" y="35560"/>
                  </a:lnTo>
                  <a:lnTo>
                    <a:pt x="358940" y="16510"/>
                  </a:lnTo>
                  <a:lnTo>
                    <a:pt x="313814" y="3810"/>
                  </a:lnTo>
                  <a:lnTo>
                    <a:pt x="265866" y="0"/>
                  </a:lnTo>
                  <a:close/>
                </a:path>
              </a:pathLst>
            </a:custGeom>
            <a:solidFill>
              <a:srgbClr val="46525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3">
              <a:extLst>
                <a:ext uri="{FF2B5EF4-FFF2-40B4-BE49-F238E27FC236}">
                  <a16:creationId xmlns:a16="http://schemas.microsoft.com/office/drawing/2014/main" id="{4B5F5737-0C7E-8843-BA8A-FACEE79DE250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112597" y="10369328"/>
              <a:ext cx="1525404" cy="488676"/>
            </a:xfrm>
            <a:prstGeom prst="rect">
              <a:avLst/>
            </a:prstGeom>
          </p:spPr>
        </p:pic>
        <p:pic>
          <p:nvPicPr>
            <p:cNvPr id="29" name="object 4">
              <a:extLst>
                <a:ext uri="{FF2B5EF4-FFF2-40B4-BE49-F238E27FC236}">
                  <a16:creationId xmlns:a16="http://schemas.microsoft.com/office/drawing/2014/main" id="{6EAEC7BA-570F-1348-B07E-73D6F71FE09A}"/>
                </a:ext>
              </a:extLst>
            </p:cNvPr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8076330" y="10239001"/>
              <a:ext cx="1253469" cy="59703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10"/>
          <p:cNvSpPr/>
          <p:nvPr/>
        </p:nvSpPr>
        <p:spPr>
          <a:xfrm>
            <a:off x="0" y="0"/>
            <a:ext cx="12192000" cy="1524000"/>
          </a:xfrm>
          <a:custGeom>
            <a:avLst/>
            <a:gdLst/>
            <a:ahLst/>
            <a:cxnLst/>
            <a:rect l="l" t="t" r="r" b="b"/>
            <a:pathLst>
              <a:path w="12192000" h="3176270">
                <a:moveTo>
                  <a:pt x="6483654" y="2779395"/>
                </a:moveTo>
                <a:lnTo>
                  <a:pt x="5690539" y="2779395"/>
                </a:lnTo>
                <a:lnTo>
                  <a:pt x="6087097" y="3175965"/>
                </a:lnTo>
                <a:lnTo>
                  <a:pt x="6483654" y="2779395"/>
                </a:lnTo>
                <a:close/>
              </a:path>
              <a:path w="12192000" h="3176270">
                <a:moveTo>
                  <a:pt x="12192000" y="0"/>
                </a:moveTo>
                <a:lnTo>
                  <a:pt x="0" y="0"/>
                </a:lnTo>
                <a:lnTo>
                  <a:pt x="0" y="2779395"/>
                </a:lnTo>
                <a:lnTo>
                  <a:pt x="12192000" y="2779395"/>
                </a:lnTo>
                <a:lnTo>
                  <a:pt x="12192000" y="0"/>
                </a:lnTo>
                <a:close/>
              </a:path>
            </a:pathLst>
          </a:custGeom>
          <a:gradFill flip="none" rotWithShape="1">
            <a:gsLst>
              <a:gs pos="0">
                <a:srgbClr val="2780B5"/>
              </a:gs>
              <a:gs pos="23000">
                <a:srgbClr val="228DB4"/>
              </a:gs>
              <a:gs pos="69000">
                <a:srgbClr val="1E97B3"/>
              </a:gs>
              <a:gs pos="97000">
                <a:srgbClr val="2780B5"/>
              </a:gs>
            </a:gsLst>
            <a:path path="circle">
              <a:fillToRect r="100000" b="100000"/>
            </a:path>
            <a:tileRect l="-100000" t="-100000"/>
          </a:gra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" name="object 5">
            <a:extLst>
              <a:ext uri="{FF2B5EF4-FFF2-40B4-BE49-F238E27FC236}">
                <a16:creationId xmlns:a16="http://schemas.microsoft.com/office/drawing/2014/main" id="{9DE1EC06-B277-0F14-76D1-CFB062A86E4C}"/>
              </a:ext>
            </a:extLst>
          </p:cNvPr>
          <p:cNvSpPr txBox="1"/>
          <p:nvPr/>
        </p:nvSpPr>
        <p:spPr>
          <a:xfrm>
            <a:off x="426432" y="271491"/>
            <a:ext cx="11613167" cy="1329210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65"/>
              </a:spcBef>
            </a:pPr>
            <a:r>
              <a:rPr lang="es-ES" sz="4000" b="1" spc="-20" dirty="0">
                <a:solidFill>
                  <a:schemeClr val="bg1"/>
                </a:solidFill>
                <a:latin typeface="Exo2-SemiBold"/>
                <a:cs typeface="Exo2-SemiBold"/>
              </a:rPr>
              <a:t>Resultados del estudio de tiempos de despacho</a:t>
            </a:r>
          </a:p>
          <a:p>
            <a:pPr marL="12700">
              <a:lnSpc>
                <a:spcPct val="100000"/>
              </a:lnSpc>
              <a:spcBef>
                <a:spcPts val="365"/>
              </a:spcBef>
            </a:pPr>
            <a:endParaRPr lang="es-ES" sz="4000" b="1" spc="-20" dirty="0">
              <a:solidFill>
                <a:schemeClr val="bg1"/>
              </a:solidFill>
              <a:latin typeface="Exo2-SemiBold"/>
              <a:cs typeface="Exo2-SemiBold"/>
            </a:endParaRPr>
          </a:p>
        </p:txBody>
      </p:sp>
      <p:pic>
        <p:nvPicPr>
          <p:cNvPr id="4" name="Picture 3" descr="Table&#10;&#10;Description automatically generated with low confidence">
            <a:extLst>
              <a:ext uri="{FF2B5EF4-FFF2-40B4-BE49-F238E27FC236}">
                <a16:creationId xmlns:a16="http://schemas.microsoft.com/office/drawing/2014/main" id="{A3486B6E-3A29-4E47-2F5B-0C4C5DB3B7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54150" y="1333500"/>
            <a:ext cx="9283700" cy="552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7980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10"/>
          <p:cNvSpPr/>
          <p:nvPr/>
        </p:nvSpPr>
        <p:spPr>
          <a:xfrm>
            <a:off x="0" y="0"/>
            <a:ext cx="12192000" cy="1524000"/>
          </a:xfrm>
          <a:custGeom>
            <a:avLst/>
            <a:gdLst/>
            <a:ahLst/>
            <a:cxnLst/>
            <a:rect l="l" t="t" r="r" b="b"/>
            <a:pathLst>
              <a:path w="12192000" h="3176270">
                <a:moveTo>
                  <a:pt x="6483654" y="2779395"/>
                </a:moveTo>
                <a:lnTo>
                  <a:pt x="5690539" y="2779395"/>
                </a:lnTo>
                <a:lnTo>
                  <a:pt x="6087097" y="3175965"/>
                </a:lnTo>
                <a:lnTo>
                  <a:pt x="6483654" y="2779395"/>
                </a:lnTo>
                <a:close/>
              </a:path>
              <a:path w="12192000" h="3176270">
                <a:moveTo>
                  <a:pt x="12192000" y="0"/>
                </a:moveTo>
                <a:lnTo>
                  <a:pt x="0" y="0"/>
                </a:lnTo>
                <a:lnTo>
                  <a:pt x="0" y="2779395"/>
                </a:lnTo>
                <a:lnTo>
                  <a:pt x="12192000" y="2779395"/>
                </a:lnTo>
                <a:lnTo>
                  <a:pt x="12192000" y="0"/>
                </a:lnTo>
                <a:close/>
              </a:path>
            </a:pathLst>
          </a:custGeom>
          <a:gradFill flip="none" rotWithShape="1">
            <a:gsLst>
              <a:gs pos="0">
                <a:srgbClr val="2780B5"/>
              </a:gs>
              <a:gs pos="23000">
                <a:srgbClr val="228DB4"/>
              </a:gs>
              <a:gs pos="69000">
                <a:srgbClr val="1E97B3"/>
              </a:gs>
              <a:gs pos="97000">
                <a:srgbClr val="2780B5"/>
              </a:gs>
            </a:gsLst>
            <a:path path="circle">
              <a:fillToRect r="100000" b="100000"/>
            </a:path>
            <a:tileRect l="-100000" t="-100000"/>
          </a:gra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" name="object 5">
            <a:extLst>
              <a:ext uri="{FF2B5EF4-FFF2-40B4-BE49-F238E27FC236}">
                <a16:creationId xmlns:a16="http://schemas.microsoft.com/office/drawing/2014/main" id="{9DE1EC06-B277-0F14-76D1-CFB062A86E4C}"/>
              </a:ext>
            </a:extLst>
          </p:cNvPr>
          <p:cNvSpPr txBox="1"/>
          <p:nvPr/>
        </p:nvSpPr>
        <p:spPr>
          <a:xfrm>
            <a:off x="426432" y="271491"/>
            <a:ext cx="11613167" cy="1329210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65"/>
              </a:spcBef>
            </a:pPr>
            <a:r>
              <a:rPr lang="es-ES" sz="4000" b="1" spc="-20" dirty="0">
                <a:solidFill>
                  <a:schemeClr val="bg1"/>
                </a:solidFill>
                <a:latin typeface="Exo2-SemiBold"/>
                <a:cs typeface="Exo2-SemiBold"/>
              </a:rPr>
              <a:t>Resultados del estudio de tiempos de despacho</a:t>
            </a:r>
          </a:p>
          <a:p>
            <a:pPr marL="12700">
              <a:lnSpc>
                <a:spcPct val="100000"/>
              </a:lnSpc>
              <a:spcBef>
                <a:spcPts val="365"/>
              </a:spcBef>
            </a:pPr>
            <a:endParaRPr lang="es-ES" sz="4000" b="1" spc="-20" dirty="0">
              <a:solidFill>
                <a:schemeClr val="bg1"/>
              </a:solidFill>
              <a:latin typeface="Exo2-SemiBold"/>
              <a:cs typeface="Exo2-SemiBold"/>
            </a:endParaRPr>
          </a:p>
        </p:txBody>
      </p:sp>
      <p:pic>
        <p:nvPicPr>
          <p:cNvPr id="4" name="Picture 3" descr="Calendar&#10;&#10;Description automatically generated">
            <a:extLst>
              <a:ext uri="{FF2B5EF4-FFF2-40B4-BE49-F238E27FC236}">
                <a16:creationId xmlns:a16="http://schemas.microsoft.com/office/drawing/2014/main" id="{125299B2-52A2-E5B8-3E78-19E681F76B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7272" y="1371600"/>
            <a:ext cx="11660763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7602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8" y="6661"/>
            <a:ext cx="3923808" cy="6850858"/>
          </a:xfrm>
          <a:prstGeom prst="rect">
            <a:avLst/>
          </a:prstGeom>
        </p:spPr>
      </p:pic>
      <p:sp>
        <p:nvSpPr>
          <p:cNvPr id="20" name="object 20"/>
          <p:cNvSpPr txBox="1"/>
          <p:nvPr/>
        </p:nvSpPr>
        <p:spPr>
          <a:xfrm>
            <a:off x="445411" y="2286000"/>
            <a:ext cx="3033841" cy="930717"/>
          </a:xfrm>
          <a:prstGeom prst="rect">
            <a:avLst/>
          </a:prstGeom>
        </p:spPr>
        <p:txBody>
          <a:bodyPr vert="horz" wrap="square" lIns="0" tIns="7316" rIns="0" bIns="0" rtlCol="0">
            <a:spAutoFit/>
          </a:bodyPr>
          <a:lstStyle/>
          <a:p>
            <a:pPr marL="7701">
              <a:spcBef>
                <a:spcPts val="58"/>
              </a:spcBef>
            </a:pPr>
            <a:r>
              <a:rPr lang="es-ES" sz="3000" b="1" spc="-3" dirty="0">
                <a:solidFill>
                  <a:srgbClr val="FFFFFF"/>
                </a:solidFill>
                <a:latin typeface="Exo 2"/>
                <a:cs typeface="Exo 2"/>
              </a:rPr>
              <a:t>Datos disponibles</a:t>
            </a:r>
            <a:endParaRPr sz="3396" dirty="0">
              <a:latin typeface="Exo 2"/>
              <a:cs typeface="Exo 2"/>
            </a:endParaRPr>
          </a:p>
        </p:txBody>
      </p:sp>
      <p:sp>
        <p:nvSpPr>
          <p:cNvPr id="3" name="object 9">
            <a:extLst>
              <a:ext uri="{FF2B5EF4-FFF2-40B4-BE49-F238E27FC236}">
                <a16:creationId xmlns:a16="http://schemas.microsoft.com/office/drawing/2014/main" id="{7CDCBB09-B90F-B473-BEC5-60868FDB3C0A}"/>
              </a:ext>
            </a:extLst>
          </p:cNvPr>
          <p:cNvSpPr txBox="1"/>
          <p:nvPr/>
        </p:nvSpPr>
        <p:spPr>
          <a:xfrm>
            <a:off x="3932395" y="204897"/>
            <a:ext cx="7924800" cy="778674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 algn="just">
              <a:lnSpc>
                <a:spcPct val="100000"/>
              </a:lnSpc>
              <a:spcBef>
                <a:spcPts val="100"/>
              </a:spcBef>
              <a:buBlip>
                <a:blip r:embed="rId3"/>
              </a:buBlip>
            </a:pPr>
            <a:r>
              <a:rPr lang="es-CR" spc="-10" dirty="0">
                <a:solidFill>
                  <a:srgbClr val="43525B"/>
                </a:solidFill>
                <a:latin typeface="Exo 2 Medium" pitchFamily="2" charset="77"/>
              </a:rPr>
              <a:t>Cantidad de </a:t>
            </a:r>
            <a:r>
              <a:rPr lang="es-CR" spc="-10" dirty="0" err="1">
                <a:solidFill>
                  <a:srgbClr val="43525B"/>
                </a:solidFill>
                <a:latin typeface="Exo 2 Medium" pitchFamily="2" charset="77"/>
              </a:rPr>
              <a:t>MTs</a:t>
            </a:r>
            <a:r>
              <a:rPr lang="es-CR" spc="-10" dirty="0">
                <a:solidFill>
                  <a:srgbClr val="43525B"/>
                </a:solidFill>
                <a:latin typeface="Exo 2 Medium" pitchFamily="2" charset="77"/>
              </a:rPr>
              <a:t> que son procesados para salir de CR segregado por día y horas </a:t>
            </a:r>
          </a:p>
          <a:p>
            <a:pPr marL="812800" lvl="1" indent="-342900" algn="just">
              <a:spcBef>
                <a:spcPts val="100"/>
              </a:spcBef>
              <a:buBlip>
                <a:blip r:embed="rId3"/>
              </a:buBlip>
            </a:pPr>
            <a:r>
              <a:rPr lang="es-CR" spc="-10" dirty="0">
                <a:solidFill>
                  <a:srgbClr val="43525B"/>
                </a:solidFill>
                <a:latin typeface="Exo 2 Medium" pitchFamily="2" charset="77"/>
              </a:rPr>
              <a:t>06:00 a 12:00; 12:00 a 18:00; 18:00 a 00:00 </a:t>
            </a:r>
          </a:p>
          <a:p>
            <a:pPr marL="812800" lvl="1" indent="-342900" algn="just">
              <a:spcBef>
                <a:spcPts val="100"/>
              </a:spcBef>
              <a:buBlip>
                <a:blip r:embed="rId3"/>
              </a:buBlip>
            </a:pPr>
            <a:r>
              <a:rPr lang="es-CR" spc="-10" dirty="0">
                <a:solidFill>
                  <a:srgbClr val="43525B"/>
                </a:solidFill>
                <a:latin typeface="Exo 2 Medium" pitchFamily="2" charset="77"/>
              </a:rPr>
              <a:t>Datos de Agosto 2020 a Diciembre 2021</a:t>
            </a:r>
          </a:p>
          <a:p>
            <a:pPr marL="812800" lvl="1" indent="-342900" algn="just">
              <a:spcBef>
                <a:spcPts val="100"/>
              </a:spcBef>
              <a:buBlip>
                <a:blip r:embed="rId3"/>
              </a:buBlip>
            </a:pPr>
            <a:r>
              <a:rPr lang="es-CR" spc="-10" dirty="0">
                <a:solidFill>
                  <a:srgbClr val="43525B"/>
                </a:solidFill>
                <a:latin typeface="Exo 2 Medium" pitchFamily="2" charset="77"/>
              </a:rPr>
              <a:t>Ojo que hay </a:t>
            </a:r>
            <a:r>
              <a:rPr lang="es-CR" spc="-10" dirty="0" err="1">
                <a:solidFill>
                  <a:srgbClr val="43525B"/>
                </a:solidFill>
                <a:latin typeface="Exo 2 Medium" pitchFamily="2" charset="77"/>
              </a:rPr>
              <a:t>MTs</a:t>
            </a:r>
            <a:r>
              <a:rPr lang="es-CR" spc="-10" dirty="0">
                <a:solidFill>
                  <a:srgbClr val="43525B"/>
                </a:solidFill>
                <a:latin typeface="Exo 2 Medium" pitchFamily="2" charset="77"/>
              </a:rPr>
              <a:t> que se quedan sin tramitar.</a:t>
            </a:r>
          </a:p>
          <a:p>
            <a:pPr marL="12700" algn="just">
              <a:spcBef>
                <a:spcPts val="100"/>
              </a:spcBef>
            </a:pPr>
            <a:endParaRPr lang="es-CR" spc="-10" dirty="0">
              <a:solidFill>
                <a:srgbClr val="43525B"/>
              </a:solidFill>
              <a:latin typeface="Exo 2 Medium" pitchFamily="2" charset="77"/>
            </a:endParaRPr>
          </a:p>
          <a:p>
            <a:pPr marL="355600" indent="-342900" algn="just">
              <a:spcBef>
                <a:spcPts val="100"/>
              </a:spcBef>
              <a:buBlip>
                <a:blip r:embed="rId3"/>
              </a:buBlip>
            </a:pPr>
            <a:r>
              <a:rPr lang="es-CR" spc="-10" dirty="0">
                <a:solidFill>
                  <a:srgbClr val="43525B"/>
                </a:solidFill>
                <a:latin typeface="Exo 2 Medium" pitchFamily="2" charset="77"/>
              </a:rPr>
              <a:t>Datos de línea base. Censo por 7 días. Registros de fecha y hora </a:t>
            </a:r>
          </a:p>
          <a:p>
            <a:pPr marL="812800" lvl="1" indent="-342900" algn="just">
              <a:spcBef>
                <a:spcPts val="100"/>
              </a:spcBef>
              <a:buBlip>
                <a:blip r:embed="rId3"/>
              </a:buBlip>
            </a:pPr>
            <a:r>
              <a:rPr lang="es-CR" spc="-10" dirty="0">
                <a:solidFill>
                  <a:srgbClr val="43525B"/>
                </a:solidFill>
                <a:latin typeface="Exo 2 Medium" pitchFamily="2" charset="77"/>
              </a:rPr>
              <a:t>Incorporación a la cola</a:t>
            </a:r>
          </a:p>
          <a:p>
            <a:pPr marL="812800" lvl="1" indent="-342900" algn="just">
              <a:spcBef>
                <a:spcPts val="100"/>
              </a:spcBef>
              <a:buBlip>
                <a:blip r:embed="rId3"/>
              </a:buBlip>
            </a:pPr>
            <a:r>
              <a:rPr lang="es-CR" spc="-10" dirty="0">
                <a:solidFill>
                  <a:srgbClr val="43525B"/>
                </a:solidFill>
                <a:latin typeface="Exo 2 Medium" pitchFamily="2" charset="77"/>
              </a:rPr>
              <a:t>Inicio de trámite de migración - finalización de trámite de migración</a:t>
            </a:r>
          </a:p>
          <a:p>
            <a:pPr marL="812800" lvl="1" indent="-342900" algn="just">
              <a:spcBef>
                <a:spcPts val="100"/>
              </a:spcBef>
              <a:buBlip>
                <a:blip r:embed="rId3"/>
              </a:buBlip>
            </a:pPr>
            <a:r>
              <a:rPr lang="es-CR" spc="-10" dirty="0">
                <a:solidFill>
                  <a:srgbClr val="43525B"/>
                </a:solidFill>
                <a:latin typeface="Exo 2 Medium" pitchFamily="2" charset="77"/>
              </a:rPr>
              <a:t>Inicio de trámite de aduanero - finalización de trámite de aduanero</a:t>
            </a:r>
          </a:p>
          <a:p>
            <a:pPr marL="812800" lvl="1" indent="-342900" algn="just">
              <a:spcBef>
                <a:spcPts val="100"/>
              </a:spcBef>
              <a:buBlip>
                <a:blip r:embed="rId3"/>
              </a:buBlip>
            </a:pPr>
            <a:r>
              <a:rPr lang="es-CR" spc="-10" dirty="0">
                <a:solidFill>
                  <a:srgbClr val="43525B"/>
                </a:solidFill>
                <a:latin typeface="Exo 2 Medium" pitchFamily="2" charset="77"/>
              </a:rPr>
              <a:t>Inicio de inspección de PCD - finalización de inspección de PCD</a:t>
            </a:r>
          </a:p>
          <a:p>
            <a:pPr marL="812800" lvl="1" indent="-342900" algn="just">
              <a:spcBef>
                <a:spcPts val="100"/>
              </a:spcBef>
              <a:buBlip>
                <a:blip r:embed="rId3"/>
              </a:buBlip>
            </a:pPr>
            <a:r>
              <a:rPr lang="es-CR" spc="-10" dirty="0">
                <a:solidFill>
                  <a:srgbClr val="43525B"/>
                </a:solidFill>
                <a:latin typeface="Exo 2 Medium" pitchFamily="2" charset="77"/>
              </a:rPr>
              <a:t>Inicio de trámite aguja norte- finalización de trámite de aguja norte</a:t>
            </a:r>
          </a:p>
          <a:p>
            <a:pPr marL="812800" lvl="1" indent="-342900" algn="just">
              <a:spcBef>
                <a:spcPts val="100"/>
              </a:spcBef>
              <a:buBlip>
                <a:blip r:embed="rId3"/>
              </a:buBlip>
            </a:pPr>
            <a:r>
              <a:rPr lang="es-CR" spc="-10" dirty="0">
                <a:solidFill>
                  <a:srgbClr val="43525B"/>
                </a:solidFill>
                <a:latin typeface="Exo 2 Medium" pitchFamily="2" charset="77"/>
              </a:rPr>
              <a:t>Ingreso a Nicaragua</a:t>
            </a:r>
          </a:p>
          <a:p>
            <a:pPr marL="812800" lvl="1" indent="-342900" algn="just">
              <a:spcBef>
                <a:spcPts val="100"/>
              </a:spcBef>
              <a:buBlip>
                <a:blip r:embed="rId3"/>
              </a:buBlip>
            </a:pPr>
            <a:endParaRPr lang="es-CR" spc="-10" dirty="0">
              <a:solidFill>
                <a:srgbClr val="43525B"/>
              </a:solidFill>
              <a:latin typeface="Exo 2 Medium" pitchFamily="2" charset="77"/>
            </a:endParaRPr>
          </a:p>
          <a:p>
            <a:pPr marL="355600" indent="-342900" algn="just">
              <a:spcBef>
                <a:spcPts val="100"/>
              </a:spcBef>
              <a:buBlip>
                <a:blip r:embed="rId3"/>
              </a:buBlip>
            </a:pPr>
            <a:r>
              <a:rPr lang="es-CR" spc="-10" dirty="0">
                <a:solidFill>
                  <a:srgbClr val="43525B"/>
                </a:solidFill>
                <a:latin typeface="Exo 2 Medium" pitchFamily="2" charset="77"/>
              </a:rPr>
              <a:t>Cantidad de registros del censo</a:t>
            </a:r>
          </a:p>
          <a:p>
            <a:pPr marL="812800" lvl="1" indent="-342900" algn="just">
              <a:spcBef>
                <a:spcPts val="100"/>
              </a:spcBef>
              <a:buBlip>
                <a:blip r:embed="rId3"/>
              </a:buBlip>
            </a:pPr>
            <a:r>
              <a:rPr lang="es-CR" spc="-10" dirty="0">
                <a:solidFill>
                  <a:srgbClr val="43525B"/>
                </a:solidFill>
                <a:latin typeface="Exo 2 Medium" pitchFamily="2" charset="77"/>
              </a:rPr>
              <a:t>3421 registros de egreso</a:t>
            </a:r>
          </a:p>
          <a:p>
            <a:pPr marL="812800" lvl="1" indent="-342900" algn="just">
              <a:spcBef>
                <a:spcPts val="100"/>
              </a:spcBef>
              <a:buBlip>
                <a:blip r:embed="rId3"/>
              </a:buBlip>
            </a:pPr>
            <a:r>
              <a:rPr lang="es-CR" spc="-10" dirty="0">
                <a:solidFill>
                  <a:srgbClr val="43525B"/>
                </a:solidFill>
                <a:latin typeface="Exo 2 Medium" pitchFamily="2" charset="77"/>
              </a:rPr>
              <a:t>1506 registros completos de egreso</a:t>
            </a:r>
          </a:p>
          <a:p>
            <a:pPr marL="355600" indent="-342900" algn="just">
              <a:spcBef>
                <a:spcPts val="100"/>
              </a:spcBef>
              <a:buBlip>
                <a:blip r:embed="rId3"/>
              </a:buBlip>
            </a:pPr>
            <a:endParaRPr lang="es-CR" spc="-10" dirty="0">
              <a:solidFill>
                <a:srgbClr val="43525B"/>
              </a:solidFill>
              <a:latin typeface="Exo 2 Medium" pitchFamily="2" charset="77"/>
            </a:endParaRPr>
          </a:p>
          <a:p>
            <a:pPr marL="355600" indent="-342900" algn="just">
              <a:spcBef>
                <a:spcPts val="100"/>
              </a:spcBef>
              <a:buBlip>
                <a:blip r:embed="rId3"/>
              </a:buBlip>
            </a:pPr>
            <a:r>
              <a:rPr lang="es-CR" spc="-10" dirty="0">
                <a:solidFill>
                  <a:srgbClr val="43525B"/>
                </a:solidFill>
                <a:latin typeface="Exo 2 Medium" pitchFamily="2" charset="77"/>
              </a:rPr>
              <a:t>Hora y fecha de aguja norte (Registros manuales, pero se pueden digitalizar)</a:t>
            </a:r>
          </a:p>
          <a:p>
            <a:pPr marL="12700" algn="just">
              <a:spcBef>
                <a:spcPts val="100"/>
              </a:spcBef>
            </a:pPr>
            <a:endParaRPr lang="es-CR" spc="-10" dirty="0">
              <a:solidFill>
                <a:srgbClr val="43525B"/>
              </a:solidFill>
              <a:latin typeface="Exo 2 Medium" pitchFamily="2" charset="77"/>
            </a:endParaRPr>
          </a:p>
          <a:p>
            <a:pPr marL="355600" indent="-342900" algn="just">
              <a:spcBef>
                <a:spcPts val="100"/>
              </a:spcBef>
              <a:buBlip>
                <a:blip r:embed="rId3"/>
              </a:buBlip>
            </a:pPr>
            <a:r>
              <a:rPr lang="es-CR" spc="-10" dirty="0">
                <a:solidFill>
                  <a:srgbClr val="43525B"/>
                </a:solidFill>
                <a:latin typeface="Exo 2 Medium" pitchFamily="2" charset="77"/>
              </a:rPr>
              <a:t>Estimado del número máximo de  </a:t>
            </a:r>
            <a:r>
              <a:rPr lang="es-CR" spc="-10" dirty="0" err="1">
                <a:solidFill>
                  <a:srgbClr val="43525B"/>
                </a:solidFill>
                <a:latin typeface="Exo 2 Medium" pitchFamily="2" charset="77"/>
              </a:rPr>
              <a:t>MTs</a:t>
            </a:r>
            <a:r>
              <a:rPr lang="es-CR" spc="-10" dirty="0">
                <a:solidFill>
                  <a:srgbClr val="43525B"/>
                </a:solidFill>
                <a:latin typeface="Exo 2 Medium" pitchFamily="2" charset="77"/>
              </a:rPr>
              <a:t> que puede tener una cola intermedia.</a:t>
            </a:r>
          </a:p>
          <a:p>
            <a:pPr marL="812800" lvl="1" indent="-342900" algn="just">
              <a:spcBef>
                <a:spcPts val="100"/>
              </a:spcBef>
              <a:buBlip>
                <a:blip r:embed="rId3"/>
              </a:buBlip>
            </a:pPr>
            <a:endParaRPr lang="es-CR" spc="-10" dirty="0">
              <a:solidFill>
                <a:srgbClr val="43525B"/>
              </a:solidFill>
              <a:latin typeface="Exo 2 Medium" pitchFamily="2" charset="77"/>
            </a:endParaRPr>
          </a:p>
          <a:p>
            <a:pPr marL="355600" indent="-342900" algn="just">
              <a:spcBef>
                <a:spcPts val="100"/>
              </a:spcBef>
              <a:buBlip>
                <a:blip r:embed="rId3"/>
              </a:buBlip>
            </a:pPr>
            <a:endParaRPr lang="es-CR" spc="-10" dirty="0">
              <a:solidFill>
                <a:srgbClr val="43525B"/>
              </a:solidFill>
              <a:latin typeface="Exo 2 Medium" pitchFamily="2" charset="77"/>
            </a:endParaRPr>
          </a:p>
          <a:p>
            <a:pPr marL="812800" lvl="1" indent="-342900" algn="just">
              <a:spcBef>
                <a:spcPts val="100"/>
              </a:spcBef>
              <a:buBlip>
                <a:blip r:embed="rId3"/>
              </a:buBlip>
            </a:pPr>
            <a:endParaRPr lang="es-CR" spc="-10" dirty="0">
              <a:solidFill>
                <a:srgbClr val="43525B"/>
              </a:solidFill>
              <a:latin typeface="Exo 2 Medium" pitchFamily="2" charset="77"/>
            </a:endParaRPr>
          </a:p>
          <a:p>
            <a:pPr marL="355600" indent="-342900" algn="just">
              <a:lnSpc>
                <a:spcPct val="100000"/>
              </a:lnSpc>
              <a:spcBef>
                <a:spcPts val="100"/>
              </a:spcBef>
              <a:buBlip>
                <a:blip r:embed="rId3"/>
              </a:buBlip>
            </a:pPr>
            <a:endParaRPr lang="es-CR" spc="-10" dirty="0">
              <a:solidFill>
                <a:srgbClr val="43525B"/>
              </a:solidFill>
              <a:latin typeface="Exo 2 Medium" pitchFamily="2" charset="77"/>
            </a:endParaRPr>
          </a:p>
        </p:txBody>
      </p:sp>
      <p:grpSp>
        <p:nvGrpSpPr>
          <p:cNvPr id="6" name="Grupo 24">
            <a:extLst>
              <a:ext uri="{FF2B5EF4-FFF2-40B4-BE49-F238E27FC236}">
                <a16:creationId xmlns:a16="http://schemas.microsoft.com/office/drawing/2014/main" id="{B6A5F1C6-D720-2835-AB7F-4B8008225E47}"/>
              </a:ext>
            </a:extLst>
          </p:cNvPr>
          <p:cNvGrpSpPr/>
          <p:nvPr/>
        </p:nvGrpSpPr>
        <p:grpSpPr>
          <a:xfrm>
            <a:off x="317525" y="6033053"/>
            <a:ext cx="3111475" cy="520147"/>
            <a:chOff x="15515856" y="10239001"/>
            <a:chExt cx="3813943" cy="637579"/>
          </a:xfrm>
        </p:grpSpPr>
        <p:sp>
          <p:nvSpPr>
            <p:cNvPr id="7" name="object 2">
              <a:extLst>
                <a:ext uri="{FF2B5EF4-FFF2-40B4-BE49-F238E27FC236}">
                  <a16:creationId xmlns:a16="http://schemas.microsoft.com/office/drawing/2014/main" id="{327B7025-6E9F-5C9A-A461-089814EC09CC}"/>
                </a:ext>
              </a:extLst>
            </p:cNvPr>
            <p:cNvSpPr/>
            <p:nvPr/>
          </p:nvSpPr>
          <p:spPr>
            <a:xfrm>
              <a:off x="15515856" y="10344450"/>
              <a:ext cx="532765" cy="532130"/>
            </a:xfrm>
            <a:custGeom>
              <a:avLst/>
              <a:gdLst/>
              <a:ahLst/>
              <a:cxnLst/>
              <a:rect l="l" t="t" r="r" b="b"/>
              <a:pathLst>
                <a:path w="532765" h="532129">
                  <a:moveTo>
                    <a:pt x="104981" y="478790"/>
                  </a:moveTo>
                  <a:lnTo>
                    <a:pt x="140488" y="501650"/>
                  </a:lnTo>
                  <a:lnTo>
                    <a:pt x="179541" y="518160"/>
                  </a:lnTo>
                  <a:lnTo>
                    <a:pt x="221535" y="529590"/>
                  </a:lnTo>
                  <a:lnTo>
                    <a:pt x="265866" y="532130"/>
                  </a:lnTo>
                  <a:lnTo>
                    <a:pt x="313814" y="528320"/>
                  </a:lnTo>
                  <a:lnTo>
                    <a:pt x="358940" y="515620"/>
                  </a:lnTo>
                  <a:lnTo>
                    <a:pt x="378331" y="506730"/>
                  </a:lnTo>
                  <a:lnTo>
                    <a:pt x="199166" y="506730"/>
                  </a:lnTo>
                  <a:lnTo>
                    <a:pt x="196423" y="500380"/>
                  </a:lnTo>
                  <a:lnTo>
                    <a:pt x="193868" y="492760"/>
                  </a:lnTo>
                  <a:lnTo>
                    <a:pt x="191439" y="486410"/>
                  </a:lnTo>
                  <a:lnTo>
                    <a:pt x="160219" y="486410"/>
                  </a:lnTo>
                  <a:lnTo>
                    <a:pt x="140867" y="483870"/>
                  </a:lnTo>
                  <a:lnTo>
                    <a:pt x="122406" y="482600"/>
                  </a:lnTo>
                  <a:lnTo>
                    <a:pt x="104981" y="478790"/>
                  </a:lnTo>
                  <a:close/>
                </a:path>
                <a:path w="532765" h="532129">
                  <a:moveTo>
                    <a:pt x="453145" y="454660"/>
                  </a:moveTo>
                  <a:lnTo>
                    <a:pt x="316733" y="454660"/>
                  </a:lnTo>
                  <a:lnTo>
                    <a:pt x="294169" y="467360"/>
                  </a:lnTo>
                  <a:lnTo>
                    <a:pt x="265803" y="476250"/>
                  </a:lnTo>
                  <a:lnTo>
                    <a:pt x="232694" y="482600"/>
                  </a:lnTo>
                  <a:lnTo>
                    <a:pt x="195899" y="486410"/>
                  </a:lnTo>
                  <a:lnTo>
                    <a:pt x="196904" y="492760"/>
                  </a:lnTo>
                  <a:lnTo>
                    <a:pt x="199166" y="506730"/>
                  </a:lnTo>
                  <a:lnTo>
                    <a:pt x="378331" y="506730"/>
                  </a:lnTo>
                  <a:lnTo>
                    <a:pt x="400492" y="496570"/>
                  </a:lnTo>
                  <a:lnTo>
                    <a:pt x="437716" y="469900"/>
                  </a:lnTo>
                  <a:lnTo>
                    <a:pt x="453145" y="454660"/>
                  </a:lnTo>
                  <a:close/>
                </a:path>
                <a:path w="532765" h="532129">
                  <a:moveTo>
                    <a:pt x="357517" y="349250"/>
                  </a:moveTo>
                  <a:lnTo>
                    <a:pt x="325213" y="359410"/>
                  </a:lnTo>
                  <a:lnTo>
                    <a:pt x="289150" y="365760"/>
                  </a:lnTo>
                  <a:lnTo>
                    <a:pt x="249974" y="370840"/>
                  </a:lnTo>
                  <a:lnTo>
                    <a:pt x="208328" y="372110"/>
                  </a:lnTo>
                  <a:lnTo>
                    <a:pt x="186737" y="372110"/>
                  </a:lnTo>
                  <a:lnTo>
                    <a:pt x="187767" y="397510"/>
                  </a:lnTo>
                  <a:lnTo>
                    <a:pt x="189245" y="422910"/>
                  </a:lnTo>
                  <a:lnTo>
                    <a:pt x="191225" y="447040"/>
                  </a:lnTo>
                  <a:lnTo>
                    <a:pt x="193763" y="469900"/>
                  </a:lnTo>
                  <a:lnTo>
                    <a:pt x="205061" y="471170"/>
                  </a:lnTo>
                  <a:lnTo>
                    <a:pt x="210988" y="471170"/>
                  </a:lnTo>
                  <a:lnTo>
                    <a:pt x="240115" y="469900"/>
                  </a:lnTo>
                  <a:lnTo>
                    <a:pt x="267701" y="466090"/>
                  </a:lnTo>
                  <a:lnTo>
                    <a:pt x="293367" y="461010"/>
                  </a:lnTo>
                  <a:lnTo>
                    <a:pt x="316733" y="454660"/>
                  </a:lnTo>
                  <a:lnTo>
                    <a:pt x="453145" y="454660"/>
                  </a:lnTo>
                  <a:lnTo>
                    <a:pt x="469860" y="438150"/>
                  </a:lnTo>
                  <a:lnTo>
                    <a:pt x="481261" y="421640"/>
                  </a:lnTo>
                  <a:lnTo>
                    <a:pt x="344146" y="421640"/>
                  </a:lnTo>
                  <a:lnTo>
                    <a:pt x="348560" y="403860"/>
                  </a:lnTo>
                  <a:lnTo>
                    <a:pt x="352265" y="386080"/>
                  </a:lnTo>
                  <a:lnTo>
                    <a:pt x="355253" y="368300"/>
                  </a:lnTo>
                  <a:lnTo>
                    <a:pt x="357517" y="349250"/>
                  </a:lnTo>
                  <a:close/>
                </a:path>
                <a:path w="532765" h="532129">
                  <a:moveTo>
                    <a:pt x="5109" y="322580"/>
                  </a:moveTo>
                  <a:lnTo>
                    <a:pt x="21787" y="373380"/>
                  </a:lnTo>
                  <a:lnTo>
                    <a:pt x="48029" y="420370"/>
                  </a:lnTo>
                  <a:lnTo>
                    <a:pt x="103677" y="454660"/>
                  </a:lnTo>
                  <a:lnTo>
                    <a:pt x="141452" y="464820"/>
                  </a:lnTo>
                  <a:lnTo>
                    <a:pt x="186214" y="469900"/>
                  </a:lnTo>
                  <a:lnTo>
                    <a:pt x="180342" y="447040"/>
                  </a:lnTo>
                  <a:lnTo>
                    <a:pt x="178257" y="436880"/>
                  </a:lnTo>
                  <a:lnTo>
                    <a:pt x="95766" y="436880"/>
                  </a:lnTo>
                  <a:lnTo>
                    <a:pt x="82140" y="416560"/>
                  </a:lnTo>
                  <a:lnTo>
                    <a:pt x="69619" y="393700"/>
                  </a:lnTo>
                  <a:lnTo>
                    <a:pt x="58597" y="370840"/>
                  </a:lnTo>
                  <a:lnTo>
                    <a:pt x="49464" y="345440"/>
                  </a:lnTo>
                  <a:lnTo>
                    <a:pt x="36745" y="340360"/>
                  </a:lnTo>
                  <a:lnTo>
                    <a:pt x="25060" y="335280"/>
                  </a:lnTo>
                  <a:lnTo>
                    <a:pt x="14488" y="328930"/>
                  </a:lnTo>
                  <a:lnTo>
                    <a:pt x="5109" y="322580"/>
                  </a:lnTo>
                  <a:close/>
                </a:path>
                <a:path w="532765" h="532129">
                  <a:moveTo>
                    <a:pt x="66458" y="351790"/>
                  </a:moveTo>
                  <a:lnTo>
                    <a:pt x="72544" y="374650"/>
                  </a:lnTo>
                  <a:lnTo>
                    <a:pt x="79655" y="396240"/>
                  </a:lnTo>
                  <a:lnTo>
                    <a:pt x="87495" y="416560"/>
                  </a:lnTo>
                  <a:lnTo>
                    <a:pt x="95766" y="436880"/>
                  </a:lnTo>
                  <a:lnTo>
                    <a:pt x="178257" y="436880"/>
                  </a:lnTo>
                  <a:lnTo>
                    <a:pt x="175391" y="422910"/>
                  </a:lnTo>
                  <a:lnTo>
                    <a:pt x="171364" y="397510"/>
                  </a:lnTo>
                  <a:lnTo>
                    <a:pt x="168267" y="370840"/>
                  </a:lnTo>
                  <a:lnTo>
                    <a:pt x="140462" y="368300"/>
                  </a:lnTo>
                  <a:lnTo>
                    <a:pt x="114072" y="364490"/>
                  </a:lnTo>
                  <a:lnTo>
                    <a:pt x="89328" y="358140"/>
                  </a:lnTo>
                  <a:lnTo>
                    <a:pt x="66458" y="351790"/>
                  </a:lnTo>
                  <a:close/>
                </a:path>
                <a:path w="532765" h="532129">
                  <a:moveTo>
                    <a:pt x="524843" y="326390"/>
                  </a:moveTo>
                  <a:lnTo>
                    <a:pt x="404553" y="326390"/>
                  </a:lnTo>
                  <a:lnTo>
                    <a:pt x="396888" y="331470"/>
                  </a:lnTo>
                  <a:lnTo>
                    <a:pt x="388570" y="336550"/>
                  </a:lnTo>
                  <a:lnTo>
                    <a:pt x="379634" y="340360"/>
                  </a:lnTo>
                  <a:lnTo>
                    <a:pt x="370114" y="345440"/>
                  </a:lnTo>
                  <a:lnTo>
                    <a:pt x="365469" y="365760"/>
                  </a:lnTo>
                  <a:lnTo>
                    <a:pt x="359553" y="384810"/>
                  </a:lnTo>
                  <a:lnTo>
                    <a:pt x="352425" y="403860"/>
                  </a:lnTo>
                  <a:lnTo>
                    <a:pt x="344146" y="421640"/>
                  </a:lnTo>
                  <a:lnTo>
                    <a:pt x="481261" y="421640"/>
                  </a:lnTo>
                  <a:lnTo>
                    <a:pt x="496171" y="400050"/>
                  </a:lnTo>
                  <a:lnTo>
                    <a:pt x="515896" y="359410"/>
                  </a:lnTo>
                  <a:lnTo>
                    <a:pt x="524843" y="326390"/>
                  </a:lnTo>
                  <a:close/>
                </a:path>
                <a:path w="532765" h="532129">
                  <a:moveTo>
                    <a:pt x="187041" y="232410"/>
                  </a:moveTo>
                  <a:lnTo>
                    <a:pt x="186467" y="250190"/>
                  </a:lnTo>
                  <a:lnTo>
                    <a:pt x="186093" y="265430"/>
                  </a:lnTo>
                  <a:lnTo>
                    <a:pt x="185873" y="280670"/>
                  </a:lnTo>
                  <a:lnTo>
                    <a:pt x="185778" y="316230"/>
                  </a:lnTo>
                  <a:lnTo>
                    <a:pt x="185890" y="330200"/>
                  </a:lnTo>
                  <a:lnTo>
                    <a:pt x="186008" y="339090"/>
                  </a:lnTo>
                  <a:lnTo>
                    <a:pt x="186119" y="345440"/>
                  </a:lnTo>
                  <a:lnTo>
                    <a:pt x="235359" y="349250"/>
                  </a:lnTo>
                  <a:lnTo>
                    <a:pt x="280415" y="349250"/>
                  </a:lnTo>
                  <a:lnTo>
                    <a:pt x="333521" y="344170"/>
                  </a:lnTo>
                  <a:lnTo>
                    <a:pt x="358366" y="339090"/>
                  </a:lnTo>
                  <a:lnTo>
                    <a:pt x="359421" y="320040"/>
                  </a:lnTo>
                  <a:lnTo>
                    <a:pt x="359638" y="306070"/>
                  </a:lnTo>
                  <a:lnTo>
                    <a:pt x="359527" y="293370"/>
                  </a:lnTo>
                  <a:lnTo>
                    <a:pt x="356774" y="250190"/>
                  </a:lnTo>
                  <a:lnTo>
                    <a:pt x="208453" y="234950"/>
                  </a:lnTo>
                  <a:lnTo>
                    <a:pt x="187041" y="232410"/>
                  </a:lnTo>
                  <a:close/>
                </a:path>
                <a:path w="532765" h="532129">
                  <a:moveTo>
                    <a:pt x="66280" y="200660"/>
                  </a:moveTo>
                  <a:lnTo>
                    <a:pt x="59487" y="238760"/>
                  </a:lnTo>
                  <a:lnTo>
                    <a:pt x="57166" y="285750"/>
                  </a:lnTo>
                  <a:lnTo>
                    <a:pt x="57517" y="293370"/>
                  </a:lnTo>
                  <a:lnTo>
                    <a:pt x="107305" y="328930"/>
                  </a:lnTo>
                  <a:lnTo>
                    <a:pt x="166099" y="342900"/>
                  </a:lnTo>
                  <a:lnTo>
                    <a:pt x="165395" y="328930"/>
                  </a:lnTo>
                  <a:lnTo>
                    <a:pt x="165040" y="320040"/>
                  </a:lnTo>
                  <a:lnTo>
                    <a:pt x="164801" y="309880"/>
                  </a:lnTo>
                  <a:lnTo>
                    <a:pt x="164686" y="300990"/>
                  </a:lnTo>
                  <a:lnTo>
                    <a:pt x="164799" y="278130"/>
                  </a:lnTo>
                  <a:lnTo>
                    <a:pt x="165293" y="261620"/>
                  </a:lnTo>
                  <a:lnTo>
                    <a:pt x="166109" y="246380"/>
                  </a:lnTo>
                  <a:lnTo>
                    <a:pt x="167240" y="231140"/>
                  </a:lnTo>
                  <a:lnTo>
                    <a:pt x="137735" y="226060"/>
                  </a:lnTo>
                  <a:lnTo>
                    <a:pt x="110788" y="218440"/>
                  </a:lnTo>
                  <a:lnTo>
                    <a:pt x="86828" y="210820"/>
                  </a:lnTo>
                  <a:lnTo>
                    <a:pt x="66280" y="200660"/>
                  </a:lnTo>
                  <a:close/>
                </a:path>
                <a:path w="532765" h="532129">
                  <a:moveTo>
                    <a:pt x="521746" y="194310"/>
                  </a:moveTo>
                  <a:lnTo>
                    <a:pt x="403851" y="194310"/>
                  </a:lnTo>
                  <a:lnTo>
                    <a:pt x="396104" y="199390"/>
                  </a:lnTo>
                  <a:lnTo>
                    <a:pt x="387594" y="204470"/>
                  </a:lnTo>
                  <a:lnTo>
                    <a:pt x="378367" y="208280"/>
                  </a:lnTo>
                  <a:lnTo>
                    <a:pt x="368470" y="212090"/>
                  </a:lnTo>
                  <a:lnTo>
                    <a:pt x="370408" y="222250"/>
                  </a:lnTo>
                  <a:lnTo>
                    <a:pt x="372067" y="232410"/>
                  </a:lnTo>
                  <a:lnTo>
                    <a:pt x="373435" y="242570"/>
                  </a:lnTo>
                  <a:lnTo>
                    <a:pt x="374501" y="252730"/>
                  </a:lnTo>
                  <a:lnTo>
                    <a:pt x="375660" y="273050"/>
                  </a:lnTo>
                  <a:lnTo>
                    <a:pt x="375646" y="290830"/>
                  </a:lnTo>
                  <a:lnTo>
                    <a:pt x="375532" y="297180"/>
                  </a:lnTo>
                  <a:lnTo>
                    <a:pt x="374221" y="316230"/>
                  </a:lnTo>
                  <a:lnTo>
                    <a:pt x="371601" y="336550"/>
                  </a:lnTo>
                  <a:lnTo>
                    <a:pt x="388505" y="331470"/>
                  </a:lnTo>
                  <a:lnTo>
                    <a:pt x="404553" y="326390"/>
                  </a:lnTo>
                  <a:lnTo>
                    <a:pt x="524843" y="326390"/>
                  </a:lnTo>
                  <a:lnTo>
                    <a:pt x="528284" y="313690"/>
                  </a:lnTo>
                  <a:lnTo>
                    <a:pt x="532580" y="265430"/>
                  </a:lnTo>
                  <a:lnTo>
                    <a:pt x="528284" y="218440"/>
                  </a:lnTo>
                  <a:lnTo>
                    <a:pt x="521746" y="194310"/>
                  </a:lnTo>
                  <a:close/>
                </a:path>
                <a:path w="532765" h="532129">
                  <a:moveTo>
                    <a:pt x="26763" y="148590"/>
                  </a:moveTo>
                  <a:lnTo>
                    <a:pt x="16687" y="171450"/>
                  </a:lnTo>
                  <a:lnTo>
                    <a:pt x="8791" y="195580"/>
                  </a:lnTo>
                  <a:lnTo>
                    <a:pt x="3190" y="219710"/>
                  </a:lnTo>
                  <a:lnTo>
                    <a:pt x="0" y="246380"/>
                  </a:lnTo>
                  <a:lnTo>
                    <a:pt x="4475" y="260350"/>
                  </a:lnTo>
                  <a:lnTo>
                    <a:pt x="12629" y="273050"/>
                  </a:lnTo>
                  <a:lnTo>
                    <a:pt x="24208" y="285750"/>
                  </a:lnTo>
                  <a:lnTo>
                    <a:pt x="38962" y="297180"/>
                  </a:lnTo>
                  <a:lnTo>
                    <a:pt x="38289" y="290830"/>
                  </a:lnTo>
                  <a:lnTo>
                    <a:pt x="37801" y="284480"/>
                  </a:lnTo>
                  <a:lnTo>
                    <a:pt x="37502" y="278130"/>
                  </a:lnTo>
                  <a:lnTo>
                    <a:pt x="37402" y="270510"/>
                  </a:lnTo>
                  <a:lnTo>
                    <a:pt x="38299" y="250190"/>
                  </a:lnTo>
                  <a:lnTo>
                    <a:pt x="40904" y="229870"/>
                  </a:lnTo>
                  <a:lnTo>
                    <a:pt x="45088" y="209550"/>
                  </a:lnTo>
                  <a:lnTo>
                    <a:pt x="50720" y="190500"/>
                  </a:lnTo>
                  <a:lnTo>
                    <a:pt x="40486" y="180340"/>
                  </a:lnTo>
                  <a:lnTo>
                    <a:pt x="32927" y="171450"/>
                  </a:lnTo>
                  <a:lnTo>
                    <a:pt x="28243" y="160020"/>
                  </a:lnTo>
                  <a:lnTo>
                    <a:pt x="26637" y="149860"/>
                  </a:lnTo>
                  <a:lnTo>
                    <a:pt x="26763" y="148590"/>
                  </a:lnTo>
                  <a:close/>
                </a:path>
                <a:path w="532765" h="532129">
                  <a:moveTo>
                    <a:pt x="352083" y="218440"/>
                  </a:moveTo>
                  <a:lnTo>
                    <a:pt x="325190" y="224790"/>
                  </a:lnTo>
                  <a:lnTo>
                    <a:pt x="295689" y="229870"/>
                  </a:lnTo>
                  <a:lnTo>
                    <a:pt x="264018" y="233680"/>
                  </a:lnTo>
                  <a:lnTo>
                    <a:pt x="230610" y="234950"/>
                  </a:lnTo>
                  <a:lnTo>
                    <a:pt x="354748" y="234950"/>
                  </a:lnTo>
                  <a:lnTo>
                    <a:pt x="353878" y="228600"/>
                  </a:lnTo>
                  <a:lnTo>
                    <a:pt x="352083" y="218440"/>
                  </a:lnTo>
                  <a:close/>
                </a:path>
                <a:path w="532765" h="532129">
                  <a:moveTo>
                    <a:pt x="198643" y="104140"/>
                  </a:moveTo>
                  <a:lnTo>
                    <a:pt x="195180" y="128270"/>
                  </a:lnTo>
                  <a:lnTo>
                    <a:pt x="192308" y="153670"/>
                  </a:lnTo>
                  <a:lnTo>
                    <a:pt x="189993" y="180340"/>
                  </a:lnTo>
                  <a:lnTo>
                    <a:pt x="188203" y="208280"/>
                  </a:lnTo>
                  <a:lnTo>
                    <a:pt x="227551" y="213360"/>
                  </a:lnTo>
                  <a:lnTo>
                    <a:pt x="248255" y="214630"/>
                  </a:lnTo>
                  <a:lnTo>
                    <a:pt x="290620" y="214630"/>
                  </a:lnTo>
                  <a:lnTo>
                    <a:pt x="311138" y="213360"/>
                  </a:lnTo>
                  <a:lnTo>
                    <a:pt x="350177" y="208280"/>
                  </a:lnTo>
                  <a:lnTo>
                    <a:pt x="343062" y="177800"/>
                  </a:lnTo>
                  <a:lnTo>
                    <a:pt x="334209" y="149860"/>
                  </a:lnTo>
                  <a:lnTo>
                    <a:pt x="323747" y="121920"/>
                  </a:lnTo>
                  <a:lnTo>
                    <a:pt x="316202" y="106680"/>
                  </a:lnTo>
                  <a:lnTo>
                    <a:pt x="218646" y="106680"/>
                  </a:lnTo>
                  <a:lnTo>
                    <a:pt x="198643" y="104140"/>
                  </a:lnTo>
                  <a:close/>
                </a:path>
                <a:path w="532765" h="532129">
                  <a:moveTo>
                    <a:pt x="137550" y="83820"/>
                  </a:moveTo>
                  <a:lnTo>
                    <a:pt x="114258" y="83820"/>
                  </a:lnTo>
                  <a:lnTo>
                    <a:pt x="103634" y="101600"/>
                  </a:lnTo>
                  <a:lnTo>
                    <a:pt x="93630" y="121920"/>
                  </a:lnTo>
                  <a:lnTo>
                    <a:pt x="84443" y="143510"/>
                  </a:lnTo>
                  <a:lnTo>
                    <a:pt x="76269" y="165100"/>
                  </a:lnTo>
                  <a:lnTo>
                    <a:pt x="94638" y="177800"/>
                  </a:lnTo>
                  <a:lnTo>
                    <a:pt x="116606" y="187960"/>
                  </a:lnTo>
                  <a:lnTo>
                    <a:pt x="141797" y="196850"/>
                  </a:lnTo>
                  <a:lnTo>
                    <a:pt x="169837" y="204470"/>
                  </a:lnTo>
                  <a:lnTo>
                    <a:pt x="173608" y="176530"/>
                  </a:lnTo>
                  <a:lnTo>
                    <a:pt x="178286" y="151130"/>
                  </a:lnTo>
                  <a:lnTo>
                    <a:pt x="183795" y="125730"/>
                  </a:lnTo>
                  <a:lnTo>
                    <a:pt x="190057" y="102870"/>
                  </a:lnTo>
                  <a:lnTo>
                    <a:pt x="160581" y="95250"/>
                  </a:lnTo>
                  <a:lnTo>
                    <a:pt x="137550" y="83820"/>
                  </a:lnTo>
                  <a:close/>
                </a:path>
                <a:path w="532765" h="532129">
                  <a:moveTo>
                    <a:pt x="459574" y="83820"/>
                  </a:moveTo>
                  <a:lnTo>
                    <a:pt x="343026" y="83820"/>
                  </a:lnTo>
                  <a:lnTo>
                    <a:pt x="337460" y="87630"/>
                  </a:lnTo>
                  <a:lnTo>
                    <a:pt x="331284" y="90170"/>
                  </a:lnTo>
                  <a:lnTo>
                    <a:pt x="324545" y="92710"/>
                  </a:lnTo>
                  <a:lnTo>
                    <a:pt x="317288" y="95250"/>
                  </a:lnTo>
                  <a:lnTo>
                    <a:pt x="333027" y="119380"/>
                  </a:lnTo>
                  <a:lnTo>
                    <a:pt x="346664" y="146050"/>
                  </a:lnTo>
                  <a:lnTo>
                    <a:pt x="357970" y="173990"/>
                  </a:lnTo>
                  <a:lnTo>
                    <a:pt x="366711" y="204470"/>
                  </a:lnTo>
                  <a:lnTo>
                    <a:pt x="376415" y="201930"/>
                  </a:lnTo>
                  <a:lnTo>
                    <a:pt x="385866" y="200660"/>
                  </a:lnTo>
                  <a:lnTo>
                    <a:pt x="395025" y="198120"/>
                  </a:lnTo>
                  <a:lnTo>
                    <a:pt x="403851" y="194310"/>
                  </a:lnTo>
                  <a:lnTo>
                    <a:pt x="521746" y="194310"/>
                  </a:lnTo>
                  <a:lnTo>
                    <a:pt x="515896" y="172720"/>
                  </a:lnTo>
                  <a:lnTo>
                    <a:pt x="496171" y="132080"/>
                  </a:lnTo>
                  <a:lnTo>
                    <a:pt x="469860" y="93980"/>
                  </a:lnTo>
                  <a:lnTo>
                    <a:pt x="459574" y="83820"/>
                  </a:lnTo>
                  <a:close/>
                </a:path>
                <a:path w="532765" h="532129">
                  <a:moveTo>
                    <a:pt x="122488" y="41910"/>
                  </a:moveTo>
                  <a:lnTo>
                    <a:pt x="100599" y="57150"/>
                  </a:lnTo>
                  <a:lnTo>
                    <a:pt x="80425" y="74930"/>
                  </a:lnTo>
                  <a:lnTo>
                    <a:pt x="62118" y="93980"/>
                  </a:lnTo>
                  <a:lnTo>
                    <a:pt x="45831" y="115570"/>
                  </a:lnTo>
                  <a:lnTo>
                    <a:pt x="47085" y="125730"/>
                  </a:lnTo>
                  <a:lnTo>
                    <a:pt x="50761" y="135890"/>
                  </a:lnTo>
                  <a:lnTo>
                    <a:pt x="56728" y="146050"/>
                  </a:lnTo>
                  <a:lnTo>
                    <a:pt x="64856" y="154940"/>
                  </a:lnTo>
                  <a:lnTo>
                    <a:pt x="75520" y="135890"/>
                  </a:lnTo>
                  <a:lnTo>
                    <a:pt x="87452" y="116840"/>
                  </a:lnTo>
                  <a:lnTo>
                    <a:pt x="100437" y="99060"/>
                  </a:lnTo>
                  <a:lnTo>
                    <a:pt x="114258" y="83820"/>
                  </a:lnTo>
                  <a:lnTo>
                    <a:pt x="137550" y="83820"/>
                  </a:lnTo>
                  <a:lnTo>
                    <a:pt x="122562" y="71120"/>
                  </a:lnTo>
                  <a:lnTo>
                    <a:pt x="117211" y="55880"/>
                  </a:lnTo>
                  <a:lnTo>
                    <a:pt x="117211" y="50800"/>
                  </a:lnTo>
                  <a:lnTo>
                    <a:pt x="119053" y="45720"/>
                  </a:lnTo>
                  <a:lnTo>
                    <a:pt x="122488" y="41910"/>
                  </a:lnTo>
                  <a:close/>
                </a:path>
                <a:path w="532765" h="532129">
                  <a:moveTo>
                    <a:pt x="311802" y="97790"/>
                  </a:moveTo>
                  <a:lnTo>
                    <a:pt x="295818" y="101600"/>
                  </a:lnTo>
                  <a:lnTo>
                    <a:pt x="259575" y="106680"/>
                  </a:lnTo>
                  <a:lnTo>
                    <a:pt x="316202" y="106680"/>
                  </a:lnTo>
                  <a:lnTo>
                    <a:pt x="311802" y="97790"/>
                  </a:lnTo>
                  <a:close/>
                </a:path>
                <a:path w="532765" h="532129">
                  <a:moveTo>
                    <a:pt x="423535" y="52070"/>
                  </a:moveTo>
                  <a:lnTo>
                    <a:pt x="209072" y="52070"/>
                  </a:lnTo>
                  <a:lnTo>
                    <a:pt x="207064" y="60960"/>
                  </a:lnTo>
                  <a:lnTo>
                    <a:pt x="205157" y="68580"/>
                  </a:lnTo>
                  <a:lnTo>
                    <a:pt x="203354" y="77470"/>
                  </a:lnTo>
                  <a:lnTo>
                    <a:pt x="201658" y="86360"/>
                  </a:lnTo>
                  <a:lnTo>
                    <a:pt x="216451" y="90170"/>
                  </a:lnTo>
                  <a:lnTo>
                    <a:pt x="232431" y="92710"/>
                  </a:lnTo>
                  <a:lnTo>
                    <a:pt x="249406" y="93980"/>
                  </a:lnTo>
                  <a:lnTo>
                    <a:pt x="288559" y="93980"/>
                  </a:lnTo>
                  <a:lnTo>
                    <a:pt x="308692" y="91440"/>
                  </a:lnTo>
                  <a:lnTo>
                    <a:pt x="304933" y="85090"/>
                  </a:lnTo>
                  <a:lnTo>
                    <a:pt x="301006" y="78740"/>
                  </a:lnTo>
                  <a:lnTo>
                    <a:pt x="296996" y="72390"/>
                  </a:lnTo>
                  <a:lnTo>
                    <a:pt x="448002" y="72390"/>
                  </a:lnTo>
                  <a:lnTo>
                    <a:pt x="437716" y="62230"/>
                  </a:lnTo>
                  <a:lnTo>
                    <a:pt x="423535" y="52070"/>
                  </a:lnTo>
                  <a:close/>
                </a:path>
                <a:path w="532765" h="532129">
                  <a:moveTo>
                    <a:pt x="448002" y="72390"/>
                  </a:moveTo>
                  <a:lnTo>
                    <a:pt x="296996" y="72390"/>
                  </a:lnTo>
                  <a:lnTo>
                    <a:pt x="302734" y="77470"/>
                  </a:lnTo>
                  <a:lnTo>
                    <a:pt x="308241" y="83820"/>
                  </a:lnTo>
                  <a:lnTo>
                    <a:pt x="313466" y="90170"/>
                  </a:lnTo>
                  <a:lnTo>
                    <a:pt x="328933" y="87630"/>
                  </a:lnTo>
                  <a:lnTo>
                    <a:pt x="336167" y="86360"/>
                  </a:lnTo>
                  <a:lnTo>
                    <a:pt x="343026" y="83820"/>
                  </a:lnTo>
                  <a:lnTo>
                    <a:pt x="459574" y="83820"/>
                  </a:lnTo>
                  <a:lnTo>
                    <a:pt x="448002" y="72390"/>
                  </a:lnTo>
                  <a:close/>
                </a:path>
                <a:path w="532765" h="532129">
                  <a:moveTo>
                    <a:pt x="265866" y="0"/>
                  </a:moveTo>
                  <a:lnTo>
                    <a:pt x="240384" y="0"/>
                  </a:lnTo>
                  <a:lnTo>
                    <a:pt x="215587" y="3810"/>
                  </a:lnTo>
                  <a:lnTo>
                    <a:pt x="168466" y="17780"/>
                  </a:lnTo>
                  <a:lnTo>
                    <a:pt x="146571" y="45720"/>
                  </a:lnTo>
                  <a:lnTo>
                    <a:pt x="150062" y="57150"/>
                  </a:lnTo>
                  <a:lnTo>
                    <a:pt x="159979" y="68580"/>
                  </a:lnTo>
                  <a:lnTo>
                    <a:pt x="175487" y="77470"/>
                  </a:lnTo>
                  <a:lnTo>
                    <a:pt x="195753" y="85090"/>
                  </a:lnTo>
                  <a:lnTo>
                    <a:pt x="198910" y="76200"/>
                  </a:lnTo>
                  <a:lnTo>
                    <a:pt x="202188" y="67310"/>
                  </a:lnTo>
                  <a:lnTo>
                    <a:pt x="205578" y="59690"/>
                  </a:lnTo>
                  <a:lnTo>
                    <a:pt x="209072" y="52070"/>
                  </a:lnTo>
                  <a:lnTo>
                    <a:pt x="423535" y="52070"/>
                  </a:lnTo>
                  <a:lnTo>
                    <a:pt x="400492" y="35560"/>
                  </a:lnTo>
                  <a:lnTo>
                    <a:pt x="358940" y="16510"/>
                  </a:lnTo>
                  <a:lnTo>
                    <a:pt x="313814" y="3810"/>
                  </a:lnTo>
                  <a:lnTo>
                    <a:pt x="265866" y="0"/>
                  </a:lnTo>
                  <a:close/>
                </a:path>
              </a:pathLst>
            </a:custGeom>
            <a:solidFill>
              <a:schemeClr val="bg1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8" name="object 3">
              <a:extLst>
                <a:ext uri="{FF2B5EF4-FFF2-40B4-BE49-F238E27FC236}">
                  <a16:creationId xmlns:a16="http://schemas.microsoft.com/office/drawing/2014/main" id="{1C4074A7-7A0E-3165-604D-A986A3710436}"/>
                </a:ext>
              </a:extLst>
            </p:cNvPr>
            <p:cNvPicPr/>
            <p:nvPr/>
          </p:nvPicPr>
          <p:blipFill>
            <a:blip r:embed="rId4" cstate="print">
              <a:biLevel thresh="25000"/>
            </a:blip>
            <a:stretch>
              <a:fillRect/>
            </a:stretch>
          </p:blipFill>
          <p:spPr>
            <a:xfrm>
              <a:off x="16112597" y="10369328"/>
              <a:ext cx="1525404" cy="488676"/>
            </a:xfrm>
            <a:prstGeom prst="rect">
              <a:avLst/>
            </a:prstGeom>
          </p:spPr>
        </p:pic>
        <p:pic>
          <p:nvPicPr>
            <p:cNvPr id="9" name="object 4">
              <a:extLst>
                <a:ext uri="{FF2B5EF4-FFF2-40B4-BE49-F238E27FC236}">
                  <a16:creationId xmlns:a16="http://schemas.microsoft.com/office/drawing/2014/main" id="{F8A487B2-CDA6-2510-61B7-1CFDBBB339BE}"/>
                </a:ext>
              </a:extLst>
            </p:cNvPr>
            <p:cNvPicPr/>
            <p:nvPr/>
          </p:nvPicPr>
          <p:blipFill>
            <a:blip r:embed="rId5" cstate="print">
              <a:biLevel thresh="25000"/>
            </a:blip>
            <a:stretch>
              <a:fillRect/>
            </a:stretch>
          </p:blipFill>
          <p:spPr>
            <a:xfrm>
              <a:off x="18076330" y="10239001"/>
              <a:ext cx="1253469" cy="59703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567232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iagram&#10;&#10;Description automatically generated">
            <a:extLst>
              <a:ext uri="{FF2B5EF4-FFF2-40B4-BE49-F238E27FC236}">
                <a16:creationId xmlns:a16="http://schemas.microsoft.com/office/drawing/2014/main" id="{CC9218C7-7197-8A47-83AB-DBA9C3ACF8A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1" cy="6858000"/>
          </a:xfrm>
          <a:prstGeom prst="rect">
            <a:avLst/>
          </a:prstGeom>
        </p:spPr>
      </p:pic>
      <p:grpSp>
        <p:nvGrpSpPr>
          <p:cNvPr id="5" name="Grupo 16">
            <a:extLst>
              <a:ext uri="{FF2B5EF4-FFF2-40B4-BE49-F238E27FC236}">
                <a16:creationId xmlns:a16="http://schemas.microsoft.com/office/drawing/2014/main" id="{810DE2DE-A6A7-F047-BB90-117A3F750B54}"/>
              </a:ext>
            </a:extLst>
          </p:cNvPr>
          <p:cNvGrpSpPr/>
          <p:nvPr/>
        </p:nvGrpSpPr>
        <p:grpSpPr>
          <a:xfrm>
            <a:off x="8289898" y="6221173"/>
            <a:ext cx="3567297" cy="596347"/>
            <a:chOff x="15515856" y="10239001"/>
            <a:chExt cx="3813943" cy="637579"/>
          </a:xfrm>
        </p:grpSpPr>
        <p:sp>
          <p:nvSpPr>
            <p:cNvPr id="6" name="object 2">
              <a:extLst>
                <a:ext uri="{FF2B5EF4-FFF2-40B4-BE49-F238E27FC236}">
                  <a16:creationId xmlns:a16="http://schemas.microsoft.com/office/drawing/2014/main" id="{60A0C9E7-551A-C04F-96E7-D53E44E69D8A}"/>
                </a:ext>
              </a:extLst>
            </p:cNvPr>
            <p:cNvSpPr/>
            <p:nvPr/>
          </p:nvSpPr>
          <p:spPr>
            <a:xfrm>
              <a:off x="15515856" y="10344450"/>
              <a:ext cx="532765" cy="532130"/>
            </a:xfrm>
            <a:custGeom>
              <a:avLst/>
              <a:gdLst/>
              <a:ahLst/>
              <a:cxnLst/>
              <a:rect l="l" t="t" r="r" b="b"/>
              <a:pathLst>
                <a:path w="532765" h="532129">
                  <a:moveTo>
                    <a:pt x="104981" y="478790"/>
                  </a:moveTo>
                  <a:lnTo>
                    <a:pt x="140488" y="501650"/>
                  </a:lnTo>
                  <a:lnTo>
                    <a:pt x="179541" y="518160"/>
                  </a:lnTo>
                  <a:lnTo>
                    <a:pt x="221535" y="529590"/>
                  </a:lnTo>
                  <a:lnTo>
                    <a:pt x="265866" y="532130"/>
                  </a:lnTo>
                  <a:lnTo>
                    <a:pt x="313814" y="528320"/>
                  </a:lnTo>
                  <a:lnTo>
                    <a:pt x="358940" y="515620"/>
                  </a:lnTo>
                  <a:lnTo>
                    <a:pt x="378331" y="506730"/>
                  </a:lnTo>
                  <a:lnTo>
                    <a:pt x="199166" y="506730"/>
                  </a:lnTo>
                  <a:lnTo>
                    <a:pt x="196423" y="500380"/>
                  </a:lnTo>
                  <a:lnTo>
                    <a:pt x="193868" y="492760"/>
                  </a:lnTo>
                  <a:lnTo>
                    <a:pt x="191439" y="486410"/>
                  </a:lnTo>
                  <a:lnTo>
                    <a:pt x="160219" y="486410"/>
                  </a:lnTo>
                  <a:lnTo>
                    <a:pt x="140867" y="483870"/>
                  </a:lnTo>
                  <a:lnTo>
                    <a:pt x="122406" y="482600"/>
                  </a:lnTo>
                  <a:lnTo>
                    <a:pt x="104981" y="478790"/>
                  </a:lnTo>
                  <a:close/>
                </a:path>
                <a:path w="532765" h="532129">
                  <a:moveTo>
                    <a:pt x="453145" y="454660"/>
                  </a:moveTo>
                  <a:lnTo>
                    <a:pt x="316733" y="454660"/>
                  </a:lnTo>
                  <a:lnTo>
                    <a:pt x="294169" y="467360"/>
                  </a:lnTo>
                  <a:lnTo>
                    <a:pt x="265803" y="476250"/>
                  </a:lnTo>
                  <a:lnTo>
                    <a:pt x="232694" y="482600"/>
                  </a:lnTo>
                  <a:lnTo>
                    <a:pt x="195899" y="486410"/>
                  </a:lnTo>
                  <a:lnTo>
                    <a:pt x="196904" y="492760"/>
                  </a:lnTo>
                  <a:lnTo>
                    <a:pt x="199166" y="506730"/>
                  </a:lnTo>
                  <a:lnTo>
                    <a:pt x="378331" y="506730"/>
                  </a:lnTo>
                  <a:lnTo>
                    <a:pt x="400492" y="496570"/>
                  </a:lnTo>
                  <a:lnTo>
                    <a:pt x="437716" y="469900"/>
                  </a:lnTo>
                  <a:lnTo>
                    <a:pt x="453145" y="454660"/>
                  </a:lnTo>
                  <a:close/>
                </a:path>
                <a:path w="532765" h="532129">
                  <a:moveTo>
                    <a:pt x="357517" y="349250"/>
                  </a:moveTo>
                  <a:lnTo>
                    <a:pt x="325213" y="359410"/>
                  </a:lnTo>
                  <a:lnTo>
                    <a:pt x="289150" y="365760"/>
                  </a:lnTo>
                  <a:lnTo>
                    <a:pt x="249974" y="370840"/>
                  </a:lnTo>
                  <a:lnTo>
                    <a:pt x="208328" y="372110"/>
                  </a:lnTo>
                  <a:lnTo>
                    <a:pt x="186737" y="372110"/>
                  </a:lnTo>
                  <a:lnTo>
                    <a:pt x="187767" y="397510"/>
                  </a:lnTo>
                  <a:lnTo>
                    <a:pt x="189245" y="422910"/>
                  </a:lnTo>
                  <a:lnTo>
                    <a:pt x="191225" y="447040"/>
                  </a:lnTo>
                  <a:lnTo>
                    <a:pt x="193763" y="469900"/>
                  </a:lnTo>
                  <a:lnTo>
                    <a:pt x="205061" y="471170"/>
                  </a:lnTo>
                  <a:lnTo>
                    <a:pt x="210988" y="471170"/>
                  </a:lnTo>
                  <a:lnTo>
                    <a:pt x="240115" y="469900"/>
                  </a:lnTo>
                  <a:lnTo>
                    <a:pt x="267701" y="466090"/>
                  </a:lnTo>
                  <a:lnTo>
                    <a:pt x="293367" y="461010"/>
                  </a:lnTo>
                  <a:lnTo>
                    <a:pt x="316733" y="454660"/>
                  </a:lnTo>
                  <a:lnTo>
                    <a:pt x="453145" y="454660"/>
                  </a:lnTo>
                  <a:lnTo>
                    <a:pt x="469860" y="438150"/>
                  </a:lnTo>
                  <a:lnTo>
                    <a:pt x="481261" y="421640"/>
                  </a:lnTo>
                  <a:lnTo>
                    <a:pt x="344146" y="421640"/>
                  </a:lnTo>
                  <a:lnTo>
                    <a:pt x="348560" y="403860"/>
                  </a:lnTo>
                  <a:lnTo>
                    <a:pt x="352265" y="386080"/>
                  </a:lnTo>
                  <a:lnTo>
                    <a:pt x="355253" y="368300"/>
                  </a:lnTo>
                  <a:lnTo>
                    <a:pt x="357517" y="349250"/>
                  </a:lnTo>
                  <a:close/>
                </a:path>
                <a:path w="532765" h="532129">
                  <a:moveTo>
                    <a:pt x="5109" y="322580"/>
                  </a:moveTo>
                  <a:lnTo>
                    <a:pt x="21787" y="373380"/>
                  </a:lnTo>
                  <a:lnTo>
                    <a:pt x="48029" y="420370"/>
                  </a:lnTo>
                  <a:lnTo>
                    <a:pt x="103677" y="454660"/>
                  </a:lnTo>
                  <a:lnTo>
                    <a:pt x="141452" y="464820"/>
                  </a:lnTo>
                  <a:lnTo>
                    <a:pt x="186214" y="469900"/>
                  </a:lnTo>
                  <a:lnTo>
                    <a:pt x="180342" y="447040"/>
                  </a:lnTo>
                  <a:lnTo>
                    <a:pt x="178257" y="436880"/>
                  </a:lnTo>
                  <a:lnTo>
                    <a:pt x="95766" y="436880"/>
                  </a:lnTo>
                  <a:lnTo>
                    <a:pt x="82140" y="416560"/>
                  </a:lnTo>
                  <a:lnTo>
                    <a:pt x="69619" y="393700"/>
                  </a:lnTo>
                  <a:lnTo>
                    <a:pt x="58597" y="370840"/>
                  </a:lnTo>
                  <a:lnTo>
                    <a:pt x="49464" y="345440"/>
                  </a:lnTo>
                  <a:lnTo>
                    <a:pt x="36745" y="340360"/>
                  </a:lnTo>
                  <a:lnTo>
                    <a:pt x="25060" y="335280"/>
                  </a:lnTo>
                  <a:lnTo>
                    <a:pt x="14488" y="328930"/>
                  </a:lnTo>
                  <a:lnTo>
                    <a:pt x="5109" y="322580"/>
                  </a:lnTo>
                  <a:close/>
                </a:path>
                <a:path w="532765" h="532129">
                  <a:moveTo>
                    <a:pt x="66458" y="351790"/>
                  </a:moveTo>
                  <a:lnTo>
                    <a:pt x="72544" y="374650"/>
                  </a:lnTo>
                  <a:lnTo>
                    <a:pt x="79655" y="396240"/>
                  </a:lnTo>
                  <a:lnTo>
                    <a:pt x="87495" y="416560"/>
                  </a:lnTo>
                  <a:lnTo>
                    <a:pt x="95766" y="436880"/>
                  </a:lnTo>
                  <a:lnTo>
                    <a:pt x="178257" y="436880"/>
                  </a:lnTo>
                  <a:lnTo>
                    <a:pt x="175391" y="422910"/>
                  </a:lnTo>
                  <a:lnTo>
                    <a:pt x="171364" y="397510"/>
                  </a:lnTo>
                  <a:lnTo>
                    <a:pt x="168267" y="370840"/>
                  </a:lnTo>
                  <a:lnTo>
                    <a:pt x="140462" y="368300"/>
                  </a:lnTo>
                  <a:lnTo>
                    <a:pt x="114072" y="364490"/>
                  </a:lnTo>
                  <a:lnTo>
                    <a:pt x="89328" y="358140"/>
                  </a:lnTo>
                  <a:lnTo>
                    <a:pt x="66458" y="351790"/>
                  </a:lnTo>
                  <a:close/>
                </a:path>
                <a:path w="532765" h="532129">
                  <a:moveTo>
                    <a:pt x="524843" y="326390"/>
                  </a:moveTo>
                  <a:lnTo>
                    <a:pt x="404553" y="326390"/>
                  </a:lnTo>
                  <a:lnTo>
                    <a:pt x="396888" y="331470"/>
                  </a:lnTo>
                  <a:lnTo>
                    <a:pt x="388570" y="336550"/>
                  </a:lnTo>
                  <a:lnTo>
                    <a:pt x="379634" y="340360"/>
                  </a:lnTo>
                  <a:lnTo>
                    <a:pt x="370114" y="345440"/>
                  </a:lnTo>
                  <a:lnTo>
                    <a:pt x="365469" y="365760"/>
                  </a:lnTo>
                  <a:lnTo>
                    <a:pt x="359553" y="384810"/>
                  </a:lnTo>
                  <a:lnTo>
                    <a:pt x="352425" y="403860"/>
                  </a:lnTo>
                  <a:lnTo>
                    <a:pt x="344146" y="421640"/>
                  </a:lnTo>
                  <a:lnTo>
                    <a:pt x="481261" y="421640"/>
                  </a:lnTo>
                  <a:lnTo>
                    <a:pt x="496171" y="400050"/>
                  </a:lnTo>
                  <a:lnTo>
                    <a:pt x="515896" y="359410"/>
                  </a:lnTo>
                  <a:lnTo>
                    <a:pt x="524843" y="326390"/>
                  </a:lnTo>
                  <a:close/>
                </a:path>
                <a:path w="532765" h="532129">
                  <a:moveTo>
                    <a:pt x="187041" y="232410"/>
                  </a:moveTo>
                  <a:lnTo>
                    <a:pt x="186467" y="250190"/>
                  </a:lnTo>
                  <a:lnTo>
                    <a:pt x="186093" y="265430"/>
                  </a:lnTo>
                  <a:lnTo>
                    <a:pt x="185873" y="280670"/>
                  </a:lnTo>
                  <a:lnTo>
                    <a:pt x="185778" y="316230"/>
                  </a:lnTo>
                  <a:lnTo>
                    <a:pt x="185890" y="330200"/>
                  </a:lnTo>
                  <a:lnTo>
                    <a:pt x="186008" y="339090"/>
                  </a:lnTo>
                  <a:lnTo>
                    <a:pt x="186119" y="345440"/>
                  </a:lnTo>
                  <a:lnTo>
                    <a:pt x="235359" y="349250"/>
                  </a:lnTo>
                  <a:lnTo>
                    <a:pt x="280415" y="349250"/>
                  </a:lnTo>
                  <a:lnTo>
                    <a:pt x="333521" y="344170"/>
                  </a:lnTo>
                  <a:lnTo>
                    <a:pt x="358366" y="339090"/>
                  </a:lnTo>
                  <a:lnTo>
                    <a:pt x="359421" y="320040"/>
                  </a:lnTo>
                  <a:lnTo>
                    <a:pt x="359638" y="306070"/>
                  </a:lnTo>
                  <a:lnTo>
                    <a:pt x="359527" y="293370"/>
                  </a:lnTo>
                  <a:lnTo>
                    <a:pt x="356774" y="250190"/>
                  </a:lnTo>
                  <a:lnTo>
                    <a:pt x="208453" y="234950"/>
                  </a:lnTo>
                  <a:lnTo>
                    <a:pt x="187041" y="232410"/>
                  </a:lnTo>
                  <a:close/>
                </a:path>
                <a:path w="532765" h="532129">
                  <a:moveTo>
                    <a:pt x="66280" y="200660"/>
                  </a:moveTo>
                  <a:lnTo>
                    <a:pt x="59487" y="238760"/>
                  </a:lnTo>
                  <a:lnTo>
                    <a:pt x="57166" y="285750"/>
                  </a:lnTo>
                  <a:lnTo>
                    <a:pt x="57517" y="293370"/>
                  </a:lnTo>
                  <a:lnTo>
                    <a:pt x="107305" y="328930"/>
                  </a:lnTo>
                  <a:lnTo>
                    <a:pt x="166099" y="342900"/>
                  </a:lnTo>
                  <a:lnTo>
                    <a:pt x="165395" y="328930"/>
                  </a:lnTo>
                  <a:lnTo>
                    <a:pt x="165040" y="320040"/>
                  </a:lnTo>
                  <a:lnTo>
                    <a:pt x="164801" y="309880"/>
                  </a:lnTo>
                  <a:lnTo>
                    <a:pt x="164686" y="300990"/>
                  </a:lnTo>
                  <a:lnTo>
                    <a:pt x="164799" y="278130"/>
                  </a:lnTo>
                  <a:lnTo>
                    <a:pt x="165293" y="261620"/>
                  </a:lnTo>
                  <a:lnTo>
                    <a:pt x="166109" y="246380"/>
                  </a:lnTo>
                  <a:lnTo>
                    <a:pt x="167240" y="231140"/>
                  </a:lnTo>
                  <a:lnTo>
                    <a:pt x="137735" y="226060"/>
                  </a:lnTo>
                  <a:lnTo>
                    <a:pt x="110788" y="218440"/>
                  </a:lnTo>
                  <a:lnTo>
                    <a:pt x="86828" y="210820"/>
                  </a:lnTo>
                  <a:lnTo>
                    <a:pt x="66280" y="200660"/>
                  </a:lnTo>
                  <a:close/>
                </a:path>
                <a:path w="532765" h="532129">
                  <a:moveTo>
                    <a:pt x="521746" y="194310"/>
                  </a:moveTo>
                  <a:lnTo>
                    <a:pt x="403851" y="194310"/>
                  </a:lnTo>
                  <a:lnTo>
                    <a:pt x="396104" y="199390"/>
                  </a:lnTo>
                  <a:lnTo>
                    <a:pt x="387594" y="204470"/>
                  </a:lnTo>
                  <a:lnTo>
                    <a:pt x="378367" y="208280"/>
                  </a:lnTo>
                  <a:lnTo>
                    <a:pt x="368470" y="212090"/>
                  </a:lnTo>
                  <a:lnTo>
                    <a:pt x="370408" y="222250"/>
                  </a:lnTo>
                  <a:lnTo>
                    <a:pt x="372067" y="232410"/>
                  </a:lnTo>
                  <a:lnTo>
                    <a:pt x="373435" y="242570"/>
                  </a:lnTo>
                  <a:lnTo>
                    <a:pt x="374501" y="252730"/>
                  </a:lnTo>
                  <a:lnTo>
                    <a:pt x="375660" y="273050"/>
                  </a:lnTo>
                  <a:lnTo>
                    <a:pt x="375646" y="290830"/>
                  </a:lnTo>
                  <a:lnTo>
                    <a:pt x="375532" y="297180"/>
                  </a:lnTo>
                  <a:lnTo>
                    <a:pt x="374221" y="316230"/>
                  </a:lnTo>
                  <a:lnTo>
                    <a:pt x="371601" y="336550"/>
                  </a:lnTo>
                  <a:lnTo>
                    <a:pt x="388505" y="331470"/>
                  </a:lnTo>
                  <a:lnTo>
                    <a:pt x="404553" y="326390"/>
                  </a:lnTo>
                  <a:lnTo>
                    <a:pt x="524843" y="326390"/>
                  </a:lnTo>
                  <a:lnTo>
                    <a:pt x="528284" y="313690"/>
                  </a:lnTo>
                  <a:lnTo>
                    <a:pt x="532580" y="265430"/>
                  </a:lnTo>
                  <a:lnTo>
                    <a:pt x="528284" y="218440"/>
                  </a:lnTo>
                  <a:lnTo>
                    <a:pt x="521746" y="194310"/>
                  </a:lnTo>
                  <a:close/>
                </a:path>
                <a:path w="532765" h="532129">
                  <a:moveTo>
                    <a:pt x="26763" y="148590"/>
                  </a:moveTo>
                  <a:lnTo>
                    <a:pt x="16687" y="171450"/>
                  </a:lnTo>
                  <a:lnTo>
                    <a:pt x="8791" y="195580"/>
                  </a:lnTo>
                  <a:lnTo>
                    <a:pt x="3190" y="219710"/>
                  </a:lnTo>
                  <a:lnTo>
                    <a:pt x="0" y="246380"/>
                  </a:lnTo>
                  <a:lnTo>
                    <a:pt x="4475" y="260350"/>
                  </a:lnTo>
                  <a:lnTo>
                    <a:pt x="12629" y="273050"/>
                  </a:lnTo>
                  <a:lnTo>
                    <a:pt x="24208" y="285750"/>
                  </a:lnTo>
                  <a:lnTo>
                    <a:pt x="38962" y="297180"/>
                  </a:lnTo>
                  <a:lnTo>
                    <a:pt x="38289" y="290830"/>
                  </a:lnTo>
                  <a:lnTo>
                    <a:pt x="37801" y="284480"/>
                  </a:lnTo>
                  <a:lnTo>
                    <a:pt x="37502" y="278130"/>
                  </a:lnTo>
                  <a:lnTo>
                    <a:pt x="37402" y="270510"/>
                  </a:lnTo>
                  <a:lnTo>
                    <a:pt x="38299" y="250190"/>
                  </a:lnTo>
                  <a:lnTo>
                    <a:pt x="40904" y="229870"/>
                  </a:lnTo>
                  <a:lnTo>
                    <a:pt x="45088" y="209550"/>
                  </a:lnTo>
                  <a:lnTo>
                    <a:pt x="50720" y="190500"/>
                  </a:lnTo>
                  <a:lnTo>
                    <a:pt x="40486" y="180340"/>
                  </a:lnTo>
                  <a:lnTo>
                    <a:pt x="32927" y="171450"/>
                  </a:lnTo>
                  <a:lnTo>
                    <a:pt x="28243" y="160020"/>
                  </a:lnTo>
                  <a:lnTo>
                    <a:pt x="26637" y="149860"/>
                  </a:lnTo>
                  <a:lnTo>
                    <a:pt x="26763" y="148590"/>
                  </a:lnTo>
                  <a:close/>
                </a:path>
                <a:path w="532765" h="532129">
                  <a:moveTo>
                    <a:pt x="352083" y="218440"/>
                  </a:moveTo>
                  <a:lnTo>
                    <a:pt x="325190" y="224790"/>
                  </a:lnTo>
                  <a:lnTo>
                    <a:pt x="295689" y="229870"/>
                  </a:lnTo>
                  <a:lnTo>
                    <a:pt x="264018" y="233680"/>
                  </a:lnTo>
                  <a:lnTo>
                    <a:pt x="230610" y="234950"/>
                  </a:lnTo>
                  <a:lnTo>
                    <a:pt x="354748" y="234950"/>
                  </a:lnTo>
                  <a:lnTo>
                    <a:pt x="353878" y="228600"/>
                  </a:lnTo>
                  <a:lnTo>
                    <a:pt x="352083" y="218440"/>
                  </a:lnTo>
                  <a:close/>
                </a:path>
                <a:path w="532765" h="532129">
                  <a:moveTo>
                    <a:pt x="198643" y="104140"/>
                  </a:moveTo>
                  <a:lnTo>
                    <a:pt x="195180" y="128270"/>
                  </a:lnTo>
                  <a:lnTo>
                    <a:pt x="192308" y="153670"/>
                  </a:lnTo>
                  <a:lnTo>
                    <a:pt x="189993" y="180340"/>
                  </a:lnTo>
                  <a:lnTo>
                    <a:pt x="188203" y="208280"/>
                  </a:lnTo>
                  <a:lnTo>
                    <a:pt x="227551" y="213360"/>
                  </a:lnTo>
                  <a:lnTo>
                    <a:pt x="248255" y="214630"/>
                  </a:lnTo>
                  <a:lnTo>
                    <a:pt x="290620" y="214630"/>
                  </a:lnTo>
                  <a:lnTo>
                    <a:pt x="311138" y="213360"/>
                  </a:lnTo>
                  <a:lnTo>
                    <a:pt x="350177" y="208280"/>
                  </a:lnTo>
                  <a:lnTo>
                    <a:pt x="343062" y="177800"/>
                  </a:lnTo>
                  <a:lnTo>
                    <a:pt x="334209" y="149860"/>
                  </a:lnTo>
                  <a:lnTo>
                    <a:pt x="323747" y="121920"/>
                  </a:lnTo>
                  <a:lnTo>
                    <a:pt x="316202" y="106680"/>
                  </a:lnTo>
                  <a:lnTo>
                    <a:pt x="218646" y="106680"/>
                  </a:lnTo>
                  <a:lnTo>
                    <a:pt x="198643" y="104140"/>
                  </a:lnTo>
                  <a:close/>
                </a:path>
                <a:path w="532765" h="532129">
                  <a:moveTo>
                    <a:pt x="137550" y="83820"/>
                  </a:moveTo>
                  <a:lnTo>
                    <a:pt x="114258" y="83820"/>
                  </a:lnTo>
                  <a:lnTo>
                    <a:pt x="103634" y="101600"/>
                  </a:lnTo>
                  <a:lnTo>
                    <a:pt x="93630" y="121920"/>
                  </a:lnTo>
                  <a:lnTo>
                    <a:pt x="84443" y="143510"/>
                  </a:lnTo>
                  <a:lnTo>
                    <a:pt x="76269" y="165100"/>
                  </a:lnTo>
                  <a:lnTo>
                    <a:pt x="94638" y="177800"/>
                  </a:lnTo>
                  <a:lnTo>
                    <a:pt x="116606" y="187960"/>
                  </a:lnTo>
                  <a:lnTo>
                    <a:pt x="141797" y="196850"/>
                  </a:lnTo>
                  <a:lnTo>
                    <a:pt x="169837" y="204470"/>
                  </a:lnTo>
                  <a:lnTo>
                    <a:pt x="173608" y="176530"/>
                  </a:lnTo>
                  <a:lnTo>
                    <a:pt x="178286" y="151130"/>
                  </a:lnTo>
                  <a:lnTo>
                    <a:pt x="183795" y="125730"/>
                  </a:lnTo>
                  <a:lnTo>
                    <a:pt x="190057" y="102870"/>
                  </a:lnTo>
                  <a:lnTo>
                    <a:pt x="160581" y="95250"/>
                  </a:lnTo>
                  <a:lnTo>
                    <a:pt x="137550" y="83820"/>
                  </a:lnTo>
                  <a:close/>
                </a:path>
                <a:path w="532765" h="532129">
                  <a:moveTo>
                    <a:pt x="459574" y="83820"/>
                  </a:moveTo>
                  <a:lnTo>
                    <a:pt x="343026" y="83820"/>
                  </a:lnTo>
                  <a:lnTo>
                    <a:pt x="337460" y="87630"/>
                  </a:lnTo>
                  <a:lnTo>
                    <a:pt x="331284" y="90170"/>
                  </a:lnTo>
                  <a:lnTo>
                    <a:pt x="324545" y="92710"/>
                  </a:lnTo>
                  <a:lnTo>
                    <a:pt x="317288" y="95250"/>
                  </a:lnTo>
                  <a:lnTo>
                    <a:pt x="333027" y="119380"/>
                  </a:lnTo>
                  <a:lnTo>
                    <a:pt x="346664" y="146050"/>
                  </a:lnTo>
                  <a:lnTo>
                    <a:pt x="357970" y="173990"/>
                  </a:lnTo>
                  <a:lnTo>
                    <a:pt x="366711" y="204470"/>
                  </a:lnTo>
                  <a:lnTo>
                    <a:pt x="376415" y="201930"/>
                  </a:lnTo>
                  <a:lnTo>
                    <a:pt x="385866" y="200660"/>
                  </a:lnTo>
                  <a:lnTo>
                    <a:pt x="395025" y="198120"/>
                  </a:lnTo>
                  <a:lnTo>
                    <a:pt x="403851" y="194310"/>
                  </a:lnTo>
                  <a:lnTo>
                    <a:pt x="521746" y="194310"/>
                  </a:lnTo>
                  <a:lnTo>
                    <a:pt x="515896" y="172720"/>
                  </a:lnTo>
                  <a:lnTo>
                    <a:pt x="496171" y="132080"/>
                  </a:lnTo>
                  <a:lnTo>
                    <a:pt x="469860" y="93980"/>
                  </a:lnTo>
                  <a:lnTo>
                    <a:pt x="459574" y="83820"/>
                  </a:lnTo>
                  <a:close/>
                </a:path>
                <a:path w="532765" h="532129">
                  <a:moveTo>
                    <a:pt x="122488" y="41910"/>
                  </a:moveTo>
                  <a:lnTo>
                    <a:pt x="100599" y="57150"/>
                  </a:lnTo>
                  <a:lnTo>
                    <a:pt x="80425" y="74930"/>
                  </a:lnTo>
                  <a:lnTo>
                    <a:pt x="62118" y="93980"/>
                  </a:lnTo>
                  <a:lnTo>
                    <a:pt x="45831" y="115570"/>
                  </a:lnTo>
                  <a:lnTo>
                    <a:pt x="47085" y="125730"/>
                  </a:lnTo>
                  <a:lnTo>
                    <a:pt x="50761" y="135890"/>
                  </a:lnTo>
                  <a:lnTo>
                    <a:pt x="56728" y="146050"/>
                  </a:lnTo>
                  <a:lnTo>
                    <a:pt x="64856" y="154940"/>
                  </a:lnTo>
                  <a:lnTo>
                    <a:pt x="75520" y="135890"/>
                  </a:lnTo>
                  <a:lnTo>
                    <a:pt x="87452" y="116840"/>
                  </a:lnTo>
                  <a:lnTo>
                    <a:pt x="100437" y="99060"/>
                  </a:lnTo>
                  <a:lnTo>
                    <a:pt x="114258" y="83820"/>
                  </a:lnTo>
                  <a:lnTo>
                    <a:pt x="137550" y="83820"/>
                  </a:lnTo>
                  <a:lnTo>
                    <a:pt x="122562" y="71120"/>
                  </a:lnTo>
                  <a:lnTo>
                    <a:pt x="117211" y="55880"/>
                  </a:lnTo>
                  <a:lnTo>
                    <a:pt x="117211" y="50800"/>
                  </a:lnTo>
                  <a:lnTo>
                    <a:pt x="119053" y="45720"/>
                  </a:lnTo>
                  <a:lnTo>
                    <a:pt x="122488" y="41910"/>
                  </a:lnTo>
                  <a:close/>
                </a:path>
                <a:path w="532765" h="532129">
                  <a:moveTo>
                    <a:pt x="311802" y="97790"/>
                  </a:moveTo>
                  <a:lnTo>
                    <a:pt x="295818" y="101600"/>
                  </a:lnTo>
                  <a:lnTo>
                    <a:pt x="259575" y="106680"/>
                  </a:lnTo>
                  <a:lnTo>
                    <a:pt x="316202" y="106680"/>
                  </a:lnTo>
                  <a:lnTo>
                    <a:pt x="311802" y="97790"/>
                  </a:lnTo>
                  <a:close/>
                </a:path>
                <a:path w="532765" h="532129">
                  <a:moveTo>
                    <a:pt x="423535" y="52070"/>
                  </a:moveTo>
                  <a:lnTo>
                    <a:pt x="209072" y="52070"/>
                  </a:lnTo>
                  <a:lnTo>
                    <a:pt x="207064" y="60960"/>
                  </a:lnTo>
                  <a:lnTo>
                    <a:pt x="205157" y="68580"/>
                  </a:lnTo>
                  <a:lnTo>
                    <a:pt x="203354" y="77470"/>
                  </a:lnTo>
                  <a:lnTo>
                    <a:pt x="201658" y="86360"/>
                  </a:lnTo>
                  <a:lnTo>
                    <a:pt x="216451" y="90170"/>
                  </a:lnTo>
                  <a:lnTo>
                    <a:pt x="232431" y="92710"/>
                  </a:lnTo>
                  <a:lnTo>
                    <a:pt x="249406" y="93980"/>
                  </a:lnTo>
                  <a:lnTo>
                    <a:pt x="288559" y="93980"/>
                  </a:lnTo>
                  <a:lnTo>
                    <a:pt x="308692" y="91440"/>
                  </a:lnTo>
                  <a:lnTo>
                    <a:pt x="304933" y="85090"/>
                  </a:lnTo>
                  <a:lnTo>
                    <a:pt x="301006" y="78740"/>
                  </a:lnTo>
                  <a:lnTo>
                    <a:pt x="296996" y="72390"/>
                  </a:lnTo>
                  <a:lnTo>
                    <a:pt x="448002" y="72390"/>
                  </a:lnTo>
                  <a:lnTo>
                    <a:pt x="437716" y="62230"/>
                  </a:lnTo>
                  <a:lnTo>
                    <a:pt x="423535" y="52070"/>
                  </a:lnTo>
                  <a:close/>
                </a:path>
                <a:path w="532765" h="532129">
                  <a:moveTo>
                    <a:pt x="448002" y="72390"/>
                  </a:moveTo>
                  <a:lnTo>
                    <a:pt x="296996" y="72390"/>
                  </a:lnTo>
                  <a:lnTo>
                    <a:pt x="302734" y="77470"/>
                  </a:lnTo>
                  <a:lnTo>
                    <a:pt x="308241" y="83820"/>
                  </a:lnTo>
                  <a:lnTo>
                    <a:pt x="313466" y="90170"/>
                  </a:lnTo>
                  <a:lnTo>
                    <a:pt x="328933" y="87630"/>
                  </a:lnTo>
                  <a:lnTo>
                    <a:pt x="336167" y="86360"/>
                  </a:lnTo>
                  <a:lnTo>
                    <a:pt x="343026" y="83820"/>
                  </a:lnTo>
                  <a:lnTo>
                    <a:pt x="459574" y="83820"/>
                  </a:lnTo>
                  <a:lnTo>
                    <a:pt x="448002" y="72390"/>
                  </a:lnTo>
                  <a:close/>
                </a:path>
                <a:path w="532765" h="532129">
                  <a:moveTo>
                    <a:pt x="265866" y="0"/>
                  </a:moveTo>
                  <a:lnTo>
                    <a:pt x="240384" y="0"/>
                  </a:lnTo>
                  <a:lnTo>
                    <a:pt x="215587" y="3810"/>
                  </a:lnTo>
                  <a:lnTo>
                    <a:pt x="168466" y="17780"/>
                  </a:lnTo>
                  <a:lnTo>
                    <a:pt x="146571" y="45720"/>
                  </a:lnTo>
                  <a:lnTo>
                    <a:pt x="150062" y="57150"/>
                  </a:lnTo>
                  <a:lnTo>
                    <a:pt x="159979" y="68580"/>
                  </a:lnTo>
                  <a:lnTo>
                    <a:pt x="175487" y="77470"/>
                  </a:lnTo>
                  <a:lnTo>
                    <a:pt x="195753" y="85090"/>
                  </a:lnTo>
                  <a:lnTo>
                    <a:pt x="198910" y="76200"/>
                  </a:lnTo>
                  <a:lnTo>
                    <a:pt x="202188" y="67310"/>
                  </a:lnTo>
                  <a:lnTo>
                    <a:pt x="205578" y="59690"/>
                  </a:lnTo>
                  <a:lnTo>
                    <a:pt x="209072" y="52070"/>
                  </a:lnTo>
                  <a:lnTo>
                    <a:pt x="423535" y="52070"/>
                  </a:lnTo>
                  <a:lnTo>
                    <a:pt x="400492" y="35560"/>
                  </a:lnTo>
                  <a:lnTo>
                    <a:pt x="358940" y="16510"/>
                  </a:lnTo>
                  <a:lnTo>
                    <a:pt x="313814" y="3810"/>
                  </a:lnTo>
                  <a:lnTo>
                    <a:pt x="265866" y="0"/>
                  </a:lnTo>
                  <a:close/>
                </a:path>
              </a:pathLst>
            </a:custGeom>
            <a:solidFill>
              <a:srgbClr val="46525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3">
              <a:extLst>
                <a:ext uri="{FF2B5EF4-FFF2-40B4-BE49-F238E27FC236}">
                  <a16:creationId xmlns:a16="http://schemas.microsoft.com/office/drawing/2014/main" id="{DE4A4999-46F1-3A4B-B83A-A3F2972BA331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112597" y="10369328"/>
              <a:ext cx="1525404" cy="488676"/>
            </a:xfrm>
            <a:prstGeom prst="rect">
              <a:avLst/>
            </a:prstGeom>
          </p:spPr>
        </p:pic>
        <p:pic>
          <p:nvPicPr>
            <p:cNvPr id="8" name="object 4">
              <a:extLst>
                <a:ext uri="{FF2B5EF4-FFF2-40B4-BE49-F238E27FC236}">
                  <a16:creationId xmlns:a16="http://schemas.microsoft.com/office/drawing/2014/main" id="{D8F792B3-F6F9-8E47-B6AC-A570079FF52C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076330" y="10239001"/>
              <a:ext cx="1253469" cy="597036"/>
            </a:xfrm>
            <a:prstGeom prst="rect">
              <a:avLst/>
            </a:prstGeom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F033E79B-6481-C64B-A4F2-51940A36C2A9}"/>
              </a:ext>
            </a:extLst>
          </p:cNvPr>
          <p:cNvSpPr txBox="1"/>
          <p:nvPr/>
        </p:nvSpPr>
        <p:spPr>
          <a:xfrm>
            <a:off x="112657" y="83683"/>
            <a:ext cx="51451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3200" b="1" dirty="0">
                <a:solidFill>
                  <a:schemeClr val="accent1"/>
                </a:solidFill>
              </a:rPr>
              <a:t>Nueva secuencia de egreso </a:t>
            </a:r>
          </a:p>
          <a:p>
            <a:r>
              <a:rPr lang="es-ES_tradnl" sz="2800" b="1" dirty="0">
                <a:solidFill>
                  <a:srgbClr val="FFC000"/>
                </a:solidFill>
              </a:rPr>
              <a:t>Peñas Blancas</a:t>
            </a:r>
          </a:p>
        </p:txBody>
      </p:sp>
      <p:pic>
        <p:nvPicPr>
          <p:cNvPr id="21" name="Picture 20" descr="Table&#10;&#10;Description automatically generated with medium confidence">
            <a:extLst>
              <a:ext uri="{FF2B5EF4-FFF2-40B4-BE49-F238E27FC236}">
                <a16:creationId xmlns:a16="http://schemas.microsoft.com/office/drawing/2014/main" id="{5850BACC-2D22-CD44-B911-B77902351F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39900" y="207444"/>
            <a:ext cx="2952100" cy="2668374"/>
          </a:xfrm>
          <a:prstGeom prst="rect">
            <a:avLst/>
          </a:prstGeom>
        </p:spPr>
      </p:pic>
      <p:pic>
        <p:nvPicPr>
          <p:cNvPr id="23" name="Picture 2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FBF5913A-0373-8949-8011-54495FAB740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3545" y="297031"/>
            <a:ext cx="2139950" cy="124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767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iagram&#10;&#10;Description automatically generated">
            <a:extLst>
              <a:ext uri="{FF2B5EF4-FFF2-40B4-BE49-F238E27FC236}">
                <a16:creationId xmlns:a16="http://schemas.microsoft.com/office/drawing/2014/main" id="{CC9218C7-7197-8A47-83AB-DBA9C3ACF8A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1" cy="6858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033E79B-6481-C64B-A4F2-51940A36C2A9}"/>
              </a:ext>
            </a:extLst>
          </p:cNvPr>
          <p:cNvSpPr txBox="1"/>
          <p:nvPr/>
        </p:nvSpPr>
        <p:spPr>
          <a:xfrm>
            <a:off x="112657" y="83683"/>
            <a:ext cx="51451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3200" b="1" dirty="0">
                <a:solidFill>
                  <a:schemeClr val="accent1"/>
                </a:solidFill>
              </a:rPr>
              <a:t>Nueva secuencia de egreso </a:t>
            </a:r>
          </a:p>
          <a:p>
            <a:r>
              <a:rPr lang="es-ES_tradnl" sz="2800" b="1" dirty="0">
                <a:solidFill>
                  <a:srgbClr val="FFC000"/>
                </a:solidFill>
              </a:rPr>
              <a:t>Peñas Blancas</a:t>
            </a:r>
          </a:p>
        </p:txBody>
      </p:sp>
      <p:pic>
        <p:nvPicPr>
          <p:cNvPr id="21" name="Picture 20" descr="Table&#10;&#10;Description automatically generated with medium confidence">
            <a:extLst>
              <a:ext uri="{FF2B5EF4-FFF2-40B4-BE49-F238E27FC236}">
                <a16:creationId xmlns:a16="http://schemas.microsoft.com/office/drawing/2014/main" id="{5850BACC-2D22-CD44-B911-B77902351F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39900" y="207444"/>
            <a:ext cx="2952100" cy="2668374"/>
          </a:xfrm>
          <a:prstGeom prst="rect">
            <a:avLst/>
          </a:prstGeom>
        </p:spPr>
      </p:pic>
      <p:pic>
        <p:nvPicPr>
          <p:cNvPr id="23" name="Picture 2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FBF5913A-0373-8949-8011-54495FAB74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3545" y="297031"/>
            <a:ext cx="2139950" cy="1244600"/>
          </a:xfrm>
          <a:prstGeom prst="rect">
            <a:avLst/>
          </a:prstGeom>
        </p:spPr>
      </p:pic>
      <p:pic>
        <p:nvPicPr>
          <p:cNvPr id="3" name="Picture 14" descr="Shape, arrow&#10;&#10;Description automatically generated">
            <a:extLst>
              <a:ext uri="{FF2B5EF4-FFF2-40B4-BE49-F238E27FC236}">
                <a16:creationId xmlns:a16="http://schemas.microsoft.com/office/drawing/2014/main" id="{BB60314C-1B7F-A7AD-6B34-4E80EF35E2C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02070" y="2643128"/>
            <a:ext cx="581506" cy="723916"/>
          </a:xfrm>
          <a:prstGeom prst="rect">
            <a:avLst/>
          </a:prstGeom>
        </p:spPr>
      </p:pic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0677C80A-8750-7487-AB95-D1497D7B6D7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67573120"/>
              </p:ext>
            </p:extLst>
          </p:nvPr>
        </p:nvGraphicFramePr>
        <p:xfrm>
          <a:off x="188683" y="4419600"/>
          <a:ext cx="11814633" cy="30540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cxnSp>
        <p:nvCxnSpPr>
          <p:cNvPr id="5" name="Elbow Connector 4">
            <a:extLst>
              <a:ext uri="{FF2B5EF4-FFF2-40B4-BE49-F238E27FC236}">
                <a16:creationId xmlns:a16="http://schemas.microsoft.com/office/drawing/2014/main" id="{5017B4C0-34C6-B18C-3350-A912B1D17597}"/>
              </a:ext>
            </a:extLst>
          </p:cNvPr>
          <p:cNvCxnSpPr>
            <a:cxnSpLocks/>
          </p:cNvCxnSpPr>
          <p:nvPr/>
        </p:nvCxnSpPr>
        <p:spPr>
          <a:xfrm>
            <a:off x="5068791" y="5341889"/>
            <a:ext cx="1049924" cy="417629"/>
          </a:xfrm>
          <a:prstGeom prst="bentConnector3">
            <a:avLst>
              <a:gd name="adj1" fmla="val 97505"/>
            </a:avLst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Elbow Connector 5">
            <a:extLst>
              <a:ext uri="{FF2B5EF4-FFF2-40B4-BE49-F238E27FC236}">
                <a16:creationId xmlns:a16="http://schemas.microsoft.com/office/drawing/2014/main" id="{4E38465B-116E-9BD4-2755-5BA6F4AA7DC3}"/>
              </a:ext>
            </a:extLst>
          </p:cNvPr>
          <p:cNvCxnSpPr>
            <a:cxnSpLocks/>
          </p:cNvCxnSpPr>
          <p:nvPr/>
        </p:nvCxnSpPr>
        <p:spPr>
          <a:xfrm flipV="1">
            <a:off x="5105400" y="6130579"/>
            <a:ext cx="990600" cy="457200"/>
          </a:xfrm>
          <a:prstGeom prst="bentConnector3">
            <a:avLst>
              <a:gd name="adj1" fmla="val 102747"/>
            </a:avLst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4785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iagram&#10;&#10;Description automatically generated">
            <a:extLst>
              <a:ext uri="{FF2B5EF4-FFF2-40B4-BE49-F238E27FC236}">
                <a16:creationId xmlns:a16="http://schemas.microsoft.com/office/drawing/2014/main" id="{CC9218C7-7197-8A47-83AB-DBA9C3ACF8A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1" cy="6858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033E79B-6481-C64B-A4F2-51940A36C2A9}"/>
              </a:ext>
            </a:extLst>
          </p:cNvPr>
          <p:cNvSpPr txBox="1"/>
          <p:nvPr/>
        </p:nvSpPr>
        <p:spPr>
          <a:xfrm>
            <a:off x="112657" y="83683"/>
            <a:ext cx="51451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3200" b="1" dirty="0">
                <a:solidFill>
                  <a:schemeClr val="accent1"/>
                </a:solidFill>
              </a:rPr>
              <a:t>Nueva secuencia de egreso </a:t>
            </a:r>
          </a:p>
          <a:p>
            <a:r>
              <a:rPr lang="es-ES_tradnl" sz="2800" b="1" dirty="0">
                <a:solidFill>
                  <a:srgbClr val="FFC000"/>
                </a:solidFill>
              </a:rPr>
              <a:t>Peñas Blancas</a:t>
            </a:r>
          </a:p>
        </p:txBody>
      </p:sp>
      <p:pic>
        <p:nvPicPr>
          <p:cNvPr id="21" name="Picture 20" descr="Table&#10;&#10;Description automatically generated with medium confidence">
            <a:extLst>
              <a:ext uri="{FF2B5EF4-FFF2-40B4-BE49-F238E27FC236}">
                <a16:creationId xmlns:a16="http://schemas.microsoft.com/office/drawing/2014/main" id="{5850BACC-2D22-CD44-B911-B77902351F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39900" y="207444"/>
            <a:ext cx="2952100" cy="2668374"/>
          </a:xfrm>
          <a:prstGeom prst="rect">
            <a:avLst/>
          </a:prstGeom>
        </p:spPr>
      </p:pic>
      <p:pic>
        <p:nvPicPr>
          <p:cNvPr id="23" name="Picture 2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FBF5913A-0373-8949-8011-54495FAB74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3545" y="297031"/>
            <a:ext cx="2139950" cy="1244600"/>
          </a:xfrm>
          <a:prstGeom prst="rect">
            <a:avLst/>
          </a:prstGeom>
        </p:spPr>
      </p:pic>
      <p:pic>
        <p:nvPicPr>
          <p:cNvPr id="3" name="Picture 14" descr="Shape, arrow&#10;&#10;Description automatically generated">
            <a:extLst>
              <a:ext uri="{FF2B5EF4-FFF2-40B4-BE49-F238E27FC236}">
                <a16:creationId xmlns:a16="http://schemas.microsoft.com/office/drawing/2014/main" id="{BB60314C-1B7F-A7AD-6B34-4E80EF35E2C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71800" y="2397515"/>
            <a:ext cx="581506" cy="723916"/>
          </a:xfrm>
          <a:prstGeom prst="rect">
            <a:avLst/>
          </a:prstGeom>
        </p:spPr>
      </p:pic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0677C80A-8750-7487-AB95-D1497D7B6D7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0401342"/>
              </p:ext>
            </p:extLst>
          </p:nvPr>
        </p:nvGraphicFramePr>
        <p:xfrm>
          <a:off x="188683" y="4419600"/>
          <a:ext cx="11814633" cy="30540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cxnSp>
        <p:nvCxnSpPr>
          <p:cNvPr id="5" name="Elbow Connector 4">
            <a:extLst>
              <a:ext uri="{FF2B5EF4-FFF2-40B4-BE49-F238E27FC236}">
                <a16:creationId xmlns:a16="http://schemas.microsoft.com/office/drawing/2014/main" id="{5017B4C0-34C6-B18C-3350-A912B1D17597}"/>
              </a:ext>
            </a:extLst>
          </p:cNvPr>
          <p:cNvCxnSpPr>
            <a:cxnSpLocks/>
          </p:cNvCxnSpPr>
          <p:nvPr/>
        </p:nvCxnSpPr>
        <p:spPr>
          <a:xfrm>
            <a:off x="5068791" y="5341889"/>
            <a:ext cx="1049924" cy="417629"/>
          </a:xfrm>
          <a:prstGeom prst="bentConnector3">
            <a:avLst>
              <a:gd name="adj1" fmla="val 97505"/>
            </a:avLst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Elbow Connector 5">
            <a:extLst>
              <a:ext uri="{FF2B5EF4-FFF2-40B4-BE49-F238E27FC236}">
                <a16:creationId xmlns:a16="http://schemas.microsoft.com/office/drawing/2014/main" id="{4E38465B-116E-9BD4-2755-5BA6F4AA7DC3}"/>
              </a:ext>
            </a:extLst>
          </p:cNvPr>
          <p:cNvCxnSpPr>
            <a:cxnSpLocks/>
          </p:cNvCxnSpPr>
          <p:nvPr/>
        </p:nvCxnSpPr>
        <p:spPr>
          <a:xfrm flipV="1">
            <a:off x="5105400" y="6130579"/>
            <a:ext cx="990600" cy="457200"/>
          </a:xfrm>
          <a:prstGeom prst="bentConnector3">
            <a:avLst>
              <a:gd name="adj1" fmla="val 102747"/>
            </a:avLst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39920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iagram&#10;&#10;Description automatically generated">
            <a:extLst>
              <a:ext uri="{FF2B5EF4-FFF2-40B4-BE49-F238E27FC236}">
                <a16:creationId xmlns:a16="http://schemas.microsoft.com/office/drawing/2014/main" id="{CC9218C7-7197-8A47-83AB-DBA9C3ACF8A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1" cy="6858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033E79B-6481-C64B-A4F2-51940A36C2A9}"/>
              </a:ext>
            </a:extLst>
          </p:cNvPr>
          <p:cNvSpPr txBox="1"/>
          <p:nvPr/>
        </p:nvSpPr>
        <p:spPr>
          <a:xfrm>
            <a:off x="112657" y="83683"/>
            <a:ext cx="51451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3200" b="1" dirty="0">
                <a:solidFill>
                  <a:schemeClr val="accent1"/>
                </a:solidFill>
              </a:rPr>
              <a:t>Nueva secuencia de egreso </a:t>
            </a:r>
          </a:p>
          <a:p>
            <a:r>
              <a:rPr lang="es-ES_tradnl" sz="2800" b="1" dirty="0">
                <a:solidFill>
                  <a:srgbClr val="FFC000"/>
                </a:solidFill>
              </a:rPr>
              <a:t>Peñas Blancas</a:t>
            </a:r>
          </a:p>
        </p:txBody>
      </p:sp>
      <p:pic>
        <p:nvPicPr>
          <p:cNvPr id="21" name="Picture 20" descr="Table&#10;&#10;Description automatically generated with medium confidence">
            <a:extLst>
              <a:ext uri="{FF2B5EF4-FFF2-40B4-BE49-F238E27FC236}">
                <a16:creationId xmlns:a16="http://schemas.microsoft.com/office/drawing/2014/main" id="{5850BACC-2D22-CD44-B911-B77902351F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39900" y="207444"/>
            <a:ext cx="2952100" cy="2668374"/>
          </a:xfrm>
          <a:prstGeom prst="rect">
            <a:avLst/>
          </a:prstGeom>
        </p:spPr>
      </p:pic>
      <p:pic>
        <p:nvPicPr>
          <p:cNvPr id="23" name="Picture 2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FBF5913A-0373-8949-8011-54495FAB74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3545" y="297031"/>
            <a:ext cx="2139950" cy="1244600"/>
          </a:xfrm>
          <a:prstGeom prst="rect">
            <a:avLst/>
          </a:prstGeom>
        </p:spPr>
      </p:pic>
      <p:pic>
        <p:nvPicPr>
          <p:cNvPr id="3" name="Picture 14" descr="Shape, arrow&#10;&#10;Description automatically generated">
            <a:extLst>
              <a:ext uri="{FF2B5EF4-FFF2-40B4-BE49-F238E27FC236}">
                <a16:creationId xmlns:a16="http://schemas.microsoft.com/office/drawing/2014/main" id="{BB60314C-1B7F-A7AD-6B34-4E80EF35E2C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71800" y="2397515"/>
            <a:ext cx="581506" cy="723916"/>
          </a:xfrm>
          <a:prstGeom prst="rect">
            <a:avLst/>
          </a:prstGeom>
        </p:spPr>
      </p:pic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0677C80A-8750-7487-AB95-D1497D7B6D7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51946382"/>
              </p:ext>
            </p:extLst>
          </p:nvPr>
        </p:nvGraphicFramePr>
        <p:xfrm>
          <a:off x="188683" y="4419600"/>
          <a:ext cx="11814633" cy="30540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cxnSp>
        <p:nvCxnSpPr>
          <p:cNvPr id="5" name="Elbow Connector 4">
            <a:extLst>
              <a:ext uri="{FF2B5EF4-FFF2-40B4-BE49-F238E27FC236}">
                <a16:creationId xmlns:a16="http://schemas.microsoft.com/office/drawing/2014/main" id="{5017B4C0-34C6-B18C-3350-A912B1D17597}"/>
              </a:ext>
            </a:extLst>
          </p:cNvPr>
          <p:cNvCxnSpPr>
            <a:cxnSpLocks/>
          </p:cNvCxnSpPr>
          <p:nvPr/>
        </p:nvCxnSpPr>
        <p:spPr>
          <a:xfrm>
            <a:off x="5068791" y="5341889"/>
            <a:ext cx="1049924" cy="417629"/>
          </a:xfrm>
          <a:prstGeom prst="bentConnector3">
            <a:avLst>
              <a:gd name="adj1" fmla="val 97505"/>
            </a:avLst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Elbow Connector 5">
            <a:extLst>
              <a:ext uri="{FF2B5EF4-FFF2-40B4-BE49-F238E27FC236}">
                <a16:creationId xmlns:a16="http://schemas.microsoft.com/office/drawing/2014/main" id="{4E38465B-116E-9BD4-2755-5BA6F4AA7DC3}"/>
              </a:ext>
            </a:extLst>
          </p:cNvPr>
          <p:cNvCxnSpPr>
            <a:cxnSpLocks/>
          </p:cNvCxnSpPr>
          <p:nvPr/>
        </p:nvCxnSpPr>
        <p:spPr>
          <a:xfrm flipV="1">
            <a:off x="5105400" y="6130579"/>
            <a:ext cx="990600" cy="457200"/>
          </a:xfrm>
          <a:prstGeom prst="bentConnector3">
            <a:avLst>
              <a:gd name="adj1" fmla="val 102747"/>
            </a:avLst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67600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iagram&#10;&#10;Description automatically generated">
            <a:extLst>
              <a:ext uri="{FF2B5EF4-FFF2-40B4-BE49-F238E27FC236}">
                <a16:creationId xmlns:a16="http://schemas.microsoft.com/office/drawing/2014/main" id="{CC9218C7-7197-8A47-83AB-DBA9C3ACF8A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1" cy="6858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033E79B-6481-C64B-A4F2-51940A36C2A9}"/>
              </a:ext>
            </a:extLst>
          </p:cNvPr>
          <p:cNvSpPr txBox="1"/>
          <p:nvPr/>
        </p:nvSpPr>
        <p:spPr>
          <a:xfrm>
            <a:off x="112657" y="83683"/>
            <a:ext cx="51451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3200" b="1" dirty="0">
                <a:solidFill>
                  <a:schemeClr val="accent1"/>
                </a:solidFill>
              </a:rPr>
              <a:t>Nueva secuencia de egreso </a:t>
            </a:r>
          </a:p>
          <a:p>
            <a:r>
              <a:rPr lang="es-ES_tradnl" sz="2800" b="1" dirty="0">
                <a:solidFill>
                  <a:srgbClr val="FFC000"/>
                </a:solidFill>
              </a:rPr>
              <a:t>Peñas Blancas</a:t>
            </a:r>
          </a:p>
        </p:txBody>
      </p:sp>
      <p:pic>
        <p:nvPicPr>
          <p:cNvPr id="21" name="Picture 20" descr="Table&#10;&#10;Description automatically generated with medium confidence">
            <a:extLst>
              <a:ext uri="{FF2B5EF4-FFF2-40B4-BE49-F238E27FC236}">
                <a16:creationId xmlns:a16="http://schemas.microsoft.com/office/drawing/2014/main" id="{5850BACC-2D22-CD44-B911-B77902351F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39900" y="207444"/>
            <a:ext cx="2952100" cy="2668374"/>
          </a:xfrm>
          <a:prstGeom prst="rect">
            <a:avLst/>
          </a:prstGeom>
        </p:spPr>
      </p:pic>
      <p:pic>
        <p:nvPicPr>
          <p:cNvPr id="23" name="Picture 2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FBF5913A-0373-8949-8011-54495FAB74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3545" y="297031"/>
            <a:ext cx="2139950" cy="1244600"/>
          </a:xfrm>
          <a:prstGeom prst="rect">
            <a:avLst/>
          </a:prstGeom>
        </p:spPr>
      </p:pic>
      <p:pic>
        <p:nvPicPr>
          <p:cNvPr id="3" name="Picture 14" descr="Shape, arrow&#10;&#10;Description automatically generated">
            <a:extLst>
              <a:ext uri="{FF2B5EF4-FFF2-40B4-BE49-F238E27FC236}">
                <a16:creationId xmlns:a16="http://schemas.microsoft.com/office/drawing/2014/main" id="{BB60314C-1B7F-A7AD-6B34-4E80EF35E2C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86200" y="2076442"/>
            <a:ext cx="581506" cy="723916"/>
          </a:xfrm>
          <a:prstGeom prst="rect">
            <a:avLst/>
          </a:prstGeom>
        </p:spPr>
      </p:pic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0677C80A-8750-7487-AB95-D1497D7B6D7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84977073"/>
              </p:ext>
            </p:extLst>
          </p:nvPr>
        </p:nvGraphicFramePr>
        <p:xfrm>
          <a:off x="188683" y="4419600"/>
          <a:ext cx="11814633" cy="30540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cxnSp>
        <p:nvCxnSpPr>
          <p:cNvPr id="5" name="Elbow Connector 4">
            <a:extLst>
              <a:ext uri="{FF2B5EF4-FFF2-40B4-BE49-F238E27FC236}">
                <a16:creationId xmlns:a16="http://schemas.microsoft.com/office/drawing/2014/main" id="{5017B4C0-34C6-B18C-3350-A912B1D17597}"/>
              </a:ext>
            </a:extLst>
          </p:cNvPr>
          <p:cNvCxnSpPr>
            <a:cxnSpLocks/>
          </p:cNvCxnSpPr>
          <p:nvPr/>
        </p:nvCxnSpPr>
        <p:spPr>
          <a:xfrm>
            <a:off x="5068791" y="5341889"/>
            <a:ext cx="1049924" cy="417629"/>
          </a:xfrm>
          <a:prstGeom prst="bentConnector3">
            <a:avLst>
              <a:gd name="adj1" fmla="val 97505"/>
            </a:avLst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Elbow Connector 5">
            <a:extLst>
              <a:ext uri="{FF2B5EF4-FFF2-40B4-BE49-F238E27FC236}">
                <a16:creationId xmlns:a16="http://schemas.microsoft.com/office/drawing/2014/main" id="{4E38465B-116E-9BD4-2755-5BA6F4AA7DC3}"/>
              </a:ext>
            </a:extLst>
          </p:cNvPr>
          <p:cNvCxnSpPr>
            <a:cxnSpLocks/>
          </p:cNvCxnSpPr>
          <p:nvPr/>
        </p:nvCxnSpPr>
        <p:spPr>
          <a:xfrm flipV="1">
            <a:off x="5105400" y="6130579"/>
            <a:ext cx="990600" cy="457200"/>
          </a:xfrm>
          <a:prstGeom prst="bentConnector3">
            <a:avLst>
              <a:gd name="adj1" fmla="val 102747"/>
            </a:avLst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30164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iagram&#10;&#10;Description automatically generated">
            <a:extLst>
              <a:ext uri="{FF2B5EF4-FFF2-40B4-BE49-F238E27FC236}">
                <a16:creationId xmlns:a16="http://schemas.microsoft.com/office/drawing/2014/main" id="{CC9218C7-7197-8A47-83AB-DBA9C3ACF8A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1" cy="6858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033E79B-6481-C64B-A4F2-51940A36C2A9}"/>
              </a:ext>
            </a:extLst>
          </p:cNvPr>
          <p:cNvSpPr txBox="1"/>
          <p:nvPr/>
        </p:nvSpPr>
        <p:spPr>
          <a:xfrm>
            <a:off x="112657" y="83683"/>
            <a:ext cx="51451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3200" b="1" dirty="0">
                <a:solidFill>
                  <a:schemeClr val="accent1"/>
                </a:solidFill>
              </a:rPr>
              <a:t>Nueva secuencia de egreso </a:t>
            </a:r>
          </a:p>
          <a:p>
            <a:r>
              <a:rPr lang="es-ES_tradnl" sz="2800" b="1" dirty="0">
                <a:solidFill>
                  <a:srgbClr val="FFC000"/>
                </a:solidFill>
              </a:rPr>
              <a:t>Peñas Blancas</a:t>
            </a:r>
          </a:p>
        </p:txBody>
      </p:sp>
      <p:pic>
        <p:nvPicPr>
          <p:cNvPr id="21" name="Picture 20" descr="Table&#10;&#10;Description automatically generated with medium confidence">
            <a:extLst>
              <a:ext uri="{FF2B5EF4-FFF2-40B4-BE49-F238E27FC236}">
                <a16:creationId xmlns:a16="http://schemas.microsoft.com/office/drawing/2014/main" id="{5850BACC-2D22-CD44-B911-B77902351F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39900" y="207444"/>
            <a:ext cx="2952100" cy="2668374"/>
          </a:xfrm>
          <a:prstGeom prst="rect">
            <a:avLst/>
          </a:prstGeom>
        </p:spPr>
      </p:pic>
      <p:pic>
        <p:nvPicPr>
          <p:cNvPr id="23" name="Picture 2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FBF5913A-0373-8949-8011-54495FAB74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3545" y="297031"/>
            <a:ext cx="2139950" cy="1244600"/>
          </a:xfrm>
          <a:prstGeom prst="rect">
            <a:avLst/>
          </a:prstGeom>
        </p:spPr>
      </p:pic>
      <p:pic>
        <p:nvPicPr>
          <p:cNvPr id="3" name="Picture 14" descr="Shape, arrow&#10;&#10;Description automatically generated">
            <a:extLst>
              <a:ext uri="{FF2B5EF4-FFF2-40B4-BE49-F238E27FC236}">
                <a16:creationId xmlns:a16="http://schemas.microsoft.com/office/drawing/2014/main" id="{BB60314C-1B7F-A7AD-6B34-4E80EF35E2C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05800" y="3962400"/>
            <a:ext cx="581506" cy="723916"/>
          </a:xfrm>
          <a:prstGeom prst="rect">
            <a:avLst/>
          </a:prstGeom>
        </p:spPr>
      </p:pic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0677C80A-8750-7487-AB95-D1497D7B6D7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44513529"/>
              </p:ext>
            </p:extLst>
          </p:nvPr>
        </p:nvGraphicFramePr>
        <p:xfrm>
          <a:off x="188683" y="4419600"/>
          <a:ext cx="11814633" cy="30540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cxnSp>
        <p:nvCxnSpPr>
          <p:cNvPr id="5" name="Elbow Connector 4">
            <a:extLst>
              <a:ext uri="{FF2B5EF4-FFF2-40B4-BE49-F238E27FC236}">
                <a16:creationId xmlns:a16="http://schemas.microsoft.com/office/drawing/2014/main" id="{5017B4C0-34C6-B18C-3350-A912B1D17597}"/>
              </a:ext>
            </a:extLst>
          </p:cNvPr>
          <p:cNvCxnSpPr>
            <a:cxnSpLocks/>
          </p:cNvCxnSpPr>
          <p:nvPr/>
        </p:nvCxnSpPr>
        <p:spPr>
          <a:xfrm>
            <a:off x="5068791" y="5341889"/>
            <a:ext cx="1049924" cy="417629"/>
          </a:xfrm>
          <a:prstGeom prst="bentConnector3">
            <a:avLst>
              <a:gd name="adj1" fmla="val 97505"/>
            </a:avLst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Elbow Connector 5">
            <a:extLst>
              <a:ext uri="{FF2B5EF4-FFF2-40B4-BE49-F238E27FC236}">
                <a16:creationId xmlns:a16="http://schemas.microsoft.com/office/drawing/2014/main" id="{4E38465B-116E-9BD4-2755-5BA6F4AA7DC3}"/>
              </a:ext>
            </a:extLst>
          </p:cNvPr>
          <p:cNvCxnSpPr>
            <a:cxnSpLocks/>
          </p:cNvCxnSpPr>
          <p:nvPr/>
        </p:nvCxnSpPr>
        <p:spPr>
          <a:xfrm flipV="1">
            <a:off x="5105400" y="6130579"/>
            <a:ext cx="990600" cy="457200"/>
          </a:xfrm>
          <a:prstGeom prst="bentConnector3">
            <a:avLst>
              <a:gd name="adj1" fmla="val 102747"/>
            </a:avLst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88422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iagram&#10;&#10;Description automatically generated">
            <a:extLst>
              <a:ext uri="{FF2B5EF4-FFF2-40B4-BE49-F238E27FC236}">
                <a16:creationId xmlns:a16="http://schemas.microsoft.com/office/drawing/2014/main" id="{CC9218C7-7197-8A47-83AB-DBA9C3ACF8A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1" cy="6858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033E79B-6481-C64B-A4F2-51940A36C2A9}"/>
              </a:ext>
            </a:extLst>
          </p:cNvPr>
          <p:cNvSpPr txBox="1"/>
          <p:nvPr/>
        </p:nvSpPr>
        <p:spPr>
          <a:xfrm>
            <a:off x="112657" y="83683"/>
            <a:ext cx="51451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3200" b="1" dirty="0">
                <a:solidFill>
                  <a:schemeClr val="accent1"/>
                </a:solidFill>
              </a:rPr>
              <a:t>Nueva secuencia de egreso </a:t>
            </a:r>
          </a:p>
          <a:p>
            <a:r>
              <a:rPr lang="es-ES_tradnl" sz="2800" b="1" dirty="0">
                <a:solidFill>
                  <a:srgbClr val="FFC000"/>
                </a:solidFill>
              </a:rPr>
              <a:t>Peñas Blancas</a:t>
            </a:r>
          </a:p>
        </p:txBody>
      </p:sp>
      <p:pic>
        <p:nvPicPr>
          <p:cNvPr id="21" name="Picture 20" descr="Table&#10;&#10;Description automatically generated with medium confidence">
            <a:extLst>
              <a:ext uri="{FF2B5EF4-FFF2-40B4-BE49-F238E27FC236}">
                <a16:creationId xmlns:a16="http://schemas.microsoft.com/office/drawing/2014/main" id="{5850BACC-2D22-CD44-B911-B77902351F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39900" y="207444"/>
            <a:ext cx="2952100" cy="2668374"/>
          </a:xfrm>
          <a:prstGeom prst="rect">
            <a:avLst/>
          </a:prstGeom>
        </p:spPr>
      </p:pic>
      <p:pic>
        <p:nvPicPr>
          <p:cNvPr id="23" name="Picture 2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FBF5913A-0373-8949-8011-54495FAB74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3545" y="297031"/>
            <a:ext cx="2139950" cy="1244600"/>
          </a:xfrm>
          <a:prstGeom prst="rect">
            <a:avLst/>
          </a:prstGeom>
        </p:spPr>
      </p:pic>
      <p:pic>
        <p:nvPicPr>
          <p:cNvPr id="3" name="Picture 14" descr="Shape, arrow&#10;&#10;Description automatically generated">
            <a:extLst>
              <a:ext uri="{FF2B5EF4-FFF2-40B4-BE49-F238E27FC236}">
                <a16:creationId xmlns:a16="http://schemas.microsoft.com/office/drawing/2014/main" id="{BB60314C-1B7F-A7AD-6B34-4E80EF35E2C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623358" y="3781035"/>
            <a:ext cx="581506" cy="723916"/>
          </a:xfrm>
          <a:prstGeom prst="rect">
            <a:avLst/>
          </a:prstGeom>
        </p:spPr>
      </p:pic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0677C80A-8750-7487-AB95-D1497D7B6D7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77872085"/>
              </p:ext>
            </p:extLst>
          </p:nvPr>
        </p:nvGraphicFramePr>
        <p:xfrm>
          <a:off x="188683" y="4419600"/>
          <a:ext cx="11814633" cy="30540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cxnSp>
        <p:nvCxnSpPr>
          <p:cNvPr id="5" name="Elbow Connector 4">
            <a:extLst>
              <a:ext uri="{FF2B5EF4-FFF2-40B4-BE49-F238E27FC236}">
                <a16:creationId xmlns:a16="http://schemas.microsoft.com/office/drawing/2014/main" id="{5017B4C0-34C6-B18C-3350-A912B1D17597}"/>
              </a:ext>
            </a:extLst>
          </p:cNvPr>
          <p:cNvCxnSpPr>
            <a:cxnSpLocks/>
          </p:cNvCxnSpPr>
          <p:nvPr/>
        </p:nvCxnSpPr>
        <p:spPr>
          <a:xfrm>
            <a:off x="5068791" y="5341889"/>
            <a:ext cx="1049924" cy="417629"/>
          </a:xfrm>
          <a:prstGeom prst="bentConnector3">
            <a:avLst>
              <a:gd name="adj1" fmla="val 97505"/>
            </a:avLst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Elbow Connector 5">
            <a:extLst>
              <a:ext uri="{FF2B5EF4-FFF2-40B4-BE49-F238E27FC236}">
                <a16:creationId xmlns:a16="http://schemas.microsoft.com/office/drawing/2014/main" id="{4E38465B-116E-9BD4-2755-5BA6F4AA7DC3}"/>
              </a:ext>
            </a:extLst>
          </p:cNvPr>
          <p:cNvCxnSpPr>
            <a:cxnSpLocks/>
          </p:cNvCxnSpPr>
          <p:nvPr/>
        </p:nvCxnSpPr>
        <p:spPr>
          <a:xfrm flipV="1">
            <a:off x="5105400" y="6130579"/>
            <a:ext cx="990600" cy="457200"/>
          </a:xfrm>
          <a:prstGeom prst="bentConnector3">
            <a:avLst>
              <a:gd name="adj1" fmla="val 102747"/>
            </a:avLst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69363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499"/>
            <a:ext cx="6154558" cy="6857999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533400" y="3657600"/>
            <a:ext cx="4954270" cy="0"/>
          </a:xfrm>
          <a:custGeom>
            <a:avLst/>
            <a:gdLst/>
            <a:ahLst/>
            <a:cxnLst/>
            <a:rect l="l" t="t" r="r" b="b"/>
            <a:pathLst>
              <a:path w="4954270">
                <a:moveTo>
                  <a:pt x="0" y="0"/>
                </a:moveTo>
                <a:lnTo>
                  <a:pt x="4954106" y="1"/>
                </a:lnTo>
              </a:path>
            </a:pathLst>
          </a:custGeom>
          <a:ln w="190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963135" y="667707"/>
            <a:ext cx="4622801" cy="4767263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76200" y="476434"/>
            <a:ext cx="6019799" cy="1186222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30"/>
              </a:spcBef>
            </a:pPr>
            <a:r>
              <a:rPr lang="es-ES_tradnl" sz="3800" b="1" spc="-185" dirty="0">
                <a:solidFill>
                  <a:srgbClr val="FFFFFF"/>
                </a:solidFill>
                <a:latin typeface="Exo 2 Medium" pitchFamily="2" charset="77"/>
                <a:cs typeface="Tahoma"/>
              </a:rPr>
              <a:t>Distribución</a:t>
            </a:r>
            <a:r>
              <a:rPr lang="es-ES_tradnl" sz="3800" b="1" spc="-385" dirty="0">
                <a:solidFill>
                  <a:srgbClr val="FFFFFF"/>
                </a:solidFill>
                <a:latin typeface="Exo 2 Medium" pitchFamily="2" charset="77"/>
                <a:cs typeface="Tahoma"/>
              </a:rPr>
              <a:t> </a:t>
            </a:r>
            <a:r>
              <a:rPr lang="es-ES_tradnl" sz="3800" b="1" spc="-160" dirty="0">
                <a:solidFill>
                  <a:srgbClr val="FFFFFF"/>
                </a:solidFill>
                <a:latin typeface="Exo 2 Medium" pitchFamily="2" charset="77"/>
                <a:cs typeface="Tahoma"/>
              </a:rPr>
              <a:t>de</a:t>
            </a:r>
            <a:r>
              <a:rPr lang="es-ES_tradnl" sz="3800" b="1" spc="-390" dirty="0">
                <a:solidFill>
                  <a:srgbClr val="FFFFFF"/>
                </a:solidFill>
                <a:latin typeface="Exo 2 Medium" pitchFamily="2" charset="77"/>
                <a:cs typeface="Tahoma"/>
              </a:rPr>
              <a:t> </a:t>
            </a:r>
            <a:r>
              <a:rPr lang="es-ES_tradnl" sz="3800" b="1" spc="-50" dirty="0">
                <a:solidFill>
                  <a:srgbClr val="FFFFFF"/>
                </a:solidFill>
                <a:latin typeface="Exo 2 Medium" pitchFamily="2" charset="77"/>
                <a:cs typeface="Tahoma"/>
              </a:rPr>
              <a:t>la</a:t>
            </a:r>
            <a:r>
              <a:rPr lang="es-ES_tradnl" sz="3800" b="1" spc="-385" dirty="0">
                <a:solidFill>
                  <a:srgbClr val="FFFFFF"/>
                </a:solidFill>
                <a:latin typeface="Exo 2 Medium" pitchFamily="2" charset="77"/>
                <a:cs typeface="Tahoma"/>
              </a:rPr>
              <a:t> </a:t>
            </a:r>
            <a:r>
              <a:rPr lang="es-ES_tradnl" sz="3800" b="1" spc="-125" dirty="0">
                <a:solidFill>
                  <a:srgbClr val="FFFFFF"/>
                </a:solidFill>
                <a:latin typeface="Exo 2 Medium" pitchFamily="2" charset="77"/>
                <a:cs typeface="Tahoma"/>
              </a:rPr>
              <a:t>inversión</a:t>
            </a:r>
            <a:br>
              <a:rPr lang="es-ES_tradnl" sz="3800" b="1" spc="-125" dirty="0">
                <a:solidFill>
                  <a:srgbClr val="FFFFFF"/>
                </a:solidFill>
                <a:latin typeface="Exo 2 Medium" pitchFamily="2" charset="77"/>
                <a:cs typeface="Tahoma"/>
              </a:rPr>
            </a:br>
            <a:endParaRPr lang="es-ES_tradnl" sz="3800" dirty="0">
              <a:latin typeface="Exo 2 Medium" pitchFamily="2" charset="77"/>
              <a:cs typeface="Tahoma"/>
            </a:endParaRP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905873" y="5742878"/>
            <a:ext cx="3027697" cy="635784"/>
          </a:xfrm>
          <a:prstGeom prst="rect">
            <a:avLst/>
          </a:prstGeom>
        </p:spPr>
      </p:pic>
      <p:sp>
        <p:nvSpPr>
          <p:cNvPr id="10" name="object 10"/>
          <p:cNvSpPr/>
          <p:nvPr/>
        </p:nvSpPr>
        <p:spPr>
          <a:xfrm>
            <a:off x="533400" y="6060770"/>
            <a:ext cx="4954270" cy="0"/>
          </a:xfrm>
          <a:custGeom>
            <a:avLst/>
            <a:gdLst/>
            <a:ahLst/>
            <a:cxnLst/>
            <a:rect l="l" t="t" r="r" b="b"/>
            <a:pathLst>
              <a:path w="4954270">
                <a:moveTo>
                  <a:pt x="0" y="0"/>
                </a:moveTo>
                <a:lnTo>
                  <a:pt x="4954106" y="1"/>
                </a:lnTo>
              </a:path>
            </a:pathLst>
          </a:custGeom>
          <a:ln w="190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8">
            <a:extLst>
              <a:ext uri="{FF2B5EF4-FFF2-40B4-BE49-F238E27FC236}">
                <a16:creationId xmlns:a16="http://schemas.microsoft.com/office/drawing/2014/main" id="{EFCF8E18-C879-C1C1-9621-327B66607ED9}"/>
              </a:ext>
            </a:extLst>
          </p:cNvPr>
          <p:cNvSpPr txBox="1"/>
          <p:nvPr/>
        </p:nvSpPr>
        <p:spPr>
          <a:xfrm>
            <a:off x="786379" y="3236869"/>
            <a:ext cx="4701291" cy="38343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081655">
              <a:lnSpc>
                <a:spcPct val="100000"/>
              </a:lnSpc>
              <a:spcBef>
                <a:spcPts val="110"/>
              </a:spcBef>
            </a:pPr>
            <a:r>
              <a:rPr sz="2400" b="1" spc="-110" dirty="0">
                <a:solidFill>
                  <a:srgbClr val="FFFFFF"/>
                </a:solidFill>
                <a:latin typeface="Exo 2 Medium" pitchFamily="2" charset="77"/>
                <a:cs typeface="Tahoma"/>
              </a:rPr>
              <a:t>US$</a:t>
            </a:r>
            <a:r>
              <a:rPr lang="es-ES" sz="2400" b="1" spc="-110" dirty="0">
                <a:solidFill>
                  <a:srgbClr val="FFFFFF"/>
                </a:solidFill>
                <a:latin typeface="Exo 2 Medium" pitchFamily="2" charset="77"/>
                <a:cs typeface="Tahoma"/>
              </a:rPr>
              <a:t> </a:t>
            </a:r>
            <a:r>
              <a:rPr sz="2400" b="1" spc="-110" dirty="0">
                <a:solidFill>
                  <a:srgbClr val="FFFFFF"/>
                </a:solidFill>
                <a:latin typeface="Exo 2 Medium" pitchFamily="2" charset="77"/>
                <a:cs typeface="Tahoma"/>
              </a:rPr>
              <a:t>73,63</a:t>
            </a:r>
            <a:endParaRPr sz="2400" dirty="0">
              <a:latin typeface="Exo 2 Medium" pitchFamily="2" charset="77"/>
              <a:cs typeface="Tahoma"/>
            </a:endParaRPr>
          </a:p>
        </p:txBody>
      </p:sp>
      <p:sp>
        <p:nvSpPr>
          <p:cNvPr id="12" name="object 8">
            <a:extLst>
              <a:ext uri="{FF2B5EF4-FFF2-40B4-BE49-F238E27FC236}">
                <a16:creationId xmlns:a16="http://schemas.microsoft.com/office/drawing/2014/main" id="{2C199B33-94EB-5A46-F5B9-4277DA477390}"/>
              </a:ext>
            </a:extLst>
          </p:cNvPr>
          <p:cNvSpPr txBox="1"/>
          <p:nvPr/>
        </p:nvSpPr>
        <p:spPr>
          <a:xfrm>
            <a:off x="816196" y="5621140"/>
            <a:ext cx="4701291" cy="38343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081655">
              <a:lnSpc>
                <a:spcPct val="100000"/>
              </a:lnSpc>
              <a:spcBef>
                <a:spcPts val="110"/>
              </a:spcBef>
            </a:pPr>
            <a:r>
              <a:rPr lang="es-ES" sz="2400" b="1" spc="-110" dirty="0">
                <a:solidFill>
                  <a:srgbClr val="FFFFFF"/>
                </a:solidFill>
                <a:latin typeface="Exo 2 Medium" pitchFamily="2" charset="77"/>
                <a:cs typeface="Tahoma"/>
              </a:rPr>
              <a:t>US$ 26,37</a:t>
            </a:r>
          </a:p>
        </p:txBody>
      </p:sp>
      <p:sp>
        <p:nvSpPr>
          <p:cNvPr id="13" name="object 9">
            <a:extLst>
              <a:ext uri="{FF2B5EF4-FFF2-40B4-BE49-F238E27FC236}">
                <a16:creationId xmlns:a16="http://schemas.microsoft.com/office/drawing/2014/main" id="{BDC6BEEF-CA02-8F3B-8771-EAEC3E067817}"/>
              </a:ext>
            </a:extLst>
          </p:cNvPr>
          <p:cNvSpPr txBox="1"/>
          <p:nvPr/>
        </p:nvSpPr>
        <p:spPr>
          <a:xfrm>
            <a:off x="533400" y="2038894"/>
            <a:ext cx="5105400" cy="160300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 algn="just">
              <a:lnSpc>
                <a:spcPct val="100000"/>
              </a:lnSpc>
              <a:spcBef>
                <a:spcPts val="100"/>
              </a:spcBef>
              <a:buBlip>
                <a:blip r:embed="rId5"/>
              </a:buBlip>
            </a:pPr>
            <a:r>
              <a:rPr lang="es-CR" sz="2000" spc="-10" dirty="0">
                <a:solidFill>
                  <a:schemeClr val="bg1"/>
                </a:solidFill>
                <a:latin typeface="Exo 2 Medium" pitchFamily="2" charset="77"/>
                <a:cs typeface="Calibri" panose="020F0502020204030204" pitchFamily="34" charset="0"/>
              </a:rPr>
              <a:t>Peñas Blancas </a:t>
            </a:r>
          </a:p>
          <a:p>
            <a:pPr marL="355600" indent="-342900" algn="just">
              <a:lnSpc>
                <a:spcPct val="100000"/>
              </a:lnSpc>
              <a:spcBef>
                <a:spcPts val="100"/>
              </a:spcBef>
              <a:buBlip>
                <a:blip r:embed="rId5"/>
              </a:buBlip>
            </a:pPr>
            <a:r>
              <a:rPr lang="es-CR" sz="2000" spc="-10" dirty="0">
                <a:solidFill>
                  <a:schemeClr val="bg1"/>
                </a:solidFill>
                <a:latin typeface="Exo 2 Medium" pitchFamily="2" charset="77"/>
                <a:cs typeface="Calibri" panose="020F0502020204030204" pitchFamily="34" charset="0"/>
              </a:rPr>
              <a:t>Las Tablillas </a:t>
            </a:r>
          </a:p>
          <a:p>
            <a:pPr marL="355600" indent="-342900" algn="just">
              <a:lnSpc>
                <a:spcPct val="100000"/>
              </a:lnSpc>
              <a:spcBef>
                <a:spcPts val="100"/>
              </a:spcBef>
              <a:buBlip>
                <a:blip r:embed="rId5"/>
              </a:buBlip>
            </a:pPr>
            <a:r>
              <a:rPr lang="es-CR" sz="2000" spc="-10" dirty="0">
                <a:solidFill>
                  <a:schemeClr val="bg1"/>
                </a:solidFill>
                <a:latin typeface="Exo 2 Medium" pitchFamily="2" charset="77"/>
                <a:cs typeface="Calibri" panose="020F0502020204030204" pitchFamily="34" charset="0"/>
              </a:rPr>
              <a:t>Paso Canoas </a:t>
            </a:r>
          </a:p>
          <a:p>
            <a:pPr marL="355600" indent="-342900" algn="just">
              <a:lnSpc>
                <a:spcPct val="100000"/>
              </a:lnSpc>
              <a:spcBef>
                <a:spcPts val="100"/>
              </a:spcBef>
              <a:buBlip>
                <a:blip r:embed="rId5"/>
              </a:buBlip>
            </a:pPr>
            <a:r>
              <a:rPr lang="es-CR" sz="2000" spc="-10" dirty="0">
                <a:solidFill>
                  <a:schemeClr val="bg1"/>
                </a:solidFill>
                <a:latin typeface="Exo 2 Medium" pitchFamily="2" charset="77"/>
                <a:cs typeface="Calibri" panose="020F0502020204030204" pitchFamily="34" charset="0"/>
              </a:rPr>
              <a:t>Sabalito</a:t>
            </a:r>
          </a:p>
          <a:p>
            <a:pPr marL="355600" indent="-342900" algn="just">
              <a:lnSpc>
                <a:spcPct val="100000"/>
              </a:lnSpc>
              <a:spcBef>
                <a:spcPts val="100"/>
              </a:spcBef>
              <a:buBlip>
                <a:blip r:embed="rId5"/>
              </a:buBlip>
            </a:pPr>
            <a:endParaRPr lang="es-CR" sz="2000" spc="-10" dirty="0">
              <a:solidFill>
                <a:schemeClr val="bg1"/>
              </a:solidFill>
              <a:latin typeface="Exo 2 Medium" pitchFamily="2" charset="77"/>
              <a:cs typeface="Calibri" panose="020F0502020204030204" pitchFamily="34" charset="0"/>
            </a:endParaRPr>
          </a:p>
        </p:txBody>
      </p:sp>
      <p:sp>
        <p:nvSpPr>
          <p:cNvPr id="14" name="object 9">
            <a:extLst>
              <a:ext uri="{FF2B5EF4-FFF2-40B4-BE49-F238E27FC236}">
                <a16:creationId xmlns:a16="http://schemas.microsoft.com/office/drawing/2014/main" id="{F2D02E95-023B-C018-E57E-15066BE56995}"/>
              </a:ext>
            </a:extLst>
          </p:cNvPr>
          <p:cNvSpPr txBox="1"/>
          <p:nvPr/>
        </p:nvSpPr>
        <p:spPr>
          <a:xfrm>
            <a:off x="520148" y="4024761"/>
            <a:ext cx="3899452" cy="22185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 algn="l">
              <a:lnSpc>
                <a:spcPct val="100000"/>
              </a:lnSpc>
              <a:spcBef>
                <a:spcPts val="100"/>
              </a:spcBef>
              <a:buBlip>
                <a:blip r:embed="rId5"/>
              </a:buBlip>
            </a:pPr>
            <a:r>
              <a:rPr lang="es-CR" sz="2000" spc="-10" dirty="0">
                <a:solidFill>
                  <a:schemeClr val="bg1"/>
                </a:solidFill>
                <a:latin typeface="Exo 2 Medium" pitchFamily="2" charset="77"/>
                <a:cs typeface="Calibri" panose="020F0502020204030204" pitchFamily="34" charset="0"/>
              </a:rPr>
              <a:t>Mejora de sistemas y procesos </a:t>
            </a:r>
          </a:p>
          <a:p>
            <a:pPr marL="355600" indent="-342900" algn="l">
              <a:lnSpc>
                <a:spcPct val="100000"/>
              </a:lnSpc>
              <a:spcBef>
                <a:spcPts val="100"/>
              </a:spcBef>
              <a:buBlip>
                <a:blip r:embed="rId5"/>
              </a:buBlip>
            </a:pPr>
            <a:r>
              <a:rPr lang="es-CR" sz="2000" spc="-10" dirty="0">
                <a:solidFill>
                  <a:schemeClr val="bg1"/>
                </a:solidFill>
                <a:latin typeface="Exo 2 Medium" pitchFamily="2" charset="77"/>
                <a:cs typeface="Calibri" panose="020F0502020204030204" pitchFamily="34" charset="0"/>
              </a:rPr>
              <a:t>Gestión socioambiental Administración</a:t>
            </a:r>
          </a:p>
          <a:p>
            <a:pPr marL="355600" indent="-342900" algn="l">
              <a:lnSpc>
                <a:spcPct val="100000"/>
              </a:lnSpc>
              <a:spcBef>
                <a:spcPts val="100"/>
              </a:spcBef>
              <a:buBlip>
                <a:blip r:embed="rId5"/>
              </a:buBlip>
            </a:pPr>
            <a:r>
              <a:rPr lang="es-CR" sz="2000" spc="-10" dirty="0">
                <a:solidFill>
                  <a:schemeClr val="bg1"/>
                </a:solidFill>
                <a:latin typeface="Exo 2 Medium" pitchFamily="2" charset="77"/>
                <a:cs typeface="Calibri" panose="020F0502020204030204" pitchFamily="34" charset="0"/>
              </a:rPr>
              <a:t>Auditoría y evaluación Imprevistos</a:t>
            </a:r>
          </a:p>
          <a:p>
            <a:pPr marL="355600" indent="-342900" algn="l">
              <a:lnSpc>
                <a:spcPct val="100000"/>
              </a:lnSpc>
              <a:spcBef>
                <a:spcPts val="100"/>
              </a:spcBef>
              <a:buBlip>
                <a:blip r:embed="rId5"/>
              </a:buBlip>
            </a:pPr>
            <a:endParaRPr lang="es-CR" sz="2000" spc="-10" dirty="0">
              <a:solidFill>
                <a:schemeClr val="bg1"/>
              </a:solidFill>
              <a:latin typeface="Exo 2 Medium" pitchFamily="2" charset="77"/>
              <a:cs typeface="Calibri" panose="020F0502020204030204" pitchFamily="34" charset="0"/>
            </a:endParaRPr>
          </a:p>
          <a:p>
            <a:pPr marL="355600" indent="-342900" algn="l">
              <a:lnSpc>
                <a:spcPct val="100000"/>
              </a:lnSpc>
              <a:spcBef>
                <a:spcPts val="100"/>
              </a:spcBef>
              <a:buBlip>
                <a:blip r:embed="rId5"/>
              </a:buBlip>
            </a:pPr>
            <a:endParaRPr lang="es-CR" sz="2000" spc="-10" dirty="0">
              <a:solidFill>
                <a:schemeClr val="bg1"/>
              </a:solidFill>
              <a:latin typeface="Exo 2 Medium" pitchFamily="2" charset="77"/>
              <a:cs typeface="Calibri" panose="020F0502020204030204" pitchFamily="34" charset="0"/>
            </a:endParaRPr>
          </a:p>
        </p:txBody>
      </p:sp>
      <p:sp>
        <p:nvSpPr>
          <p:cNvPr id="15" name="object 8">
            <a:extLst>
              <a:ext uri="{FF2B5EF4-FFF2-40B4-BE49-F238E27FC236}">
                <a16:creationId xmlns:a16="http://schemas.microsoft.com/office/drawing/2014/main" id="{62B124B1-B251-E9EE-CC8F-35A675D8DCDE}"/>
              </a:ext>
            </a:extLst>
          </p:cNvPr>
          <p:cNvSpPr txBox="1"/>
          <p:nvPr/>
        </p:nvSpPr>
        <p:spPr>
          <a:xfrm>
            <a:off x="1066355" y="-1865186"/>
            <a:ext cx="7620445" cy="321883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081655" algn="ctr">
              <a:lnSpc>
                <a:spcPct val="100000"/>
              </a:lnSpc>
              <a:spcBef>
                <a:spcPts val="110"/>
              </a:spcBef>
            </a:pPr>
            <a:r>
              <a:rPr lang="es-ES_tradnl" sz="2000" b="1" spc="-125" dirty="0">
                <a:solidFill>
                  <a:srgbClr val="FFFFFF"/>
                </a:solidFill>
                <a:latin typeface="Exo 2 Medium" pitchFamily="2" charset="77"/>
                <a:cs typeface="Tahoma"/>
              </a:rPr>
              <a:t>US $100 MILLONES</a:t>
            </a:r>
            <a:endParaRPr sz="1950" dirty="0">
              <a:latin typeface="Exo 2 Medium" pitchFamily="2" charset="77"/>
              <a:cs typeface="Tahoma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DA55DC17-E7C2-EDBD-7BB8-1AD46A340A3F}"/>
              </a:ext>
            </a:extLst>
          </p:cNvPr>
          <p:cNvSpPr txBox="1"/>
          <p:nvPr/>
        </p:nvSpPr>
        <p:spPr>
          <a:xfrm>
            <a:off x="1143000" y="1308713"/>
            <a:ext cx="396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2400" b="1" spc="-125" dirty="0">
                <a:solidFill>
                  <a:srgbClr val="FFFFFF"/>
                </a:solidFill>
                <a:latin typeface="Exo 2 Medium" pitchFamily="2" charset="77"/>
                <a:cs typeface="Tahoma"/>
              </a:rPr>
              <a:t>US $100 MILLONES</a:t>
            </a:r>
            <a:endParaRPr lang="es-ES_tradnl" sz="240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iagram&#10;&#10;Description automatically generated">
            <a:extLst>
              <a:ext uri="{FF2B5EF4-FFF2-40B4-BE49-F238E27FC236}">
                <a16:creationId xmlns:a16="http://schemas.microsoft.com/office/drawing/2014/main" id="{CC9218C7-7197-8A47-83AB-DBA9C3ACF8A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1" cy="6858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033E79B-6481-C64B-A4F2-51940A36C2A9}"/>
              </a:ext>
            </a:extLst>
          </p:cNvPr>
          <p:cNvSpPr txBox="1"/>
          <p:nvPr/>
        </p:nvSpPr>
        <p:spPr>
          <a:xfrm>
            <a:off x="112657" y="83683"/>
            <a:ext cx="51451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3200" b="1" dirty="0">
                <a:solidFill>
                  <a:schemeClr val="accent1"/>
                </a:solidFill>
              </a:rPr>
              <a:t>Nueva secuencia de egreso </a:t>
            </a:r>
          </a:p>
          <a:p>
            <a:r>
              <a:rPr lang="es-ES_tradnl" sz="2800" b="1" dirty="0">
                <a:solidFill>
                  <a:srgbClr val="FFC000"/>
                </a:solidFill>
              </a:rPr>
              <a:t>Peñas Blancas</a:t>
            </a:r>
          </a:p>
        </p:txBody>
      </p:sp>
      <p:pic>
        <p:nvPicPr>
          <p:cNvPr id="21" name="Picture 20" descr="Table&#10;&#10;Description automatically generated with medium confidence">
            <a:extLst>
              <a:ext uri="{FF2B5EF4-FFF2-40B4-BE49-F238E27FC236}">
                <a16:creationId xmlns:a16="http://schemas.microsoft.com/office/drawing/2014/main" id="{5850BACC-2D22-CD44-B911-B77902351F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39900" y="207444"/>
            <a:ext cx="2952100" cy="2668374"/>
          </a:xfrm>
          <a:prstGeom prst="rect">
            <a:avLst/>
          </a:prstGeom>
        </p:spPr>
      </p:pic>
      <p:pic>
        <p:nvPicPr>
          <p:cNvPr id="23" name="Picture 2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FBF5913A-0373-8949-8011-54495FAB74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3545" y="297031"/>
            <a:ext cx="2139950" cy="1244600"/>
          </a:xfrm>
          <a:prstGeom prst="rect">
            <a:avLst/>
          </a:prstGeom>
        </p:spPr>
      </p:pic>
      <p:pic>
        <p:nvPicPr>
          <p:cNvPr id="3" name="Picture 14" descr="Shape, arrow&#10;&#10;Description automatically generated">
            <a:extLst>
              <a:ext uri="{FF2B5EF4-FFF2-40B4-BE49-F238E27FC236}">
                <a16:creationId xmlns:a16="http://schemas.microsoft.com/office/drawing/2014/main" id="{BB60314C-1B7F-A7AD-6B34-4E80EF35E2C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793352" y="3896832"/>
            <a:ext cx="419928" cy="522768"/>
          </a:xfrm>
          <a:prstGeom prst="rect">
            <a:avLst/>
          </a:prstGeom>
        </p:spPr>
      </p:pic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0677C80A-8750-7487-AB95-D1497D7B6D7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77026899"/>
              </p:ext>
            </p:extLst>
          </p:nvPr>
        </p:nvGraphicFramePr>
        <p:xfrm>
          <a:off x="188683" y="4419600"/>
          <a:ext cx="11814633" cy="30540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cxnSp>
        <p:nvCxnSpPr>
          <p:cNvPr id="5" name="Elbow Connector 4">
            <a:extLst>
              <a:ext uri="{FF2B5EF4-FFF2-40B4-BE49-F238E27FC236}">
                <a16:creationId xmlns:a16="http://schemas.microsoft.com/office/drawing/2014/main" id="{5017B4C0-34C6-B18C-3350-A912B1D17597}"/>
              </a:ext>
            </a:extLst>
          </p:cNvPr>
          <p:cNvCxnSpPr>
            <a:cxnSpLocks/>
          </p:cNvCxnSpPr>
          <p:nvPr/>
        </p:nvCxnSpPr>
        <p:spPr>
          <a:xfrm>
            <a:off x="5068791" y="5341889"/>
            <a:ext cx="1049924" cy="417629"/>
          </a:xfrm>
          <a:prstGeom prst="bentConnector3">
            <a:avLst>
              <a:gd name="adj1" fmla="val 97505"/>
            </a:avLst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Elbow Connector 5">
            <a:extLst>
              <a:ext uri="{FF2B5EF4-FFF2-40B4-BE49-F238E27FC236}">
                <a16:creationId xmlns:a16="http://schemas.microsoft.com/office/drawing/2014/main" id="{4E38465B-116E-9BD4-2755-5BA6F4AA7DC3}"/>
              </a:ext>
            </a:extLst>
          </p:cNvPr>
          <p:cNvCxnSpPr>
            <a:cxnSpLocks/>
          </p:cNvCxnSpPr>
          <p:nvPr/>
        </p:nvCxnSpPr>
        <p:spPr>
          <a:xfrm flipV="1">
            <a:off x="5105400" y="6130579"/>
            <a:ext cx="990600" cy="457200"/>
          </a:xfrm>
          <a:prstGeom prst="bentConnector3">
            <a:avLst>
              <a:gd name="adj1" fmla="val 102747"/>
            </a:avLst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59603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10"/>
          <p:cNvSpPr/>
          <p:nvPr/>
        </p:nvSpPr>
        <p:spPr>
          <a:xfrm>
            <a:off x="0" y="0"/>
            <a:ext cx="12192000" cy="1524000"/>
          </a:xfrm>
          <a:custGeom>
            <a:avLst/>
            <a:gdLst/>
            <a:ahLst/>
            <a:cxnLst/>
            <a:rect l="l" t="t" r="r" b="b"/>
            <a:pathLst>
              <a:path w="12192000" h="3176270">
                <a:moveTo>
                  <a:pt x="6483654" y="2779395"/>
                </a:moveTo>
                <a:lnTo>
                  <a:pt x="5690539" y="2779395"/>
                </a:lnTo>
                <a:lnTo>
                  <a:pt x="6087097" y="3175965"/>
                </a:lnTo>
                <a:lnTo>
                  <a:pt x="6483654" y="2779395"/>
                </a:lnTo>
                <a:close/>
              </a:path>
              <a:path w="12192000" h="3176270">
                <a:moveTo>
                  <a:pt x="12192000" y="0"/>
                </a:moveTo>
                <a:lnTo>
                  <a:pt x="0" y="0"/>
                </a:lnTo>
                <a:lnTo>
                  <a:pt x="0" y="2779395"/>
                </a:lnTo>
                <a:lnTo>
                  <a:pt x="12192000" y="2779395"/>
                </a:lnTo>
                <a:lnTo>
                  <a:pt x="12192000" y="0"/>
                </a:lnTo>
                <a:close/>
              </a:path>
            </a:pathLst>
          </a:custGeom>
          <a:gradFill flip="none" rotWithShape="1">
            <a:gsLst>
              <a:gs pos="0">
                <a:srgbClr val="2780B5"/>
              </a:gs>
              <a:gs pos="23000">
                <a:srgbClr val="228DB4"/>
              </a:gs>
              <a:gs pos="69000">
                <a:srgbClr val="1E97B3"/>
              </a:gs>
              <a:gs pos="97000">
                <a:srgbClr val="2780B5"/>
              </a:gs>
            </a:gsLst>
            <a:path path="circle">
              <a:fillToRect r="100000" b="100000"/>
            </a:path>
            <a:tileRect l="-100000" t="-100000"/>
          </a:gradFill>
        </p:spPr>
        <p:txBody>
          <a:bodyPr wrap="square" lIns="0" tIns="0" rIns="0" bIns="0" rtlCol="0"/>
          <a:lstStyle/>
          <a:p>
            <a:endParaRPr dirty="0"/>
          </a:p>
        </p:txBody>
      </p:sp>
      <p:pic>
        <p:nvPicPr>
          <p:cNvPr id="5" name="Gráfico 4" descr="Pasos de baile con relleno sólido">
            <a:extLst>
              <a:ext uri="{FF2B5EF4-FFF2-40B4-BE49-F238E27FC236}">
                <a16:creationId xmlns:a16="http://schemas.microsoft.com/office/drawing/2014/main" id="{0897527E-F337-5D4F-94F9-7860153AF9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07077" y="2062316"/>
            <a:ext cx="914400" cy="9144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E56639B7-74C8-3C4F-8A7E-80A74B4F1E41}"/>
              </a:ext>
            </a:extLst>
          </p:cNvPr>
          <p:cNvSpPr/>
          <p:nvPr/>
        </p:nvSpPr>
        <p:spPr>
          <a:xfrm>
            <a:off x="-932523" y="494014"/>
            <a:ext cx="2237543" cy="1074020"/>
          </a:xfrm>
          <a:prstGeom prst="rect">
            <a:avLst/>
          </a:pr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shade val="8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" name="object 5">
            <a:extLst>
              <a:ext uri="{FF2B5EF4-FFF2-40B4-BE49-F238E27FC236}">
                <a16:creationId xmlns:a16="http://schemas.microsoft.com/office/drawing/2014/main" id="{9DE1EC06-B277-0F14-76D1-CFB062A86E4C}"/>
              </a:ext>
            </a:extLst>
          </p:cNvPr>
          <p:cNvSpPr txBox="1"/>
          <p:nvPr/>
        </p:nvSpPr>
        <p:spPr>
          <a:xfrm>
            <a:off x="426432" y="271491"/>
            <a:ext cx="11384567" cy="723916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65"/>
              </a:spcBef>
            </a:pPr>
            <a:r>
              <a:rPr lang="es-ES" sz="4400" b="1" spc="-20" dirty="0">
                <a:solidFill>
                  <a:schemeClr val="bg1"/>
                </a:solidFill>
                <a:latin typeface="Exo2-SemiBold"/>
                <a:cs typeface="Exo2-SemiBold"/>
              </a:rPr>
              <a:t>Secuencia de egreso nueva infraestructura</a:t>
            </a:r>
          </a:p>
        </p:txBody>
      </p:sp>
      <p:sp>
        <p:nvSpPr>
          <p:cNvPr id="4" name="object 9">
            <a:extLst>
              <a:ext uri="{FF2B5EF4-FFF2-40B4-BE49-F238E27FC236}">
                <a16:creationId xmlns:a16="http://schemas.microsoft.com/office/drawing/2014/main" id="{1E57C74F-B474-A1E6-158E-4F0E1D4A006B}"/>
              </a:ext>
            </a:extLst>
          </p:cNvPr>
          <p:cNvSpPr txBox="1"/>
          <p:nvPr/>
        </p:nvSpPr>
        <p:spPr>
          <a:xfrm>
            <a:off x="206843" y="4495800"/>
            <a:ext cx="11604156" cy="173893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 algn="just">
              <a:lnSpc>
                <a:spcPct val="100000"/>
              </a:lnSpc>
              <a:spcBef>
                <a:spcPts val="100"/>
              </a:spcBef>
              <a:buBlip>
                <a:blip r:embed="rId4"/>
              </a:buBlip>
            </a:pPr>
            <a:r>
              <a:rPr lang="es-CR" spc="-10" dirty="0">
                <a:solidFill>
                  <a:srgbClr val="43525B"/>
                </a:solidFill>
                <a:latin typeface="Exo 2 Medium" pitchFamily="2" charset="77"/>
              </a:rPr>
              <a:t>Horario del puesto fronterizo: de 6am a 12mn</a:t>
            </a:r>
          </a:p>
          <a:p>
            <a:pPr marL="355600" indent="-342900" algn="just">
              <a:lnSpc>
                <a:spcPct val="100000"/>
              </a:lnSpc>
              <a:spcBef>
                <a:spcPts val="100"/>
              </a:spcBef>
              <a:buBlip>
                <a:blip r:embed="rId4"/>
              </a:buBlip>
            </a:pPr>
            <a:r>
              <a:rPr lang="es-CR" spc="-10" dirty="0">
                <a:solidFill>
                  <a:srgbClr val="43525B"/>
                </a:solidFill>
                <a:latin typeface="Exo 2 Medium" pitchFamily="2" charset="77"/>
              </a:rPr>
              <a:t>Hay máximo 3 estaciones de gestión en donde se hace el trámite migratorio y luego el aduanero</a:t>
            </a:r>
          </a:p>
          <a:p>
            <a:pPr marL="355600" indent="-342900" algn="just">
              <a:lnSpc>
                <a:spcPct val="100000"/>
              </a:lnSpc>
              <a:spcBef>
                <a:spcPts val="100"/>
              </a:spcBef>
              <a:buBlip>
                <a:blip r:embed="rId4"/>
              </a:buBlip>
            </a:pPr>
            <a:r>
              <a:rPr lang="es-CR" spc="-10" dirty="0">
                <a:solidFill>
                  <a:srgbClr val="43525B"/>
                </a:solidFill>
                <a:latin typeface="Exo 2 Medium" pitchFamily="2" charset="77"/>
              </a:rPr>
              <a:t>Es necesario determinar la cantidad de casetas que se deberían de abrir</a:t>
            </a:r>
          </a:p>
          <a:p>
            <a:pPr marL="355600" indent="-342900" algn="just">
              <a:lnSpc>
                <a:spcPct val="100000"/>
              </a:lnSpc>
              <a:spcBef>
                <a:spcPts val="100"/>
              </a:spcBef>
              <a:buBlip>
                <a:blip r:embed="rId4"/>
              </a:buBlip>
            </a:pPr>
            <a:r>
              <a:rPr lang="es-CR" spc="-10" dirty="0">
                <a:solidFill>
                  <a:srgbClr val="43525B"/>
                </a:solidFill>
                <a:latin typeface="Exo 2 Medium" pitchFamily="2" charset="77"/>
              </a:rPr>
              <a:t>PCD tiene 2 espacios para estacionar los </a:t>
            </a:r>
            <a:r>
              <a:rPr lang="es-CR" spc="-10" dirty="0" err="1">
                <a:solidFill>
                  <a:srgbClr val="43525B"/>
                </a:solidFill>
                <a:latin typeface="Exo 2 Medium" pitchFamily="2" charset="77"/>
              </a:rPr>
              <a:t>MTs</a:t>
            </a:r>
            <a:r>
              <a:rPr lang="es-CR" spc="-10" dirty="0">
                <a:solidFill>
                  <a:srgbClr val="43525B"/>
                </a:solidFill>
                <a:latin typeface="Exo 2 Medium" pitchFamily="2" charset="77"/>
              </a:rPr>
              <a:t> sin alterar el flujo de otros </a:t>
            </a:r>
            <a:r>
              <a:rPr lang="es-CR" spc="-10" dirty="0" err="1">
                <a:solidFill>
                  <a:srgbClr val="43525B"/>
                </a:solidFill>
                <a:latin typeface="Exo 2 Medium" pitchFamily="2" charset="77"/>
              </a:rPr>
              <a:t>MTs</a:t>
            </a:r>
            <a:endParaRPr lang="es-CR" spc="-10" dirty="0">
              <a:solidFill>
                <a:srgbClr val="43525B"/>
              </a:solidFill>
              <a:latin typeface="Exo 2 Medium" pitchFamily="2" charset="77"/>
            </a:endParaRPr>
          </a:p>
          <a:p>
            <a:pPr marL="355600" indent="-342900" algn="just">
              <a:spcBef>
                <a:spcPts val="100"/>
              </a:spcBef>
              <a:buBlip>
                <a:blip r:embed="rId4"/>
              </a:buBlip>
            </a:pPr>
            <a:r>
              <a:rPr lang="es-CR" spc="-10" dirty="0">
                <a:solidFill>
                  <a:srgbClr val="43525B"/>
                </a:solidFill>
                <a:latin typeface="Exo 2 Medium" pitchFamily="2" charset="77"/>
              </a:rPr>
              <a:t>Hay dos casetas de importación en el lado de NI, a veces pueden abrir 2 casetas más. </a:t>
            </a:r>
          </a:p>
          <a:p>
            <a:pPr marL="355600" indent="-342900" algn="just">
              <a:lnSpc>
                <a:spcPct val="100000"/>
              </a:lnSpc>
              <a:spcBef>
                <a:spcPts val="100"/>
              </a:spcBef>
              <a:buBlip>
                <a:blip r:embed="rId4"/>
              </a:buBlip>
            </a:pPr>
            <a:r>
              <a:rPr lang="es-CR" spc="-10" dirty="0">
                <a:solidFill>
                  <a:srgbClr val="43525B"/>
                </a:solidFill>
                <a:latin typeface="Exo 2 Medium" pitchFamily="2" charset="77"/>
              </a:rPr>
              <a:t>Estimaciones de </a:t>
            </a:r>
            <a:r>
              <a:rPr lang="es-CR" spc="-10" dirty="0" err="1">
                <a:solidFill>
                  <a:srgbClr val="43525B"/>
                </a:solidFill>
                <a:latin typeface="Exo 2 Medium" pitchFamily="2" charset="77"/>
              </a:rPr>
              <a:t>MTs</a:t>
            </a:r>
            <a:r>
              <a:rPr lang="es-CR" spc="-10" dirty="0">
                <a:solidFill>
                  <a:srgbClr val="43525B"/>
                </a:solidFill>
                <a:latin typeface="Exo 2 Medium" pitchFamily="2" charset="77"/>
              </a:rPr>
              <a:t> que pueden contener las colas intermedias (por extensión de la ruta)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A47DB7B0-BACC-6475-13C1-333E35955C1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11306544"/>
              </p:ext>
            </p:extLst>
          </p:nvPr>
        </p:nvGraphicFramePr>
        <p:xfrm>
          <a:off x="188683" y="1489421"/>
          <a:ext cx="11814633" cy="30540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cxnSp>
        <p:nvCxnSpPr>
          <p:cNvPr id="8" name="Elbow Connector 7">
            <a:extLst>
              <a:ext uri="{FF2B5EF4-FFF2-40B4-BE49-F238E27FC236}">
                <a16:creationId xmlns:a16="http://schemas.microsoft.com/office/drawing/2014/main" id="{B4A423C7-5ECF-70A2-6A1E-B1539D7E33E7}"/>
              </a:ext>
            </a:extLst>
          </p:cNvPr>
          <p:cNvCxnSpPr>
            <a:cxnSpLocks/>
          </p:cNvCxnSpPr>
          <p:nvPr/>
        </p:nvCxnSpPr>
        <p:spPr>
          <a:xfrm>
            <a:off x="5068791" y="2411710"/>
            <a:ext cx="1049924" cy="417629"/>
          </a:xfrm>
          <a:prstGeom prst="bentConnector3">
            <a:avLst>
              <a:gd name="adj1" fmla="val 97505"/>
            </a:avLst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id="{9ACBD621-84EE-5596-AEEB-4549A72D9792}"/>
              </a:ext>
            </a:extLst>
          </p:cNvPr>
          <p:cNvCxnSpPr>
            <a:cxnSpLocks/>
          </p:cNvCxnSpPr>
          <p:nvPr/>
        </p:nvCxnSpPr>
        <p:spPr>
          <a:xfrm flipV="1">
            <a:off x="5105400" y="3200400"/>
            <a:ext cx="990600" cy="457200"/>
          </a:xfrm>
          <a:prstGeom prst="bentConnector3">
            <a:avLst>
              <a:gd name="adj1" fmla="val 102747"/>
            </a:avLst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96712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10"/>
          <p:cNvSpPr/>
          <p:nvPr/>
        </p:nvSpPr>
        <p:spPr>
          <a:xfrm>
            <a:off x="0" y="0"/>
            <a:ext cx="12192000" cy="1524000"/>
          </a:xfrm>
          <a:custGeom>
            <a:avLst/>
            <a:gdLst/>
            <a:ahLst/>
            <a:cxnLst/>
            <a:rect l="l" t="t" r="r" b="b"/>
            <a:pathLst>
              <a:path w="12192000" h="3176270">
                <a:moveTo>
                  <a:pt x="6483654" y="2779395"/>
                </a:moveTo>
                <a:lnTo>
                  <a:pt x="5690539" y="2779395"/>
                </a:lnTo>
                <a:lnTo>
                  <a:pt x="6087097" y="3175965"/>
                </a:lnTo>
                <a:lnTo>
                  <a:pt x="6483654" y="2779395"/>
                </a:lnTo>
                <a:close/>
              </a:path>
              <a:path w="12192000" h="3176270">
                <a:moveTo>
                  <a:pt x="12192000" y="0"/>
                </a:moveTo>
                <a:lnTo>
                  <a:pt x="0" y="0"/>
                </a:lnTo>
                <a:lnTo>
                  <a:pt x="0" y="2779395"/>
                </a:lnTo>
                <a:lnTo>
                  <a:pt x="12192000" y="2779395"/>
                </a:lnTo>
                <a:lnTo>
                  <a:pt x="12192000" y="0"/>
                </a:lnTo>
                <a:close/>
              </a:path>
            </a:pathLst>
          </a:custGeom>
          <a:gradFill flip="none" rotWithShape="1">
            <a:gsLst>
              <a:gs pos="0">
                <a:srgbClr val="2780B5"/>
              </a:gs>
              <a:gs pos="23000">
                <a:srgbClr val="228DB4"/>
              </a:gs>
              <a:gs pos="69000">
                <a:srgbClr val="1E97B3"/>
              </a:gs>
              <a:gs pos="97000">
                <a:srgbClr val="2780B5"/>
              </a:gs>
            </a:gsLst>
            <a:path path="circle">
              <a:fillToRect r="100000" b="100000"/>
            </a:path>
            <a:tileRect l="-100000" t="-100000"/>
          </a:gradFill>
        </p:spPr>
        <p:txBody>
          <a:bodyPr wrap="square" lIns="0" tIns="0" rIns="0" bIns="0" rtlCol="0"/>
          <a:lstStyle/>
          <a:p>
            <a:endParaRPr dirty="0"/>
          </a:p>
        </p:txBody>
      </p:sp>
      <p:pic>
        <p:nvPicPr>
          <p:cNvPr id="5" name="Gráfico 4" descr="Pasos de baile con relleno sólido">
            <a:extLst>
              <a:ext uri="{FF2B5EF4-FFF2-40B4-BE49-F238E27FC236}">
                <a16:creationId xmlns:a16="http://schemas.microsoft.com/office/drawing/2014/main" id="{0897527E-F337-5D4F-94F9-7860153AF9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07077" y="2062316"/>
            <a:ext cx="914400" cy="9144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E56639B7-74C8-3C4F-8A7E-80A74B4F1E41}"/>
              </a:ext>
            </a:extLst>
          </p:cNvPr>
          <p:cNvSpPr/>
          <p:nvPr/>
        </p:nvSpPr>
        <p:spPr>
          <a:xfrm>
            <a:off x="-932523" y="494014"/>
            <a:ext cx="2237543" cy="1074020"/>
          </a:xfrm>
          <a:prstGeom prst="rect">
            <a:avLst/>
          </a:pr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shade val="8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" name="object 5">
            <a:extLst>
              <a:ext uri="{FF2B5EF4-FFF2-40B4-BE49-F238E27FC236}">
                <a16:creationId xmlns:a16="http://schemas.microsoft.com/office/drawing/2014/main" id="{9DE1EC06-B277-0F14-76D1-CFB062A86E4C}"/>
              </a:ext>
            </a:extLst>
          </p:cNvPr>
          <p:cNvSpPr txBox="1"/>
          <p:nvPr/>
        </p:nvSpPr>
        <p:spPr>
          <a:xfrm>
            <a:off x="426432" y="271491"/>
            <a:ext cx="11384567" cy="723916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65"/>
              </a:spcBef>
            </a:pPr>
            <a:r>
              <a:rPr lang="es-ES" sz="4400" b="1" spc="-20" dirty="0">
                <a:solidFill>
                  <a:schemeClr val="bg1"/>
                </a:solidFill>
                <a:latin typeface="Exo2-SemiBold"/>
                <a:cs typeface="Exo2-SemiBold"/>
              </a:rPr>
              <a:t>Comparación de secuencias</a:t>
            </a:r>
          </a:p>
        </p:txBody>
      </p:sp>
      <p:graphicFrame>
        <p:nvGraphicFramePr>
          <p:cNvPr id="3" name="Diagrama 2">
            <a:extLst>
              <a:ext uri="{FF2B5EF4-FFF2-40B4-BE49-F238E27FC236}">
                <a16:creationId xmlns:a16="http://schemas.microsoft.com/office/drawing/2014/main" id="{D4C90B7E-176C-C5A9-37A9-8AB658C93A0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56715742"/>
              </p:ext>
            </p:extLst>
          </p:nvPr>
        </p:nvGraphicFramePr>
        <p:xfrm>
          <a:off x="76200" y="1638300"/>
          <a:ext cx="12039600" cy="32003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cxnSp>
        <p:nvCxnSpPr>
          <p:cNvPr id="8" name="Elbow Connector 7">
            <a:extLst>
              <a:ext uri="{FF2B5EF4-FFF2-40B4-BE49-F238E27FC236}">
                <a16:creationId xmlns:a16="http://schemas.microsoft.com/office/drawing/2014/main" id="{237C97A3-4D6E-AFE1-6ACD-1728E6135F7B}"/>
              </a:ext>
            </a:extLst>
          </p:cNvPr>
          <p:cNvCxnSpPr>
            <a:cxnSpLocks/>
          </p:cNvCxnSpPr>
          <p:nvPr/>
        </p:nvCxnSpPr>
        <p:spPr>
          <a:xfrm rot="16200000" flipH="1">
            <a:off x="4343400" y="2209800"/>
            <a:ext cx="609600" cy="609600"/>
          </a:xfrm>
          <a:prstGeom prst="bentConnector3">
            <a:avLst>
              <a:gd name="adj1" fmla="val 0"/>
            </a:avLst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Elbow Connector 12">
            <a:extLst>
              <a:ext uri="{FF2B5EF4-FFF2-40B4-BE49-F238E27FC236}">
                <a16:creationId xmlns:a16="http://schemas.microsoft.com/office/drawing/2014/main" id="{A065697F-8EC4-3D87-1449-E986A7FB8CB5}"/>
              </a:ext>
            </a:extLst>
          </p:cNvPr>
          <p:cNvCxnSpPr>
            <a:cxnSpLocks/>
          </p:cNvCxnSpPr>
          <p:nvPr/>
        </p:nvCxnSpPr>
        <p:spPr>
          <a:xfrm flipV="1">
            <a:off x="4343400" y="3695699"/>
            <a:ext cx="609600" cy="571501"/>
          </a:xfrm>
          <a:prstGeom prst="bentConnector3">
            <a:avLst>
              <a:gd name="adj1" fmla="val 100000"/>
            </a:avLst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8" name="Diagram 17">
            <a:extLst>
              <a:ext uri="{FF2B5EF4-FFF2-40B4-BE49-F238E27FC236}">
                <a16:creationId xmlns:a16="http://schemas.microsoft.com/office/drawing/2014/main" id="{7B6722C2-E281-726E-586D-4647EB0AE7F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06325858"/>
              </p:ext>
            </p:extLst>
          </p:nvPr>
        </p:nvGraphicFramePr>
        <p:xfrm>
          <a:off x="96982" y="4242652"/>
          <a:ext cx="11814633" cy="30540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3310E34F-771F-D3CD-138A-31DFD1EFF8DA}"/>
              </a:ext>
            </a:extLst>
          </p:cNvPr>
          <p:cNvCxnSpPr>
            <a:cxnSpLocks/>
          </p:cNvCxnSpPr>
          <p:nvPr/>
        </p:nvCxnSpPr>
        <p:spPr>
          <a:xfrm>
            <a:off x="4977090" y="5164941"/>
            <a:ext cx="1049924" cy="417629"/>
          </a:xfrm>
          <a:prstGeom prst="bentConnector3">
            <a:avLst>
              <a:gd name="adj1" fmla="val 97505"/>
            </a:avLst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D9943D59-EBF1-C93A-A151-C6FA980ECE58}"/>
              </a:ext>
            </a:extLst>
          </p:cNvPr>
          <p:cNvCxnSpPr>
            <a:cxnSpLocks/>
          </p:cNvCxnSpPr>
          <p:nvPr/>
        </p:nvCxnSpPr>
        <p:spPr>
          <a:xfrm flipV="1">
            <a:off x="5013699" y="5953631"/>
            <a:ext cx="990600" cy="457200"/>
          </a:xfrm>
          <a:prstGeom prst="bentConnector3">
            <a:avLst>
              <a:gd name="adj1" fmla="val 102747"/>
            </a:avLst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30252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8" y="0"/>
            <a:ext cx="12191144" cy="685751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81064" y="2366222"/>
            <a:ext cx="5346622" cy="777278"/>
          </a:xfrm>
          <a:prstGeom prst="rect">
            <a:avLst/>
          </a:prstGeom>
        </p:spPr>
        <p:txBody>
          <a:bodyPr vert="horz" wrap="square" lIns="0" tIns="7316" rIns="0" bIns="0" rtlCol="0">
            <a:spAutoFit/>
          </a:bodyPr>
          <a:lstStyle/>
          <a:p>
            <a:pPr marL="7701">
              <a:spcBef>
                <a:spcPts val="58"/>
              </a:spcBef>
            </a:pPr>
            <a:r>
              <a:rPr sz="5003" b="1" spc="-3" dirty="0">
                <a:solidFill>
                  <a:srgbClr val="FFFFFF"/>
                </a:solidFill>
                <a:latin typeface="Exo 2"/>
                <a:cs typeface="Exo 2"/>
              </a:rPr>
              <a:t>MUCHAS</a:t>
            </a:r>
            <a:r>
              <a:rPr sz="5003" b="1" spc="-36" dirty="0">
                <a:solidFill>
                  <a:srgbClr val="FFFFFF"/>
                </a:solidFill>
                <a:latin typeface="Exo 2"/>
                <a:cs typeface="Exo 2"/>
              </a:rPr>
              <a:t> </a:t>
            </a:r>
            <a:r>
              <a:rPr sz="5003" b="1" spc="-9" dirty="0">
                <a:solidFill>
                  <a:srgbClr val="FFFFFF"/>
                </a:solidFill>
                <a:latin typeface="Exo 2"/>
                <a:cs typeface="Exo 2"/>
              </a:rPr>
              <a:t>GRACIAS</a:t>
            </a:r>
            <a:endParaRPr sz="5003" dirty="0">
              <a:latin typeface="Exo 2"/>
              <a:cs typeface="Exo 2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81063" y="4816568"/>
            <a:ext cx="5752939" cy="1633559"/>
          </a:xfrm>
          <a:prstGeom prst="rect">
            <a:avLst/>
          </a:prstGeom>
        </p:spPr>
        <p:txBody>
          <a:bodyPr vert="horz" wrap="square" lIns="0" tIns="9242" rIns="0" bIns="0" rtlCol="0">
            <a:spAutoFit/>
          </a:bodyPr>
          <a:lstStyle/>
          <a:p>
            <a:pPr marL="7701">
              <a:lnSpc>
                <a:spcPts val="3159"/>
              </a:lnSpc>
              <a:spcBef>
                <a:spcPts val="73"/>
              </a:spcBef>
            </a:pPr>
            <a:r>
              <a:rPr lang="es-ES_tradnl" sz="2638" b="1" spc="-12" dirty="0">
                <a:solidFill>
                  <a:srgbClr val="FFFFFF"/>
                </a:solidFill>
                <a:latin typeface="Exo 2"/>
                <a:cs typeface="Exo 2"/>
              </a:rPr>
              <a:t>CONTÁCTENOS</a:t>
            </a:r>
            <a:endParaRPr lang="es-ES_tradnl" sz="2638" dirty="0">
              <a:latin typeface="Exo 2"/>
              <a:cs typeface="Exo 2"/>
            </a:endParaRPr>
          </a:p>
          <a:p>
            <a:pPr marL="7701" marR="3081">
              <a:lnSpc>
                <a:spcPts val="3153"/>
              </a:lnSpc>
              <a:spcBef>
                <a:spcPts val="64"/>
              </a:spcBef>
            </a:pPr>
            <a:r>
              <a:rPr lang="es-ES_tradnl" sz="1819" dirty="0" err="1">
                <a:solidFill>
                  <a:srgbClr val="FFFFFF"/>
                </a:solidFill>
                <a:latin typeface="Exo 2"/>
                <a:cs typeface="Exo 2"/>
              </a:rPr>
              <a:t>www.comex.go.cr</a:t>
            </a:r>
            <a:r>
              <a:rPr lang="es-ES_tradnl" sz="1819" dirty="0">
                <a:solidFill>
                  <a:srgbClr val="FFFFFF"/>
                </a:solidFill>
                <a:latin typeface="Exo 2"/>
                <a:cs typeface="Exo 2"/>
              </a:rPr>
              <a:t>/facilitación-del-comercio/</a:t>
            </a:r>
            <a:r>
              <a:rPr lang="es-ES_tradnl" sz="1819" dirty="0" err="1">
                <a:solidFill>
                  <a:srgbClr val="FFFFFF"/>
                </a:solidFill>
                <a:latin typeface="Exo 2"/>
                <a:cs typeface="Exo 2"/>
              </a:rPr>
              <a:t>pif</a:t>
            </a:r>
            <a:endParaRPr lang="es-ES_tradnl" sz="1819" dirty="0">
              <a:solidFill>
                <a:srgbClr val="FFFFFF"/>
              </a:solidFill>
              <a:latin typeface="Exo 2"/>
              <a:cs typeface="Exo 2"/>
            </a:endParaRPr>
          </a:p>
          <a:p>
            <a:pPr marL="7701" marR="3081">
              <a:lnSpc>
                <a:spcPts val="3153"/>
              </a:lnSpc>
              <a:spcBef>
                <a:spcPts val="64"/>
              </a:spcBef>
            </a:pPr>
            <a:r>
              <a:rPr lang="es-ES_tradnl" sz="1819" dirty="0" err="1">
                <a:solidFill>
                  <a:srgbClr val="FFFFFF"/>
                </a:solidFill>
                <a:latin typeface="Exo 2"/>
                <a:cs typeface="Exo 2"/>
              </a:rPr>
              <a:t>consulta.pif@comex.go.cr</a:t>
            </a:r>
            <a:endParaRPr lang="es-ES_tradnl" sz="1819" spc="-561" dirty="0">
              <a:solidFill>
                <a:srgbClr val="FFFFFF"/>
              </a:solidFill>
              <a:latin typeface="Exo 2"/>
              <a:cs typeface="Exo 2"/>
            </a:endParaRPr>
          </a:p>
          <a:p>
            <a:pPr marL="7701" marR="3081">
              <a:lnSpc>
                <a:spcPts val="3153"/>
              </a:lnSpc>
              <a:spcBef>
                <a:spcPts val="64"/>
              </a:spcBef>
            </a:pPr>
            <a:r>
              <a:rPr lang="es-ES_tradnl" sz="1819" spc="6" dirty="0">
                <a:solidFill>
                  <a:srgbClr val="FFFFFF"/>
                </a:solidFill>
                <a:latin typeface="Exo 2"/>
                <a:cs typeface="Exo 2"/>
              </a:rPr>
              <a:t>WhatsApp:</a:t>
            </a:r>
            <a:r>
              <a:rPr lang="es-ES_tradnl" sz="1819" spc="-3" dirty="0">
                <a:solidFill>
                  <a:srgbClr val="FFFFFF"/>
                </a:solidFill>
                <a:latin typeface="Exo 2"/>
                <a:cs typeface="Exo 2"/>
              </a:rPr>
              <a:t> </a:t>
            </a:r>
            <a:r>
              <a:rPr lang="es-ES_tradnl" sz="1819" spc="6" dirty="0">
                <a:solidFill>
                  <a:srgbClr val="FFFFFF"/>
                </a:solidFill>
                <a:latin typeface="Exo 2"/>
                <a:cs typeface="Exo 2"/>
              </a:rPr>
              <a:t>+506</a:t>
            </a:r>
            <a:r>
              <a:rPr lang="es-ES_tradnl" sz="1819" spc="-3" dirty="0">
                <a:solidFill>
                  <a:srgbClr val="FFFFFF"/>
                </a:solidFill>
                <a:latin typeface="Exo 2"/>
                <a:cs typeface="Exo 2"/>
              </a:rPr>
              <a:t> </a:t>
            </a:r>
            <a:r>
              <a:rPr lang="es-ES_tradnl" sz="1819" spc="6" dirty="0">
                <a:solidFill>
                  <a:srgbClr val="FFFFFF"/>
                </a:solidFill>
                <a:latin typeface="Exo 2"/>
                <a:cs typeface="Exo 2"/>
              </a:rPr>
              <a:t>8320</a:t>
            </a:r>
            <a:r>
              <a:rPr lang="es-ES_tradnl" sz="1819" spc="-3" dirty="0">
                <a:solidFill>
                  <a:srgbClr val="FFFFFF"/>
                </a:solidFill>
                <a:latin typeface="Exo 2"/>
                <a:cs typeface="Exo 2"/>
              </a:rPr>
              <a:t> </a:t>
            </a:r>
            <a:r>
              <a:rPr lang="es-ES_tradnl" sz="1819" spc="6" dirty="0">
                <a:solidFill>
                  <a:srgbClr val="FFFFFF"/>
                </a:solidFill>
                <a:latin typeface="Exo 2"/>
                <a:cs typeface="Exo 2"/>
              </a:rPr>
              <a:t>3389</a:t>
            </a:r>
            <a:endParaRPr lang="es-ES_tradnl" sz="1819" dirty="0">
              <a:latin typeface="Exo 2"/>
              <a:cs typeface="Exo 2"/>
            </a:endParaRPr>
          </a:p>
        </p:txBody>
      </p:sp>
      <p:grpSp>
        <p:nvGrpSpPr>
          <p:cNvPr id="14" name="Grupo 13">
            <a:extLst>
              <a:ext uri="{FF2B5EF4-FFF2-40B4-BE49-F238E27FC236}">
                <a16:creationId xmlns:a16="http://schemas.microsoft.com/office/drawing/2014/main" id="{754358D0-6A24-B64B-BE85-F1A3350DEFB2}"/>
              </a:ext>
            </a:extLst>
          </p:cNvPr>
          <p:cNvGrpSpPr/>
          <p:nvPr/>
        </p:nvGrpSpPr>
        <p:grpSpPr>
          <a:xfrm>
            <a:off x="8200000" y="5853022"/>
            <a:ext cx="3730341" cy="613408"/>
            <a:chOff x="8200000" y="5853022"/>
            <a:chExt cx="3730341" cy="613408"/>
          </a:xfrm>
        </p:grpSpPr>
        <p:pic>
          <p:nvPicPr>
            <p:cNvPr id="15" name="object 4">
              <a:extLst>
                <a:ext uri="{FF2B5EF4-FFF2-40B4-BE49-F238E27FC236}">
                  <a16:creationId xmlns:a16="http://schemas.microsoft.com/office/drawing/2014/main" id="{A6C0E5CD-F29D-4A42-8BAF-E7450A5F96FD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007748" y="5857521"/>
              <a:ext cx="922593" cy="555018"/>
            </a:xfrm>
            <a:prstGeom prst="rect">
              <a:avLst/>
            </a:prstGeom>
          </p:spPr>
        </p:pic>
        <p:grpSp>
          <p:nvGrpSpPr>
            <p:cNvPr id="16" name="object 5">
              <a:extLst>
                <a:ext uri="{FF2B5EF4-FFF2-40B4-BE49-F238E27FC236}">
                  <a16:creationId xmlns:a16="http://schemas.microsoft.com/office/drawing/2014/main" id="{CDAC8F4E-32E8-864E-912A-FB01FB12A0F9}"/>
                </a:ext>
              </a:extLst>
            </p:cNvPr>
            <p:cNvGrpSpPr/>
            <p:nvPr/>
          </p:nvGrpSpPr>
          <p:grpSpPr>
            <a:xfrm>
              <a:off x="10345045" y="5853022"/>
              <a:ext cx="613408" cy="613408"/>
              <a:chOff x="17059039" y="9652066"/>
              <a:chExt cx="1011555" cy="1011555"/>
            </a:xfrm>
          </p:grpSpPr>
          <p:sp>
            <p:nvSpPr>
              <p:cNvPr id="20" name="object 6">
                <a:extLst>
                  <a:ext uri="{FF2B5EF4-FFF2-40B4-BE49-F238E27FC236}">
                    <a16:creationId xmlns:a16="http://schemas.microsoft.com/office/drawing/2014/main" id="{EFB738E4-5C5D-BD4C-9F7E-979094CC1876}"/>
                  </a:ext>
                </a:extLst>
              </p:cNvPr>
              <p:cNvSpPr/>
              <p:nvPr/>
            </p:nvSpPr>
            <p:spPr>
              <a:xfrm>
                <a:off x="17059034" y="9652070"/>
                <a:ext cx="1011555" cy="1011555"/>
              </a:xfrm>
              <a:custGeom>
                <a:avLst/>
                <a:gdLst/>
                <a:ahLst/>
                <a:cxnLst/>
                <a:rect l="l" t="t" r="r" b="b"/>
                <a:pathLst>
                  <a:path w="1011555" h="1011554">
                    <a:moveTo>
                      <a:pt x="228396" y="672630"/>
                    </a:moveTo>
                    <a:lnTo>
                      <a:pt x="222275" y="661987"/>
                    </a:lnTo>
                    <a:lnTo>
                      <a:pt x="162369" y="696544"/>
                    </a:lnTo>
                    <a:lnTo>
                      <a:pt x="154635" y="685063"/>
                    </a:lnTo>
                    <a:lnTo>
                      <a:pt x="136347" y="672731"/>
                    </a:lnTo>
                    <a:lnTo>
                      <a:pt x="113957" y="668210"/>
                    </a:lnTo>
                    <a:lnTo>
                      <a:pt x="91554" y="672731"/>
                    </a:lnTo>
                    <a:lnTo>
                      <a:pt x="73266" y="685063"/>
                    </a:lnTo>
                    <a:lnTo>
                      <a:pt x="60934" y="703351"/>
                    </a:lnTo>
                    <a:lnTo>
                      <a:pt x="56413" y="725754"/>
                    </a:lnTo>
                    <a:lnTo>
                      <a:pt x="60934" y="748144"/>
                    </a:lnTo>
                    <a:lnTo>
                      <a:pt x="73266" y="766432"/>
                    </a:lnTo>
                    <a:lnTo>
                      <a:pt x="91554" y="778764"/>
                    </a:lnTo>
                    <a:lnTo>
                      <a:pt x="113957" y="783285"/>
                    </a:lnTo>
                    <a:lnTo>
                      <a:pt x="136347" y="778764"/>
                    </a:lnTo>
                    <a:lnTo>
                      <a:pt x="154635" y="766432"/>
                    </a:lnTo>
                    <a:lnTo>
                      <a:pt x="166966" y="748144"/>
                    </a:lnTo>
                    <a:lnTo>
                      <a:pt x="171488" y="725754"/>
                    </a:lnTo>
                    <a:lnTo>
                      <a:pt x="167817" y="707580"/>
                    </a:lnTo>
                    <a:lnTo>
                      <a:pt x="228396" y="672630"/>
                    </a:lnTo>
                    <a:close/>
                  </a:path>
                  <a:path w="1011555" h="1011554">
                    <a:moveTo>
                      <a:pt x="279323" y="274383"/>
                    </a:moveTo>
                    <a:lnTo>
                      <a:pt x="254292" y="249770"/>
                    </a:lnTo>
                    <a:lnTo>
                      <a:pt x="259638" y="241833"/>
                    </a:lnTo>
                    <a:lnTo>
                      <a:pt x="262953" y="225425"/>
                    </a:lnTo>
                    <a:lnTo>
                      <a:pt x="259638" y="209016"/>
                    </a:lnTo>
                    <a:lnTo>
                      <a:pt x="250609" y="195618"/>
                    </a:lnTo>
                    <a:lnTo>
                      <a:pt x="237210" y="186588"/>
                    </a:lnTo>
                    <a:lnTo>
                      <a:pt x="220802" y="183273"/>
                    </a:lnTo>
                    <a:lnTo>
                      <a:pt x="204393" y="186588"/>
                    </a:lnTo>
                    <a:lnTo>
                      <a:pt x="190995" y="195618"/>
                    </a:lnTo>
                    <a:lnTo>
                      <a:pt x="181952" y="209016"/>
                    </a:lnTo>
                    <a:lnTo>
                      <a:pt x="178638" y="225425"/>
                    </a:lnTo>
                    <a:lnTo>
                      <a:pt x="181952" y="241833"/>
                    </a:lnTo>
                    <a:lnTo>
                      <a:pt x="190995" y="255231"/>
                    </a:lnTo>
                    <a:lnTo>
                      <a:pt x="204393" y="264261"/>
                    </a:lnTo>
                    <a:lnTo>
                      <a:pt x="220802" y="267576"/>
                    </a:lnTo>
                    <a:lnTo>
                      <a:pt x="237210" y="264261"/>
                    </a:lnTo>
                    <a:lnTo>
                      <a:pt x="245694" y="258546"/>
                    </a:lnTo>
                    <a:lnTo>
                      <a:pt x="270725" y="283159"/>
                    </a:lnTo>
                    <a:lnTo>
                      <a:pt x="276402" y="277241"/>
                    </a:lnTo>
                    <a:lnTo>
                      <a:pt x="279323" y="274383"/>
                    </a:lnTo>
                    <a:close/>
                  </a:path>
                  <a:path w="1011555" h="1011554">
                    <a:moveTo>
                      <a:pt x="810907" y="505625"/>
                    </a:moveTo>
                    <a:lnTo>
                      <a:pt x="806919" y="456107"/>
                    </a:lnTo>
                    <a:lnTo>
                      <a:pt x="795350" y="409130"/>
                    </a:lnTo>
                    <a:lnTo>
                      <a:pt x="776833" y="365328"/>
                    </a:lnTo>
                    <a:lnTo>
                      <a:pt x="775106" y="362546"/>
                    </a:lnTo>
                    <a:lnTo>
                      <a:pt x="752005" y="325323"/>
                    </a:lnTo>
                    <a:lnTo>
                      <a:pt x="736257" y="306971"/>
                    </a:lnTo>
                    <a:lnTo>
                      <a:pt x="736257" y="524941"/>
                    </a:lnTo>
                    <a:lnTo>
                      <a:pt x="729627" y="536625"/>
                    </a:lnTo>
                    <a:lnTo>
                      <a:pt x="722045" y="534365"/>
                    </a:lnTo>
                    <a:lnTo>
                      <a:pt x="712292" y="526567"/>
                    </a:lnTo>
                    <a:lnTo>
                      <a:pt x="699173" y="521665"/>
                    </a:lnTo>
                    <a:lnTo>
                      <a:pt x="688987" y="545198"/>
                    </a:lnTo>
                    <a:lnTo>
                      <a:pt x="685622" y="570280"/>
                    </a:lnTo>
                    <a:lnTo>
                      <a:pt x="693293" y="593890"/>
                    </a:lnTo>
                    <a:lnTo>
                      <a:pt x="716254" y="613003"/>
                    </a:lnTo>
                    <a:lnTo>
                      <a:pt x="693483" y="633399"/>
                    </a:lnTo>
                    <a:lnTo>
                      <a:pt x="696810" y="652373"/>
                    </a:lnTo>
                    <a:lnTo>
                      <a:pt x="698969" y="671664"/>
                    </a:lnTo>
                    <a:lnTo>
                      <a:pt x="672693" y="693051"/>
                    </a:lnTo>
                    <a:lnTo>
                      <a:pt x="682345" y="705688"/>
                    </a:lnTo>
                    <a:lnTo>
                      <a:pt x="691197" y="721334"/>
                    </a:lnTo>
                    <a:lnTo>
                      <a:pt x="693356" y="726719"/>
                    </a:lnTo>
                    <a:lnTo>
                      <a:pt x="682942" y="708558"/>
                    </a:lnTo>
                    <a:lnTo>
                      <a:pt x="661873" y="688911"/>
                    </a:lnTo>
                    <a:lnTo>
                      <a:pt x="661111" y="683348"/>
                    </a:lnTo>
                    <a:lnTo>
                      <a:pt x="661073" y="683158"/>
                    </a:lnTo>
                    <a:lnTo>
                      <a:pt x="664946" y="678040"/>
                    </a:lnTo>
                    <a:lnTo>
                      <a:pt x="657834" y="660285"/>
                    </a:lnTo>
                    <a:lnTo>
                      <a:pt x="660095" y="656513"/>
                    </a:lnTo>
                    <a:lnTo>
                      <a:pt x="653783" y="653808"/>
                    </a:lnTo>
                    <a:lnTo>
                      <a:pt x="644982" y="651840"/>
                    </a:lnTo>
                    <a:lnTo>
                      <a:pt x="639762" y="650278"/>
                    </a:lnTo>
                    <a:lnTo>
                      <a:pt x="626071" y="639483"/>
                    </a:lnTo>
                    <a:lnTo>
                      <a:pt x="618197" y="643128"/>
                    </a:lnTo>
                    <a:lnTo>
                      <a:pt x="620674" y="654291"/>
                    </a:lnTo>
                    <a:lnTo>
                      <a:pt x="638022" y="666051"/>
                    </a:lnTo>
                    <a:lnTo>
                      <a:pt x="635698" y="683348"/>
                    </a:lnTo>
                    <a:lnTo>
                      <a:pt x="614895" y="682244"/>
                    </a:lnTo>
                    <a:lnTo>
                      <a:pt x="591527" y="669048"/>
                    </a:lnTo>
                    <a:lnTo>
                      <a:pt x="581482" y="650100"/>
                    </a:lnTo>
                    <a:lnTo>
                      <a:pt x="599465" y="632879"/>
                    </a:lnTo>
                    <a:lnTo>
                      <a:pt x="600671" y="631723"/>
                    </a:lnTo>
                    <a:lnTo>
                      <a:pt x="597839" y="630669"/>
                    </a:lnTo>
                    <a:lnTo>
                      <a:pt x="593763" y="632409"/>
                    </a:lnTo>
                    <a:lnTo>
                      <a:pt x="591502" y="632879"/>
                    </a:lnTo>
                    <a:lnTo>
                      <a:pt x="594131" y="628027"/>
                    </a:lnTo>
                    <a:lnTo>
                      <a:pt x="595325" y="602742"/>
                    </a:lnTo>
                    <a:lnTo>
                      <a:pt x="572770" y="576008"/>
                    </a:lnTo>
                    <a:lnTo>
                      <a:pt x="540550" y="553288"/>
                    </a:lnTo>
                    <a:lnTo>
                      <a:pt x="512800" y="540067"/>
                    </a:lnTo>
                    <a:lnTo>
                      <a:pt x="476872" y="522224"/>
                    </a:lnTo>
                    <a:lnTo>
                      <a:pt x="472884" y="517715"/>
                    </a:lnTo>
                    <a:lnTo>
                      <a:pt x="458241" y="501192"/>
                    </a:lnTo>
                    <a:lnTo>
                      <a:pt x="443725" y="478904"/>
                    </a:lnTo>
                    <a:lnTo>
                      <a:pt x="420370" y="457492"/>
                    </a:lnTo>
                    <a:lnTo>
                      <a:pt x="420141" y="457288"/>
                    </a:lnTo>
                    <a:lnTo>
                      <a:pt x="414629" y="454990"/>
                    </a:lnTo>
                    <a:lnTo>
                      <a:pt x="404977" y="450989"/>
                    </a:lnTo>
                    <a:lnTo>
                      <a:pt x="394271" y="446544"/>
                    </a:lnTo>
                    <a:lnTo>
                      <a:pt x="394271" y="454990"/>
                    </a:lnTo>
                    <a:lnTo>
                      <a:pt x="385064" y="452285"/>
                    </a:lnTo>
                    <a:lnTo>
                      <a:pt x="389483" y="454291"/>
                    </a:lnTo>
                    <a:lnTo>
                      <a:pt x="393788" y="455803"/>
                    </a:lnTo>
                    <a:lnTo>
                      <a:pt x="392544" y="457098"/>
                    </a:lnTo>
                    <a:lnTo>
                      <a:pt x="388404" y="457492"/>
                    </a:lnTo>
                    <a:lnTo>
                      <a:pt x="384009" y="456349"/>
                    </a:lnTo>
                    <a:lnTo>
                      <a:pt x="381482" y="452310"/>
                    </a:lnTo>
                    <a:lnTo>
                      <a:pt x="383781" y="450989"/>
                    </a:lnTo>
                    <a:lnTo>
                      <a:pt x="388429" y="451434"/>
                    </a:lnTo>
                    <a:lnTo>
                      <a:pt x="392887" y="452729"/>
                    </a:lnTo>
                    <a:lnTo>
                      <a:pt x="394271" y="454990"/>
                    </a:lnTo>
                    <a:lnTo>
                      <a:pt x="394271" y="446544"/>
                    </a:lnTo>
                    <a:lnTo>
                      <a:pt x="374332" y="438251"/>
                    </a:lnTo>
                    <a:lnTo>
                      <a:pt x="378917" y="457720"/>
                    </a:lnTo>
                    <a:lnTo>
                      <a:pt x="391858" y="467271"/>
                    </a:lnTo>
                    <a:lnTo>
                      <a:pt x="407631" y="474484"/>
                    </a:lnTo>
                    <a:lnTo>
                      <a:pt x="420687" y="486943"/>
                    </a:lnTo>
                    <a:lnTo>
                      <a:pt x="401307" y="517715"/>
                    </a:lnTo>
                    <a:lnTo>
                      <a:pt x="386626" y="514413"/>
                    </a:lnTo>
                    <a:lnTo>
                      <a:pt x="365747" y="496316"/>
                    </a:lnTo>
                    <a:lnTo>
                      <a:pt x="327748" y="482714"/>
                    </a:lnTo>
                    <a:lnTo>
                      <a:pt x="301383" y="458000"/>
                    </a:lnTo>
                    <a:lnTo>
                      <a:pt x="294932" y="434009"/>
                    </a:lnTo>
                    <a:lnTo>
                      <a:pt x="300431" y="411289"/>
                    </a:lnTo>
                    <a:lnTo>
                      <a:pt x="309930" y="390474"/>
                    </a:lnTo>
                    <a:lnTo>
                      <a:pt x="315442" y="372122"/>
                    </a:lnTo>
                    <a:lnTo>
                      <a:pt x="309029" y="356831"/>
                    </a:lnTo>
                    <a:lnTo>
                      <a:pt x="282714" y="345198"/>
                    </a:lnTo>
                    <a:lnTo>
                      <a:pt x="291414" y="341642"/>
                    </a:lnTo>
                    <a:lnTo>
                      <a:pt x="296811" y="342163"/>
                    </a:lnTo>
                    <a:lnTo>
                      <a:pt x="302158" y="343471"/>
                    </a:lnTo>
                    <a:lnTo>
                      <a:pt x="310718" y="342277"/>
                    </a:lnTo>
                    <a:lnTo>
                      <a:pt x="310921" y="341642"/>
                    </a:lnTo>
                    <a:lnTo>
                      <a:pt x="322262" y="305676"/>
                    </a:lnTo>
                    <a:lnTo>
                      <a:pt x="360705" y="325120"/>
                    </a:lnTo>
                    <a:lnTo>
                      <a:pt x="401320" y="332447"/>
                    </a:lnTo>
                    <a:lnTo>
                      <a:pt x="442125" y="335559"/>
                    </a:lnTo>
                    <a:lnTo>
                      <a:pt x="481152" y="342379"/>
                    </a:lnTo>
                    <a:lnTo>
                      <a:pt x="516432" y="360807"/>
                    </a:lnTo>
                    <a:lnTo>
                      <a:pt x="555434" y="382409"/>
                    </a:lnTo>
                    <a:lnTo>
                      <a:pt x="581177" y="380644"/>
                    </a:lnTo>
                    <a:lnTo>
                      <a:pt x="595363" y="369379"/>
                    </a:lnTo>
                    <a:lnTo>
                      <a:pt x="599719" y="362546"/>
                    </a:lnTo>
                    <a:lnTo>
                      <a:pt x="649719" y="447116"/>
                    </a:lnTo>
                    <a:lnTo>
                      <a:pt x="680618" y="492226"/>
                    </a:lnTo>
                    <a:lnTo>
                      <a:pt x="736257" y="524941"/>
                    </a:lnTo>
                    <a:lnTo>
                      <a:pt x="736257" y="306971"/>
                    </a:lnTo>
                    <a:lnTo>
                      <a:pt x="685927" y="259232"/>
                    </a:lnTo>
                    <a:lnTo>
                      <a:pt x="645922" y="234403"/>
                    </a:lnTo>
                    <a:lnTo>
                      <a:pt x="602119" y="215900"/>
                    </a:lnTo>
                    <a:lnTo>
                      <a:pt x="555155" y="204330"/>
                    </a:lnTo>
                    <a:lnTo>
                      <a:pt x="505637" y="200329"/>
                    </a:lnTo>
                    <a:lnTo>
                      <a:pt x="456120" y="204330"/>
                    </a:lnTo>
                    <a:lnTo>
                      <a:pt x="409143" y="215900"/>
                    </a:lnTo>
                    <a:lnTo>
                      <a:pt x="365328" y="234403"/>
                    </a:lnTo>
                    <a:lnTo>
                      <a:pt x="325323" y="259232"/>
                    </a:lnTo>
                    <a:lnTo>
                      <a:pt x="289750" y="289750"/>
                    </a:lnTo>
                    <a:lnTo>
                      <a:pt x="259232" y="325323"/>
                    </a:lnTo>
                    <a:lnTo>
                      <a:pt x="234403" y="365328"/>
                    </a:lnTo>
                    <a:lnTo>
                      <a:pt x="215887" y="409130"/>
                    </a:lnTo>
                    <a:lnTo>
                      <a:pt x="204317" y="456107"/>
                    </a:lnTo>
                    <a:lnTo>
                      <a:pt x="200329" y="505625"/>
                    </a:lnTo>
                    <a:lnTo>
                      <a:pt x="204317" y="555155"/>
                    </a:lnTo>
                    <a:lnTo>
                      <a:pt x="215887" y="602132"/>
                    </a:lnTo>
                    <a:lnTo>
                      <a:pt x="234403" y="645934"/>
                    </a:lnTo>
                    <a:lnTo>
                      <a:pt x="259232" y="685927"/>
                    </a:lnTo>
                    <a:lnTo>
                      <a:pt x="289750" y="721499"/>
                    </a:lnTo>
                    <a:lnTo>
                      <a:pt x="325323" y="752017"/>
                    </a:lnTo>
                    <a:lnTo>
                      <a:pt x="365328" y="776846"/>
                    </a:lnTo>
                    <a:lnTo>
                      <a:pt x="409143" y="795350"/>
                    </a:lnTo>
                    <a:lnTo>
                      <a:pt x="456120" y="806919"/>
                    </a:lnTo>
                    <a:lnTo>
                      <a:pt x="505637" y="810920"/>
                    </a:lnTo>
                    <a:lnTo>
                      <a:pt x="555155" y="806919"/>
                    </a:lnTo>
                    <a:lnTo>
                      <a:pt x="602119" y="795350"/>
                    </a:lnTo>
                    <a:lnTo>
                      <a:pt x="645922" y="776846"/>
                    </a:lnTo>
                    <a:lnTo>
                      <a:pt x="685927" y="752017"/>
                    </a:lnTo>
                    <a:lnTo>
                      <a:pt x="715416" y="726719"/>
                    </a:lnTo>
                    <a:lnTo>
                      <a:pt x="752005" y="685927"/>
                    </a:lnTo>
                    <a:lnTo>
                      <a:pt x="776833" y="645934"/>
                    </a:lnTo>
                    <a:lnTo>
                      <a:pt x="795350" y="602132"/>
                    </a:lnTo>
                    <a:lnTo>
                      <a:pt x="806919" y="555155"/>
                    </a:lnTo>
                    <a:lnTo>
                      <a:pt x="808405" y="536625"/>
                    </a:lnTo>
                    <a:lnTo>
                      <a:pt x="810907" y="505625"/>
                    </a:lnTo>
                    <a:close/>
                  </a:path>
                  <a:path w="1011555" h="1011554">
                    <a:moveTo>
                      <a:pt x="829614" y="792149"/>
                    </a:moveTo>
                    <a:lnTo>
                      <a:pt x="826312" y="775741"/>
                    </a:lnTo>
                    <a:lnTo>
                      <a:pt x="817270" y="762342"/>
                    </a:lnTo>
                    <a:lnTo>
                      <a:pt x="803871" y="753313"/>
                    </a:lnTo>
                    <a:lnTo>
                      <a:pt x="787463" y="749998"/>
                    </a:lnTo>
                    <a:lnTo>
                      <a:pt x="771055" y="753313"/>
                    </a:lnTo>
                    <a:lnTo>
                      <a:pt x="763117" y="758659"/>
                    </a:lnTo>
                    <a:lnTo>
                      <a:pt x="736841" y="731939"/>
                    </a:lnTo>
                    <a:lnTo>
                      <a:pt x="731050" y="737717"/>
                    </a:lnTo>
                    <a:lnTo>
                      <a:pt x="728065" y="740537"/>
                    </a:lnTo>
                    <a:lnTo>
                      <a:pt x="754341" y="767270"/>
                    </a:lnTo>
                    <a:lnTo>
                      <a:pt x="748626" y="775741"/>
                    </a:lnTo>
                    <a:lnTo>
                      <a:pt x="745324" y="792149"/>
                    </a:lnTo>
                    <a:lnTo>
                      <a:pt x="748626" y="808558"/>
                    </a:lnTo>
                    <a:lnTo>
                      <a:pt x="757669" y="821956"/>
                    </a:lnTo>
                    <a:lnTo>
                      <a:pt x="771055" y="830986"/>
                    </a:lnTo>
                    <a:lnTo>
                      <a:pt x="787463" y="834301"/>
                    </a:lnTo>
                    <a:lnTo>
                      <a:pt x="803871" y="830986"/>
                    </a:lnTo>
                    <a:lnTo>
                      <a:pt x="817270" y="821956"/>
                    </a:lnTo>
                    <a:lnTo>
                      <a:pt x="826312" y="808558"/>
                    </a:lnTo>
                    <a:lnTo>
                      <a:pt x="829614" y="792149"/>
                    </a:lnTo>
                    <a:close/>
                  </a:path>
                  <a:path w="1011555" h="1011554">
                    <a:moveTo>
                      <a:pt x="838911" y="147637"/>
                    </a:moveTo>
                    <a:lnTo>
                      <a:pt x="834390" y="125234"/>
                    </a:lnTo>
                    <a:lnTo>
                      <a:pt x="822058" y="106946"/>
                    </a:lnTo>
                    <a:lnTo>
                      <a:pt x="803770" y="94615"/>
                    </a:lnTo>
                    <a:lnTo>
                      <a:pt x="781367" y="90093"/>
                    </a:lnTo>
                    <a:lnTo>
                      <a:pt x="758964" y="94615"/>
                    </a:lnTo>
                    <a:lnTo>
                      <a:pt x="740676" y="106946"/>
                    </a:lnTo>
                    <a:lnTo>
                      <a:pt x="728357" y="125234"/>
                    </a:lnTo>
                    <a:lnTo>
                      <a:pt x="723823" y="147637"/>
                    </a:lnTo>
                    <a:lnTo>
                      <a:pt x="728357" y="170027"/>
                    </a:lnTo>
                    <a:lnTo>
                      <a:pt x="740676" y="188315"/>
                    </a:lnTo>
                    <a:lnTo>
                      <a:pt x="741718" y="189026"/>
                    </a:lnTo>
                    <a:lnTo>
                      <a:pt x="698182" y="245554"/>
                    </a:lnTo>
                    <a:lnTo>
                      <a:pt x="707885" y="253098"/>
                    </a:lnTo>
                    <a:lnTo>
                      <a:pt x="751928" y="195910"/>
                    </a:lnTo>
                    <a:lnTo>
                      <a:pt x="758964" y="200647"/>
                    </a:lnTo>
                    <a:lnTo>
                      <a:pt x="781367" y="205168"/>
                    </a:lnTo>
                    <a:lnTo>
                      <a:pt x="803770" y="200647"/>
                    </a:lnTo>
                    <a:lnTo>
                      <a:pt x="822058" y="188315"/>
                    </a:lnTo>
                    <a:lnTo>
                      <a:pt x="834390" y="170027"/>
                    </a:lnTo>
                    <a:lnTo>
                      <a:pt x="838911" y="147637"/>
                    </a:lnTo>
                    <a:close/>
                  </a:path>
                  <a:path w="1011555" h="1011554">
                    <a:moveTo>
                      <a:pt x="933005" y="620052"/>
                    </a:moveTo>
                    <a:lnTo>
                      <a:pt x="929690" y="603656"/>
                    </a:lnTo>
                    <a:lnTo>
                      <a:pt x="920661" y="590257"/>
                    </a:lnTo>
                    <a:lnTo>
                      <a:pt x="907262" y="581228"/>
                    </a:lnTo>
                    <a:lnTo>
                      <a:pt x="890854" y="577913"/>
                    </a:lnTo>
                    <a:lnTo>
                      <a:pt x="874445" y="581228"/>
                    </a:lnTo>
                    <a:lnTo>
                      <a:pt x="861047" y="590257"/>
                    </a:lnTo>
                    <a:lnTo>
                      <a:pt x="852881" y="602386"/>
                    </a:lnTo>
                    <a:lnTo>
                      <a:pt x="817524" y="591870"/>
                    </a:lnTo>
                    <a:lnTo>
                      <a:pt x="815314" y="599770"/>
                    </a:lnTo>
                    <a:lnTo>
                      <a:pt x="814070" y="603669"/>
                    </a:lnTo>
                    <a:lnTo>
                      <a:pt x="849858" y="614299"/>
                    </a:lnTo>
                    <a:lnTo>
                      <a:pt x="874445" y="658901"/>
                    </a:lnTo>
                    <a:lnTo>
                      <a:pt x="890854" y="662216"/>
                    </a:lnTo>
                    <a:lnTo>
                      <a:pt x="907262" y="658901"/>
                    </a:lnTo>
                    <a:lnTo>
                      <a:pt x="920661" y="649871"/>
                    </a:lnTo>
                    <a:lnTo>
                      <a:pt x="929690" y="636473"/>
                    </a:lnTo>
                    <a:lnTo>
                      <a:pt x="933005" y="620052"/>
                    </a:lnTo>
                    <a:close/>
                  </a:path>
                  <a:path w="1011555" h="1011554">
                    <a:moveTo>
                      <a:pt x="1011250" y="0"/>
                    </a:moveTo>
                    <a:lnTo>
                      <a:pt x="988009" y="0"/>
                    </a:lnTo>
                    <a:lnTo>
                      <a:pt x="988009" y="23241"/>
                    </a:lnTo>
                    <a:lnTo>
                      <a:pt x="988009" y="505625"/>
                    </a:lnTo>
                    <a:lnTo>
                      <a:pt x="985520" y="554875"/>
                    </a:lnTo>
                    <a:lnTo>
                      <a:pt x="978192" y="602729"/>
                    </a:lnTo>
                    <a:lnTo>
                      <a:pt x="966292" y="648919"/>
                    </a:lnTo>
                    <a:lnTo>
                      <a:pt x="950036" y="693216"/>
                    </a:lnTo>
                    <a:lnTo>
                      <a:pt x="929703" y="735368"/>
                    </a:lnTo>
                    <a:lnTo>
                      <a:pt x="905510" y="775144"/>
                    </a:lnTo>
                    <a:lnTo>
                      <a:pt x="877709" y="812292"/>
                    </a:lnTo>
                    <a:lnTo>
                      <a:pt x="846556" y="846569"/>
                    </a:lnTo>
                    <a:lnTo>
                      <a:pt x="812279" y="877722"/>
                    </a:lnTo>
                    <a:lnTo>
                      <a:pt x="775131" y="905522"/>
                    </a:lnTo>
                    <a:lnTo>
                      <a:pt x="735355" y="929703"/>
                    </a:lnTo>
                    <a:lnTo>
                      <a:pt x="693204" y="950048"/>
                    </a:lnTo>
                    <a:lnTo>
                      <a:pt x="648893" y="966292"/>
                    </a:lnTo>
                    <a:lnTo>
                      <a:pt x="602703" y="978192"/>
                    </a:lnTo>
                    <a:lnTo>
                      <a:pt x="554863" y="985520"/>
                    </a:lnTo>
                    <a:lnTo>
                      <a:pt x="505612" y="988009"/>
                    </a:lnTo>
                    <a:lnTo>
                      <a:pt x="23241" y="988009"/>
                    </a:lnTo>
                    <a:lnTo>
                      <a:pt x="23241" y="505625"/>
                    </a:lnTo>
                    <a:lnTo>
                      <a:pt x="25730" y="456374"/>
                    </a:lnTo>
                    <a:lnTo>
                      <a:pt x="33058" y="408533"/>
                    </a:lnTo>
                    <a:lnTo>
                      <a:pt x="44958" y="362343"/>
                    </a:lnTo>
                    <a:lnTo>
                      <a:pt x="61201" y="318046"/>
                    </a:lnTo>
                    <a:lnTo>
                      <a:pt x="81534" y="275882"/>
                    </a:lnTo>
                    <a:lnTo>
                      <a:pt x="105727" y="236105"/>
                    </a:lnTo>
                    <a:lnTo>
                      <a:pt x="133527" y="198958"/>
                    </a:lnTo>
                    <a:lnTo>
                      <a:pt x="164680" y="164693"/>
                    </a:lnTo>
                    <a:lnTo>
                      <a:pt x="198945" y="133527"/>
                    </a:lnTo>
                    <a:lnTo>
                      <a:pt x="236093" y="105740"/>
                    </a:lnTo>
                    <a:lnTo>
                      <a:pt x="275869" y="81546"/>
                    </a:lnTo>
                    <a:lnTo>
                      <a:pt x="318020" y="61201"/>
                    </a:lnTo>
                    <a:lnTo>
                      <a:pt x="362318" y="44958"/>
                    </a:lnTo>
                    <a:lnTo>
                      <a:pt x="408520" y="33058"/>
                    </a:lnTo>
                    <a:lnTo>
                      <a:pt x="456361" y="25730"/>
                    </a:lnTo>
                    <a:lnTo>
                      <a:pt x="505612" y="23241"/>
                    </a:lnTo>
                    <a:lnTo>
                      <a:pt x="988009" y="23241"/>
                    </a:lnTo>
                    <a:lnTo>
                      <a:pt x="988009" y="0"/>
                    </a:lnTo>
                    <a:lnTo>
                      <a:pt x="505612" y="0"/>
                    </a:lnTo>
                    <a:lnTo>
                      <a:pt x="456984" y="2324"/>
                    </a:lnTo>
                    <a:lnTo>
                      <a:pt x="409651" y="9131"/>
                    </a:lnTo>
                    <a:lnTo>
                      <a:pt x="363829" y="20231"/>
                    </a:lnTo>
                    <a:lnTo>
                      <a:pt x="319722" y="35394"/>
                    </a:lnTo>
                    <a:lnTo>
                      <a:pt x="277545" y="54419"/>
                    </a:lnTo>
                    <a:lnTo>
                      <a:pt x="237528" y="77076"/>
                    </a:lnTo>
                    <a:lnTo>
                      <a:pt x="199859" y="103174"/>
                    </a:lnTo>
                    <a:lnTo>
                      <a:pt x="164769" y="132473"/>
                    </a:lnTo>
                    <a:lnTo>
                      <a:pt x="132461" y="164782"/>
                    </a:lnTo>
                    <a:lnTo>
                      <a:pt x="103162" y="199872"/>
                    </a:lnTo>
                    <a:lnTo>
                      <a:pt x="77076" y="237540"/>
                    </a:lnTo>
                    <a:lnTo>
                      <a:pt x="54406" y="277571"/>
                    </a:lnTo>
                    <a:lnTo>
                      <a:pt x="35394" y="319747"/>
                    </a:lnTo>
                    <a:lnTo>
                      <a:pt x="20231" y="363842"/>
                    </a:lnTo>
                    <a:lnTo>
                      <a:pt x="9131" y="409676"/>
                    </a:lnTo>
                    <a:lnTo>
                      <a:pt x="2324" y="457009"/>
                    </a:lnTo>
                    <a:lnTo>
                      <a:pt x="0" y="505625"/>
                    </a:lnTo>
                    <a:lnTo>
                      <a:pt x="0" y="1011250"/>
                    </a:lnTo>
                    <a:lnTo>
                      <a:pt x="505612" y="1011250"/>
                    </a:lnTo>
                    <a:lnTo>
                      <a:pt x="554228" y="1008926"/>
                    </a:lnTo>
                    <a:lnTo>
                      <a:pt x="601573" y="1002118"/>
                    </a:lnTo>
                    <a:lnTo>
                      <a:pt x="647395" y="991019"/>
                    </a:lnTo>
                    <a:lnTo>
                      <a:pt x="656132" y="988009"/>
                    </a:lnTo>
                    <a:lnTo>
                      <a:pt x="691502" y="975855"/>
                    </a:lnTo>
                    <a:lnTo>
                      <a:pt x="733679" y="956830"/>
                    </a:lnTo>
                    <a:lnTo>
                      <a:pt x="773709" y="934173"/>
                    </a:lnTo>
                    <a:lnTo>
                      <a:pt x="811377" y="908088"/>
                    </a:lnTo>
                    <a:lnTo>
                      <a:pt x="846467" y="878776"/>
                    </a:lnTo>
                    <a:lnTo>
                      <a:pt x="878776" y="846480"/>
                    </a:lnTo>
                    <a:lnTo>
                      <a:pt x="908075" y="811377"/>
                    </a:lnTo>
                    <a:lnTo>
                      <a:pt x="934161" y="773722"/>
                    </a:lnTo>
                    <a:lnTo>
                      <a:pt x="956830" y="733691"/>
                    </a:lnTo>
                    <a:lnTo>
                      <a:pt x="975855" y="691515"/>
                    </a:lnTo>
                    <a:lnTo>
                      <a:pt x="991019" y="647407"/>
                    </a:lnTo>
                    <a:lnTo>
                      <a:pt x="1002118" y="601586"/>
                    </a:lnTo>
                    <a:lnTo>
                      <a:pt x="1008926" y="554253"/>
                    </a:lnTo>
                    <a:lnTo>
                      <a:pt x="1011250" y="505625"/>
                    </a:lnTo>
                    <a:lnTo>
                      <a:pt x="1011250" y="23241"/>
                    </a:lnTo>
                    <a:lnTo>
                      <a:pt x="1011250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 wrap="square" lIns="0" tIns="0" rIns="0" bIns="0" rtlCol="0"/>
              <a:lstStyle/>
              <a:p>
                <a:endParaRPr sz="1092" dirty="0"/>
              </a:p>
            </p:txBody>
          </p:sp>
          <p:sp>
            <p:nvSpPr>
              <p:cNvPr id="21" name="object 7">
                <a:extLst>
                  <a:ext uri="{FF2B5EF4-FFF2-40B4-BE49-F238E27FC236}">
                    <a16:creationId xmlns:a16="http://schemas.microsoft.com/office/drawing/2014/main" id="{A2DE3A72-AD87-AB48-885D-47A102C2855A}"/>
                  </a:ext>
                </a:extLst>
              </p:cNvPr>
              <p:cNvSpPr/>
              <p:nvPr/>
            </p:nvSpPr>
            <p:spPr>
              <a:xfrm>
                <a:off x="17564646" y="10157263"/>
                <a:ext cx="635" cy="635"/>
              </a:xfrm>
              <a:custGeom>
                <a:avLst/>
                <a:gdLst/>
                <a:ahLst/>
                <a:cxnLst/>
                <a:rect l="l" t="t" r="r" b="b"/>
                <a:pathLst>
                  <a:path w="634" h="634">
                    <a:moveTo>
                      <a:pt x="431" y="0"/>
                    </a:moveTo>
                    <a:lnTo>
                      <a:pt x="0" y="431"/>
                    </a:lnTo>
                    <a:lnTo>
                      <a:pt x="431" y="0"/>
                    </a:ln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</p:spPr>
            <p:txBody>
              <a:bodyPr wrap="square" lIns="0" tIns="0" rIns="0" bIns="0" rtlCol="0"/>
              <a:lstStyle/>
              <a:p>
                <a:endParaRPr sz="1092" dirty="0"/>
              </a:p>
            </p:txBody>
          </p:sp>
        </p:grpSp>
        <p:sp>
          <p:nvSpPr>
            <p:cNvPr id="17" name="object 9">
              <a:extLst>
                <a:ext uri="{FF2B5EF4-FFF2-40B4-BE49-F238E27FC236}">
                  <a16:creationId xmlns:a16="http://schemas.microsoft.com/office/drawing/2014/main" id="{EE11FD14-7078-1243-A55D-0C7F71F26042}"/>
                </a:ext>
              </a:extLst>
            </p:cNvPr>
            <p:cNvSpPr/>
            <p:nvPr/>
          </p:nvSpPr>
          <p:spPr>
            <a:xfrm>
              <a:off x="8200000" y="5867694"/>
              <a:ext cx="479020" cy="479020"/>
            </a:xfrm>
            <a:custGeom>
              <a:avLst/>
              <a:gdLst/>
              <a:ahLst/>
              <a:cxnLst/>
              <a:rect l="l" t="t" r="r" b="b"/>
              <a:pathLst>
                <a:path w="789940" h="789940">
                  <a:moveTo>
                    <a:pt x="155649" y="709930"/>
                  </a:moveTo>
                  <a:lnTo>
                    <a:pt x="197318" y="737870"/>
                  </a:lnTo>
                  <a:lnTo>
                    <a:pt x="242467" y="760730"/>
                  </a:lnTo>
                  <a:lnTo>
                    <a:pt x="290638" y="777240"/>
                  </a:lnTo>
                  <a:lnTo>
                    <a:pt x="341371" y="787400"/>
                  </a:lnTo>
                  <a:lnTo>
                    <a:pt x="394207" y="789940"/>
                  </a:lnTo>
                  <a:lnTo>
                    <a:pt x="440333" y="787400"/>
                  </a:lnTo>
                  <a:lnTo>
                    <a:pt x="484895" y="779780"/>
                  </a:lnTo>
                  <a:lnTo>
                    <a:pt x="527595" y="767080"/>
                  </a:lnTo>
                  <a:lnTo>
                    <a:pt x="568138" y="750570"/>
                  </a:lnTo>
                  <a:lnTo>
                    <a:pt x="295299" y="750570"/>
                  </a:lnTo>
                  <a:lnTo>
                    <a:pt x="292302" y="744220"/>
                  </a:lnTo>
                  <a:lnTo>
                    <a:pt x="289399" y="736600"/>
                  </a:lnTo>
                  <a:lnTo>
                    <a:pt x="286582" y="728980"/>
                  </a:lnTo>
                  <a:lnTo>
                    <a:pt x="284301" y="722630"/>
                  </a:lnTo>
                  <a:lnTo>
                    <a:pt x="267353" y="722630"/>
                  </a:lnTo>
                  <a:lnTo>
                    <a:pt x="237552" y="721360"/>
                  </a:lnTo>
                  <a:lnTo>
                    <a:pt x="208858" y="718820"/>
                  </a:lnTo>
                  <a:lnTo>
                    <a:pt x="181486" y="715010"/>
                  </a:lnTo>
                  <a:lnTo>
                    <a:pt x="155649" y="709930"/>
                  </a:lnTo>
                  <a:close/>
                </a:path>
                <a:path w="789940" h="789940">
                  <a:moveTo>
                    <a:pt x="672452" y="675640"/>
                  </a:moveTo>
                  <a:lnTo>
                    <a:pt x="469629" y="675640"/>
                  </a:lnTo>
                  <a:lnTo>
                    <a:pt x="436173" y="692150"/>
                  </a:lnTo>
                  <a:lnTo>
                    <a:pt x="394114" y="707390"/>
                  </a:lnTo>
                  <a:lnTo>
                    <a:pt x="345022" y="716280"/>
                  </a:lnTo>
                  <a:lnTo>
                    <a:pt x="290462" y="721360"/>
                  </a:lnTo>
                  <a:lnTo>
                    <a:pt x="291586" y="728980"/>
                  </a:lnTo>
                  <a:lnTo>
                    <a:pt x="292755" y="736600"/>
                  </a:lnTo>
                  <a:lnTo>
                    <a:pt x="293987" y="744220"/>
                  </a:lnTo>
                  <a:lnTo>
                    <a:pt x="295299" y="750570"/>
                  </a:lnTo>
                  <a:lnTo>
                    <a:pt x="568138" y="750570"/>
                  </a:lnTo>
                  <a:lnTo>
                    <a:pt x="606227" y="728980"/>
                  </a:lnTo>
                  <a:lnTo>
                    <a:pt x="641565" y="703580"/>
                  </a:lnTo>
                  <a:lnTo>
                    <a:pt x="672452" y="675640"/>
                  </a:lnTo>
                  <a:close/>
                </a:path>
                <a:path w="789940" h="789940">
                  <a:moveTo>
                    <a:pt x="283844" y="721360"/>
                  </a:moveTo>
                  <a:lnTo>
                    <a:pt x="278431" y="721360"/>
                  </a:lnTo>
                  <a:lnTo>
                    <a:pt x="272934" y="722630"/>
                  </a:lnTo>
                  <a:lnTo>
                    <a:pt x="284301" y="722630"/>
                  </a:lnTo>
                  <a:lnTo>
                    <a:pt x="283844" y="721360"/>
                  </a:lnTo>
                  <a:close/>
                </a:path>
                <a:path w="789940" h="789940">
                  <a:moveTo>
                    <a:pt x="530099" y="519430"/>
                  </a:moveTo>
                  <a:lnTo>
                    <a:pt x="482196" y="533400"/>
                  </a:lnTo>
                  <a:lnTo>
                    <a:pt x="428726" y="543560"/>
                  </a:lnTo>
                  <a:lnTo>
                    <a:pt x="370641" y="549910"/>
                  </a:lnTo>
                  <a:lnTo>
                    <a:pt x="308891" y="552450"/>
                  </a:lnTo>
                  <a:lnTo>
                    <a:pt x="276881" y="552450"/>
                  </a:lnTo>
                  <a:lnTo>
                    <a:pt x="278404" y="590550"/>
                  </a:lnTo>
                  <a:lnTo>
                    <a:pt x="280593" y="627380"/>
                  </a:lnTo>
                  <a:lnTo>
                    <a:pt x="283528" y="662940"/>
                  </a:lnTo>
                  <a:lnTo>
                    <a:pt x="287289" y="697230"/>
                  </a:lnTo>
                  <a:lnTo>
                    <a:pt x="293549" y="698500"/>
                  </a:lnTo>
                  <a:lnTo>
                    <a:pt x="312838" y="698500"/>
                  </a:lnTo>
                  <a:lnTo>
                    <a:pt x="356025" y="697230"/>
                  </a:lnTo>
                  <a:lnTo>
                    <a:pt x="396927" y="692150"/>
                  </a:lnTo>
                  <a:lnTo>
                    <a:pt x="434982" y="684530"/>
                  </a:lnTo>
                  <a:lnTo>
                    <a:pt x="469629" y="675640"/>
                  </a:lnTo>
                  <a:lnTo>
                    <a:pt x="672452" y="675640"/>
                  </a:lnTo>
                  <a:lnTo>
                    <a:pt x="673856" y="674370"/>
                  </a:lnTo>
                  <a:lnTo>
                    <a:pt x="702804" y="642620"/>
                  </a:lnTo>
                  <a:lnTo>
                    <a:pt x="715457" y="624840"/>
                  </a:lnTo>
                  <a:lnTo>
                    <a:pt x="510277" y="624840"/>
                  </a:lnTo>
                  <a:lnTo>
                    <a:pt x="516812" y="599440"/>
                  </a:lnTo>
                  <a:lnTo>
                    <a:pt x="522304" y="574040"/>
                  </a:lnTo>
                  <a:lnTo>
                    <a:pt x="526738" y="547370"/>
                  </a:lnTo>
                  <a:lnTo>
                    <a:pt x="530099" y="519430"/>
                  </a:lnTo>
                  <a:close/>
                </a:path>
                <a:path w="789940" h="789940">
                  <a:moveTo>
                    <a:pt x="7559" y="477520"/>
                  </a:moveTo>
                  <a:lnTo>
                    <a:pt x="18045" y="516890"/>
                  </a:lnTo>
                  <a:lnTo>
                    <a:pt x="32297" y="554990"/>
                  </a:lnTo>
                  <a:lnTo>
                    <a:pt x="50090" y="589280"/>
                  </a:lnTo>
                  <a:lnTo>
                    <a:pt x="71202" y="623570"/>
                  </a:lnTo>
                  <a:lnTo>
                    <a:pt x="107675" y="652780"/>
                  </a:lnTo>
                  <a:lnTo>
                    <a:pt x="153717" y="674370"/>
                  </a:lnTo>
                  <a:lnTo>
                    <a:pt x="209725" y="689610"/>
                  </a:lnTo>
                  <a:lnTo>
                    <a:pt x="276096" y="697230"/>
                  </a:lnTo>
                  <a:lnTo>
                    <a:pt x="267392" y="664210"/>
                  </a:lnTo>
                  <a:lnTo>
                    <a:pt x="264101" y="647700"/>
                  </a:lnTo>
                  <a:lnTo>
                    <a:pt x="141985" y="647700"/>
                  </a:lnTo>
                  <a:lnTo>
                    <a:pt x="121783" y="617220"/>
                  </a:lnTo>
                  <a:lnTo>
                    <a:pt x="103220" y="585470"/>
                  </a:lnTo>
                  <a:lnTo>
                    <a:pt x="86878" y="549910"/>
                  </a:lnTo>
                  <a:lnTo>
                    <a:pt x="73338" y="513080"/>
                  </a:lnTo>
                  <a:lnTo>
                    <a:pt x="54474" y="505460"/>
                  </a:lnTo>
                  <a:lnTo>
                    <a:pt x="37146" y="496570"/>
                  </a:lnTo>
                  <a:lnTo>
                    <a:pt x="21470" y="487680"/>
                  </a:lnTo>
                  <a:lnTo>
                    <a:pt x="7559" y="477520"/>
                  </a:lnTo>
                  <a:close/>
                </a:path>
                <a:path w="789940" h="789940">
                  <a:moveTo>
                    <a:pt x="98531" y="523240"/>
                  </a:moveTo>
                  <a:lnTo>
                    <a:pt x="107553" y="556260"/>
                  </a:lnTo>
                  <a:lnTo>
                    <a:pt x="118098" y="588010"/>
                  </a:lnTo>
                  <a:lnTo>
                    <a:pt x="129723" y="618490"/>
                  </a:lnTo>
                  <a:lnTo>
                    <a:pt x="141985" y="647700"/>
                  </a:lnTo>
                  <a:lnTo>
                    <a:pt x="264101" y="647700"/>
                  </a:lnTo>
                  <a:lnTo>
                    <a:pt x="260052" y="627380"/>
                  </a:lnTo>
                  <a:lnTo>
                    <a:pt x="254082" y="590550"/>
                  </a:lnTo>
                  <a:lnTo>
                    <a:pt x="249489" y="551180"/>
                  </a:lnTo>
                  <a:lnTo>
                    <a:pt x="169133" y="541020"/>
                  </a:lnTo>
                  <a:lnTo>
                    <a:pt x="132443" y="532130"/>
                  </a:lnTo>
                  <a:lnTo>
                    <a:pt x="98531" y="523240"/>
                  </a:lnTo>
                  <a:close/>
                </a:path>
                <a:path w="789940" h="789940">
                  <a:moveTo>
                    <a:pt x="779445" y="485140"/>
                  </a:moveTo>
                  <a:lnTo>
                    <a:pt x="599835" y="485140"/>
                  </a:lnTo>
                  <a:lnTo>
                    <a:pt x="588478" y="492760"/>
                  </a:lnTo>
                  <a:lnTo>
                    <a:pt x="576148" y="499110"/>
                  </a:lnTo>
                  <a:lnTo>
                    <a:pt x="562898" y="505460"/>
                  </a:lnTo>
                  <a:lnTo>
                    <a:pt x="548779" y="511810"/>
                  </a:lnTo>
                  <a:lnTo>
                    <a:pt x="541887" y="542290"/>
                  </a:lnTo>
                  <a:lnTo>
                    <a:pt x="533113" y="571500"/>
                  </a:lnTo>
                  <a:lnTo>
                    <a:pt x="522547" y="599440"/>
                  </a:lnTo>
                  <a:lnTo>
                    <a:pt x="510277" y="624840"/>
                  </a:lnTo>
                  <a:lnTo>
                    <a:pt x="715457" y="624840"/>
                  </a:lnTo>
                  <a:lnTo>
                    <a:pt x="728111" y="607060"/>
                  </a:lnTo>
                  <a:lnTo>
                    <a:pt x="749482" y="568960"/>
                  </a:lnTo>
                  <a:lnTo>
                    <a:pt x="766621" y="528320"/>
                  </a:lnTo>
                  <a:lnTo>
                    <a:pt x="779229" y="486410"/>
                  </a:lnTo>
                  <a:lnTo>
                    <a:pt x="779445" y="485140"/>
                  </a:lnTo>
                  <a:close/>
                </a:path>
                <a:path w="789940" h="789940">
                  <a:moveTo>
                    <a:pt x="277321" y="345440"/>
                  </a:moveTo>
                  <a:lnTo>
                    <a:pt x="276474" y="370840"/>
                  </a:lnTo>
                  <a:lnTo>
                    <a:pt x="275906" y="394970"/>
                  </a:lnTo>
                  <a:lnTo>
                    <a:pt x="275589" y="417830"/>
                  </a:lnTo>
                  <a:lnTo>
                    <a:pt x="275493" y="474980"/>
                  </a:lnTo>
                  <a:lnTo>
                    <a:pt x="275615" y="488950"/>
                  </a:lnTo>
                  <a:lnTo>
                    <a:pt x="275741" y="499110"/>
                  </a:lnTo>
                  <a:lnTo>
                    <a:pt x="275960" y="513080"/>
                  </a:lnTo>
                  <a:lnTo>
                    <a:pt x="299753" y="515620"/>
                  </a:lnTo>
                  <a:lnTo>
                    <a:pt x="374302" y="519430"/>
                  </a:lnTo>
                  <a:lnTo>
                    <a:pt x="415774" y="518160"/>
                  </a:lnTo>
                  <a:lnTo>
                    <a:pt x="494519" y="510540"/>
                  </a:lnTo>
                  <a:lnTo>
                    <a:pt x="531355" y="502920"/>
                  </a:lnTo>
                  <a:lnTo>
                    <a:pt x="532918" y="474980"/>
                  </a:lnTo>
                  <a:lnTo>
                    <a:pt x="533355" y="447040"/>
                  </a:lnTo>
                  <a:lnTo>
                    <a:pt x="532607" y="417830"/>
                  </a:lnTo>
                  <a:lnTo>
                    <a:pt x="528998" y="372110"/>
                  </a:lnTo>
                  <a:lnTo>
                    <a:pt x="325375" y="349250"/>
                  </a:lnTo>
                  <a:lnTo>
                    <a:pt x="277321" y="345440"/>
                  </a:lnTo>
                  <a:close/>
                </a:path>
                <a:path w="789940" h="789940">
                  <a:moveTo>
                    <a:pt x="98279" y="297180"/>
                  </a:moveTo>
                  <a:lnTo>
                    <a:pt x="88198" y="354330"/>
                  </a:lnTo>
                  <a:lnTo>
                    <a:pt x="84775" y="406400"/>
                  </a:lnTo>
                  <a:lnTo>
                    <a:pt x="84652" y="417830"/>
                  </a:lnTo>
                  <a:lnTo>
                    <a:pt x="84751" y="424180"/>
                  </a:lnTo>
                  <a:lnTo>
                    <a:pt x="121012" y="474980"/>
                  </a:lnTo>
                  <a:lnTo>
                    <a:pt x="159089" y="488950"/>
                  </a:lnTo>
                  <a:lnTo>
                    <a:pt x="200998" y="500380"/>
                  </a:lnTo>
                  <a:lnTo>
                    <a:pt x="246275" y="509270"/>
                  </a:lnTo>
                  <a:lnTo>
                    <a:pt x="245312" y="490220"/>
                  </a:lnTo>
                  <a:lnTo>
                    <a:pt x="244632" y="472440"/>
                  </a:lnTo>
                  <a:lnTo>
                    <a:pt x="244229" y="454660"/>
                  </a:lnTo>
                  <a:lnTo>
                    <a:pt x="244106" y="436880"/>
                  </a:lnTo>
                  <a:lnTo>
                    <a:pt x="244344" y="412750"/>
                  </a:lnTo>
                  <a:lnTo>
                    <a:pt x="245080" y="388620"/>
                  </a:lnTo>
                  <a:lnTo>
                    <a:pt x="246292" y="365760"/>
                  </a:lnTo>
                  <a:lnTo>
                    <a:pt x="247971" y="342900"/>
                  </a:lnTo>
                  <a:lnTo>
                    <a:pt x="204220" y="335280"/>
                  </a:lnTo>
                  <a:lnTo>
                    <a:pt x="164267" y="325120"/>
                  </a:lnTo>
                  <a:lnTo>
                    <a:pt x="128742" y="312420"/>
                  </a:lnTo>
                  <a:lnTo>
                    <a:pt x="98279" y="297180"/>
                  </a:lnTo>
                  <a:close/>
                </a:path>
                <a:path w="789940" h="789940">
                  <a:moveTo>
                    <a:pt x="774779" y="289560"/>
                  </a:moveTo>
                  <a:lnTo>
                    <a:pt x="598808" y="289560"/>
                  </a:lnTo>
                  <a:lnTo>
                    <a:pt x="587309" y="295910"/>
                  </a:lnTo>
                  <a:lnTo>
                    <a:pt x="574686" y="303530"/>
                  </a:lnTo>
                  <a:lnTo>
                    <a:pt x="561007" y="309880"/>
                  </a:lnTo>
                  <a:lnTo>
                    <a:pt x="546339" y="316230"/>
                  </a:lnTo>
                  <a:lnTo>
                    <a:pt x="549209" y="330200"/>
                  </a:lnTo>
                  <a:lnTo>
                    <a:pt x="551666" y="345440"/>
                  </a:lnTo>
                  <a:lnTo>
                    <a:pt x="553695" y="360680"/>
                  </a:lnTo>
                  <a:lnTo>
                    <a:pt x="555281" y="375920"/>
                  </a:lnTo>
                  <a:lnTo>
                    <a:pt x="557034" y="406400"/>
                  </a:lnTo>
                  <a:lnTo>
                    <a:pt x="556983" y="431800"/>
                  </a:lnTo>
                  <a:lnTo>
                    <a:pt x="556857" y="440690"/>
                  </a:lnTo>
                  <a:lnTo>
                    <a:pt x="554875" y="469900"/>
                  </a:lnTo>
                  <a:lnTo>
                    <a:pt x="550988" y="499110"/>
                  </a:lnTo>
                  <a:lnTo>
                    <a:pt x="563671" y="496570"/>
                  </a:lnTo>
                  <a:lnTo>
                    <a:pt x="588118" y="488950"/>
                  </a:lnTo>
                  <a:lnTo>
                    <a:pt x="599835" y="485140"/>
                  </a:lnTo>
                  <a:lnTo>
                    <a:pt x="779445" y="485140"/>
                  </a:lnTo>
                  <a:lnTo>
                    <a:pt x="787012" y="440690"/>
                  </a:lnTo>
                  <a:lnTo>
                    <a:pt x="789672" y="394970"/>
                  </a:lnTo>
                  <a:lnTo>
                    <a:pt x="787012" y="349250"/>
                  </a:lnTo>
                  <a:lnTo>
                    <a:pt x="779229" y="304800"/>
                  </a:lnTo>
                  <a:lnTo>
                    <a:pt x="774779" y="289560"/>
                  </a:lnTo>
                  <a:close/>
                </a:path>
                <a:path w="789940" h="789940">
                  <a:moveTo>
                    <a:pt x="39663" y="219710"/>
                  </a:moveTo>
                  <a:lnTo>
                    <a:pt x="24730" y="254000"/>
                  </a:lnTo>
                  <a:lnTo>
                    <a:pt x="13027" y="289560"/>
                  </a:lnTo>
                  <a:lnTo>
                    <a:pt x="4726" y="327660"/>
                  </a:lnTo>
                  <a:lnTo>
                    <a:pt x="0" y="365760"/>
                  </a:lnTo>
                  <a:lnTo>
                    <a:pt x="6628" y="386080"/>
                  </a:lnTo>
                  <a:lnTo>
                    <a:pt x="18712" y="406400"/>
                  </a:lnTo>
                  <a:lnTo>
                    <a:pt x="35879" y="424180"/>
                  </a:lnTo>
                  <a:lnTo>
                    <a:pt x="57757" y="441960"/>
                  </a:lnTo>
                  <a:lnTo>
                    <a:pt x="56765" y="431800"/>
                  </a:lnTo>
                  <a:lnTo>
                    <a:pt x="56044" y="422910"/>
                  </a:lnTo>
                  <a:lnTo>
                    <a:pt x="55603" y="412750"/>
                  </a:lnTo>
                  <a:lnTo>
                    <a:pt x="55453" y="402590"/>
                  </a:lnTo>
                  <a:lnTo>
                    <a:pt x="56784" y="370840"/>
                  </a:lnTo>
                  <a:lnTo>
                    <a:pt x="60647" y="340360"/>
                  </a:lnTo>
                  <a:lnTo>
                    <a:pt x="66850" y="311150"/>
                  </a:lnTo>
                  <a:lnTo>
                    <a:pt x="75201" y="281940"/>
                  </a:lnTo>
                  <a:lnTo>
                    <a:pt x="60026" y="269240"/>
                  </a:lnTo>
                  <a:lnTo>
                    <a:pt x="48815" y="254000"/>
                  </a:lnTo>
                  <a:lnTo>
                    <a:pt x="41868" y="238760"/>
                  </a:lnTo>
                  <a:lnTo>
                    <a:pt x="39485" y="223520"/>
                  </a:lnTo>
                  <a:lnTo>
                    <a:pt x="39663" y="219710"/>
                  </a:lnTo>
                  <a:close/>
                </a:path>
                <a:path w="789940" h="789940">
                  <a:moveTo>
                    <a:pt x="522046" y="323850"/>
                  </a:moveTo>
                  <a:lnTo>
                    <a:pt x="482167" y="334010"/>
                  </a:lnTo>
                  <a:lnTo>
                    <a:pt x="438426" y="342900"/>
                  </a:lnTo>
                  <a:lnTo>
                    <a:pt x="391465" y="346710"/>
                  </a:lnTo>
                  <a:lnTo>
                    <a:pt x="341926" y="349250"/>
                  </a:lnTo>
                  <a:lnTo>
                    <a:pt x="526057" y="349250"/>
                  </a:lnTo>
                  <a:lnTo>
                    <a:pt x="524703" y="340360"/>
                  </a:lnTo>
                  <a:lnTo>
                    <a:pt x="522046" y="323850"/>
                  </a:lnTo>
                  <a:close/>
                </a:path>
                <a:path w="789940" h="789940">
                  <a:moveTo>
                    <a:pt x="294535" y="154940"/>
                  </a:moveTo>
                  <a:lnTo>
                    <a:pt x="289394" y="191770"/>
                  </a:lnTo>
                  <a:lnTo>
                    <a:pt x="285135" y="228600"/>
                  </a:lnTo>
                  <a:lnTo>
                    <a:pt x="281704" y="267970"/>
                  </a:lnTo>
                  <a:lnTo>
                    <a:pt x="279049" y="308610"/>
                  </a:lnTo>
                  <a:lnTo>
                    <a:pt x="307670" y="313690"/>
                  </a:lnTo>
                  <a:lnTo>
                    <a:pt x="368089" y="318770"/>
                  </a:lnTo>
                  <a:lnTo>
                    <a:pt x="430908" y="318770"/>
                  </a:lnTo>
                  <a:lnTo>
                    <a:pt x="490799" y="313690"/>
                  </a:lnTo>
                  <a:lnTo>
                    <a:pt x="519219" y="308610"/>
                  </a:lnTo>
                  <a:lnTo>
                    <a:pt x="508665" y="264160"/>
                  </a:lnTo>
                  <a:lnTo>
                    <a:pt x="495537" y="222250"/>
                  </a:lnTo>
                  <a:lnTo>
                    <a:pt x="480025" y="182880"/>
                  </a:lnTo>
                  <a:lnTo>
                    <a:pt x="469402" y="160020"/>
                  </a:lnTo>
                  <a:lnTo>
                    <a:pt x="355559" y="160020"/>
                  </a:lnTo>
                  <a:lnTo>
                    <a:pt x="339687" y="158750"/>
                  </a:lnTo>
                  <a:lnTo>
                    <a:pt x="324191" y="158750"/>
                  </a:lnTo>
                  <a:lnTo>
                    <a:pt x="309124" y="157480"/>
                  </a:lnTo>
                  <a:lnTo>
                    <a:pt x="294535" y="154940"/>
                  </a:lnTo>
                  <a:close/>
                </a:path>
                <a:path w="789940" h="789940">
                  <a:moveTo>
                    <a:pt x="681961" y="124460"/>
                  </a:moveTo>
                  <a:lnTo>
                    <a:pt x="508602" y="124460"/>
                  </a:lnTo>
                  <a:lnTo>
                    <a:pt x="500352" y="129540"/>
                  </a:lnTo>
                  <a:lnTo>
                    <a:pt x="491197" y="134620"/>
                  </a:lnTo>
                  <a:lnTo>
                    <a:pt x="481205" y="138430"/>
                  </a:lnTo>
                  <a:lnTo>
                    <a:pt x="470446" y="142240"/>
                  </a:lnTo>
                  <a:lnTo>
                    <a:pt x="493781" y="177800"/>
                  </a:lnTo>
                  <a:lnTo>
                    <a:pt x="514003" y="217170"/>
                  </a:lnTo>
                  <a:lnTo>
                    <a:pt x="530769" y="259080"/>
                  </a:lnTo>
                  <a:lnTo>
                    <a:pt x="543732" y="304800"/>
                  </a:lnTo>
                  <a:lnTo>
                    <a:pt x="572138" y="297180"/>
                  </a:lnTo>
                  <a:lnTo>
                    <a:pt x="585719" y="293370"/>
                  </a:lnTo>
                  <a:lnTo>
                    <a:pt x="598808" y="289560"/>
                  </a:lnTo>
                  <a:lnTo>
                    <a:pt x="774779" y="289560"/>
                  </a:lnTo>
                  <a:lnTo>
                    <a:pt x="766621" y="261620"/>
                  </a:lnTo>
                  <a:lnTo>
                    <a:pt x="749482" y="220980"/>
                  </a:lnTo>
                  <a:lnTo>
                    <a:pt x="728111" y="182880"/>
                  </a:lnTo>
                  <a:lnTo>
                    <a:pt x="702804" y="147320"/>
                  </a:lnTo>
                  <a:lnTo>
                    <a:pt x="681961" y="124460"/>
                  </a:lnTo>
                  <a:close/>
                </a:path>
                <a:path w="789940" h="789940">
                  <a:moveTo>
                    <a:pt x="202544" y="124460"/>
                  </a:moveTo>
                  <a:lnTo>
                    <a:pt x="169418" y="124460"/>
                  </a:lnTo>
                  <a:lnTo>
                    <a:pt x="153660" y="152400"/>
                  </a:lnTo>
                  <a:lnTo>
                    <a:pt x="138824" y="181610"/>
                  </a:lnTo>
                  <a:lnTo>
                    <a:pt x="125199" y="213360"/>
                  </a:lnTo>
                  <a:lnTo>
                    <a:pt x="113075" y="246380"/>
                  </a:lnTo>
                  <a:lnTo>
                    <a:pt x="140317" y="262890"/>
                  </a:lnTo>
                  <a:lnTo>
                    <a:pt x="172891" y="279400"/>
                  </a:lnTo>
                  <a:lnTo>
                    <a:pt x="210241" y="292100"/>
                  </a:lnTo>
                  <a:lnTo>
                    <a:pt x="251814" y="303530"/>
                  </a:lnTo>
                  <a:lnTo>
                    <a:pt x="257405" y="262890"/>
                  </a:lnTo>
                  <a:lnTo>
                    <a:pt x="264345" y="224790"/>
                  </a:lnTo>
                  <a:lnTo>
                    <a:pt x="272514" y="187960"/>
                  </a:lnTo>
                  <a:lnTo>
                    <a:pt x="281792" y="153670"/>
                  </a:lnTo>
                  <a:lnTo>
                    <a:pt x="238083" y="142240"/>
                  </a:lnTo>
                  <a:lnTo>
                    <a:pt x="203933" y="125730"/>
                  </a:lnTo>
                  <a:lnTo>
                    <a:pt x="202544" y="124460"/>
                  </a:lnTo>
                  <a:close/>
                </a:path>
                <a:path w="789940" h="789940">
                  <a:moveTo>
                    <a:pt x="181607" y="62230"/>
                  </a:moveTo>
                  <a:lnTo>
                    <a:pt x="149152" y="85090"/>
                  </a:lnTo>
                  <a:lnTo>
                    <a:pt x="119241" y="110490"/>
                  </a:lnTo>
                  <a:lnTo>
                    <a:pt x="92100" y="139700"/>
                  </a:lnTo>
                  <a:lnTo>
                    <a:pt x="67956" y="171450"/>
                  </a:lnTo>
                  <a:lnTo>
                    <a:pt x="69814" y="187960"/>
                  </a:lnTo>
                  <a:lnTo>
                    <a:pt x="75263" y="203200"/>
                  </a:lnTo>
                  <a:lnTo>
                    <a:pt x="84110" y="217170"/>
                  </a:lnTo>
                  <a:lnTo>
                    <a:pt x="96164" y="231140"/>
                  </a:lnTo>
                  <a:lnTo>
                    <a:pt x="111970" y="201930"/>
                  </a:lnTo>
                  <a:lnTo>
                    <a:pt x="129662" y="173990"/>
                  </a:lnTo>
                  <a:lnTo>
                    <a:pt x="148918" y="148590"/>
                  </a:lnTo>
                  <a:lnTo>
                    <a:pt x="169418" y="124460"/>
                  </a:lnTo>
                  <a:lnTo>
                    <a:pt x="202544" y="124460"/>
                  </a:lnTo>
                  <a:lnTo>
                    <a:pt x="181708" y="105410"/>
                  </a:lnTo>
                  <a:lnTo>
                    <a:pt x="173774" y="83820"/>
                  </a:lnTo>
                  <a:lnTo>
                    <a:pt x="173774" y="76200"/>
                  </a:lnTo>
                  <a:lnTo>
                    <a:pt x="176518" y="68580"/>
                  </a:lnTo>
                  <a:lnTo>
                    <a:pt x="181607" y="62230"/>
                  </a:lnTo>
                  <a:close/>
                </a:path>
                <a:path w="789940" h="789940">
                  <a:moveTo>
                    <a:pt x="462321" y="144780"/>
                  </a:moveTo>
                  <a:lnTo>
                    <a:pt x="438621" y="151130"/>
                  </a:lnTo>
                  <a:lnTo>
                    <a:pt x="412686" y="156210"/>
                  </a:lnTo>
                  <a:lnTo>
                    <a:pt x="384878" y="158750"/>
                  </a:lnTo>
                  <a:lnTo>
                    <a:pt x="355559" y="160020"/>
                  </a:lnTo>
                  <a:lnTo>
                    <a:pt x="469402" y="160020"/>
                  </a:lnTo>
                  <a:lnTo>
                    <a:pt x="462321" y="144780"/>
                  </a:lnTo>
                  <a:close/>
                </a:path>
                <a:path w="789940" h="789940">
                  <a:moveTo>
                    <a:pt x="629196" y="77470"/>
                  </a:moveTo>
                  <a:lnTo>
                    <a:pt x="309990" y="77470"/>
                  </a:lnTo>
                  <a:lnTo>
                    <a:pt x="307016" y="90170"/>
                  </a:lnTo>
                  <a:lnTo>
                    <a:pt x="304190" y="102870"/>
                  </a:lnTo>
                  <a:lnTo>
                    <a:pt x="301516" y="115570"/>
                  </a:lnTo>
                  <a:lnTo>
                    <a:pt x="298996" y="129540"/>
                  </a:lnTo>
                  <a:lnTo>
                    <a:pt x="320932" y="134620"/>
                  </a:lnTo>
                  <a:lnTo>
                    <a:pt x="369801" y="139700"/>
                  </a:lnTo>
                  <a:lnTo>
                    <a:pt x="396155" y="140970"/>
                  </a:lnTo>
                  <a:lnTo>
                    <a:pt x="412204" y="140970"/>
                  </a:lnTo>
                  <a:lnTo>
                    <a:pt x="443032" y="138430"/>
                  </a:lnTo>
                  <a:lnTo>
                    <a:pt x="457703" y="135890"/>
                  </a:lnTo>
                  <a:lnTo>
                    <a:pt x="453478" y="129540"/>
                  </a:lnTo>
                  <a:lnTo>
                    <a:pt x="449169" y="121920"/>
                  </a:lnTo>
                  <a:lnTo>
                    <a:pt x="444789" y="114300"/>
                  </a:lnTo>
                  <a:lnTo>
                    <a:pt x="440353" y="106680"/>
                  </a:lnTo>
                  <a:lnTo>
                    <a:pt x="664028" y="106680"/>
                  </a:lnTo>
                  <a:lnTo>
                    <a:pt x="641565" y="86360"/>
                  </a:lnTo>
                  <a:lnTo>
                    <a:pt x="629196" y="77470"/>
                  </a:lnTo>
                  <a:close/>
                </a:path>
                <a:path w="789940" h="789940">
                  <a:moveTo>
                    <a:pt x="664028" y="106680"/>
                  </a:moveTo>
                  <a:lnTo>
                    <a:pt x="440353" y="106680"/>
                  </a:lnTo>
                  <a:lnTo>
                    <a:pt x="446677" y="114300"/>
                  </a:lnTo>
                  <a:lnTo>
                    <a:pt x="452863" y="120650"/>
                  </a:lnTo>
                  <a:lnTo>
                    <a:pt x="458903" y="128270"/>
                  </a:lnTo>
                  <a:lnTo>
                    <a:pt x="464792" y="134620"/>
                  </a:lnTo>
                  <a:lnTo>
                    <a:pt x="476483" y="133350"/>
                  </a:lnTo>
                  <a:lnTo>
                    <a:pt x="487714" y="130810"/>
                  </a:lnTo>
                  <a:lnTo>
                    <a:pt x="498436" y="128270"/>
                  </a:lnTo>
                  <a:lnTo>
                    <a:pt x="508602" y="124460"/>
                  </a:lnTo>
                  <a:lnTo>
                    <a:pt x="681961" y="124460"/>
                  </a:lnTo>
                  <a:lnTo>
                    <a:pt x="673856" y="115570"/>
                  </a:lnTo>
                  <a:lnTo>
                    <a:pt x="664028" y="106680"/>
                  </a:lnTo>
                  <a:close/>
                </a:path>
                <a:path w="789940" h="789940">
                  <a:moveTo>
                    <a:pt x="394207" y="0"/>
                  </a:moveTo>
                  <a:lnTo>
                    <a:pt x="319659" y="6350"/>
                  </a:lnTo>
                  <a:lnTo>
                    <a:pt x="249782" y="26670"/>
                  </a:lnTo>
                  <a:lnTo>
                    <a:pt x="219516" y="57150"/>
                  </a:lnTo>
                  <a:lnTo>
                    <a:pt x="217323" y="68580"/>
                  </a:lnTo>
                  <a:lnTo>
                    <a:pt x="222498" y="86360"/>
                  </a:lnTo>
                  <a:lnTo>
                    <a:pt x="237200" y="101600"/>
                  </a:lnTo>
                  <a:lnTo>
                    <a:pt x="260194" y="115570"/>
                  </a:lnTo>
                  <a:lnTo>
                    <a:pt x="290242" y="127000"/>
                  </a:lnTo>
                  <a:lnTo>
                    <a:pt x="294922" y="114300"/>
                  </a:lnTo>
                  <a:lnTo>
                    <a:pt x="299782" y="101600"/>
                  </a:lnTo>
                  <a:lnTo>
                    <a:pt x="304809" y="88900"/>
                  </a:lnTo>
                  <a:lnTo>
                    <a:pt x="309990" y="77470"/>
                  </a:lnTo>
                  <a:lnTo>
                    <a:pt x="629196" y="77470"/>
                  </a:lnTo>
                  <a:lnTo>
                    <a:pt x="606227" y="60960"/>
                  </a:lnTo>
                  <a:lnTo>
                    <a:pt x="568138" y="39370"/>
                  </a:lnTo>
                  <a:lnTo>
                    <a:pt x="527595" y="22860"/>
                  </a:lnTo>
                  <a:lnTo>
                    <a:pt x="484895" y="10160"/>
                  </a:lnTo>
                  <a:lnTo>
                    <a:pt x="440333" y="2540"/>
                  </a:lnTo>
                  <a:lnTo>
                    <a:pt x="39420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92" dirty="0"/>
            </a:p>
          </p:txBody>
        </p:sp>
        <p:pic>
          <p:nvPicPr>
            <p:cNvPr id="18" name="object 10">
              <a:extLst>
                <a:ext uri="{FF2B5EF4-FFF2-40B4-BE49-F238E27FC236}">
                  <a16:creationId xmlns:a16="http://schemas.microsoft.com/office/drawing/2014/main" id="{9385174E-34D4-7548-AA18-0FDF3642F918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796584" y="5948760"/>
              <a:ext cx="695421" cy="253316"/>
            </a:xfrm>
            <a:prstGeom prst="rect">
              <a:avLst/>
            </a:prstGeom>
          </p:spPr>
        </p:pic>
        <p:pic>
          <p:nvPicPr>
            <p:cNvPr id="19" name="object 11">
              <a:extLst>
                <a:ext uri="{FF2B5EF4-FFF2-40B4-BE49-F238E27FC236}">
                  <a16:creationId xmlns:a16="http://schemas.microsoft.com/office/drawing/2014/main" id="{4129A02B-09E3-494A-9D62-47FCC9901302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536143" y="6066269"/>
              <a:ext cx="571966" cy="24726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10"/>
          <p:cNvSpPr/>
          <p:nvPr/>
        </p:nvSpPr>
        <p:spPr>
          <a:xfrm>
            <a:off x="0" y="0"/>
            <a:ext cx="12192000" cy="1524000"/>
          </a:xfrm>
          <a:custGeom>
            <a:avLst/>
            <a:gdLst/>
            <a:ahLst/>
            <a:cxnLst/>
            <a:rect l="l" t="t" r="r" b="b"/>
            <a:pathLst>
              <a:path w="12192000" h="3176270">
                <a:moveTo>
                  <a:pt x="6483654" y="2779395"/>
                </a:moveTo>
                <a:lnTo>
                  <a:pt x="5690539" y="2779395"/>
                </a:lnTo>
                <a:lnTo>
                  <a:pt x="6087097" y="3175965"/>
                </a:lnTo>
                <a:lnTo>
                  <a:pt x="6483654" y="2779395"/>
                </a:lnTo>
                <a:close/>
              </a:path>
              <a:path w="12192000" h="3176270">
                <a:moveTo>
                  <a:pt x="12192000" y="0"/>
                </a:moveTo>
                <a:lnTo>
                  <a:pt x="0" y="0"/>
                </a:lnTo>
                <a:lnTo>
                  <a:pt x="0" y="2779395"/>
                </a:lnTo>
                <a:lnTo>
                  <a:pt x="12192000" y="2779395"/>
                </a:lnTo>
                <a:lnTo>
                  <a:pt x="12192000" y="0"/>
                </a:lnTo>
                <a:close/>
              </a:path>
            </a:pathLst>
          </a:custGeom>
          <a:gradFill flip="none" rotWithShape="1">
            <a:gsLst>
              <a:gs pos="0">
                <a:srgbClr val="2780B5"/>
              </a:gs>
              <a:gs pos="23000">
                <a:srgbClr val="228DB4"/>
              </a:gs>
              <a:gs pos="69000">
                <a:srgbClr val="1E97B3"/>
              </a:gs>
              <a:gs pos="97000">
                <a:srgbClr val="2780B5"/>
              </a:gs>
            </a:gsLst>
            <a:path path="circle">
              <a:fillToRect r="100000" b="100000"/>
            </a:path>
            <a:tileRect l="-100000" t="-100000"/>
          </a:gradFill>
        </p:spPr>
        <p:txBody>
          <a:bodyPr wrap="square" lIns="0" tIns="0" rIns="0" bIns="0" rtlCol="0"/>
          <a:lstStyle/>
          <a:p>
            <a:endParaRPr dirty="0"/>
          </a:p>
        </p:txBody>
      </p:sp>
      <p:grpSp>
        <p:nvGrpSpPr>
          <p:cNvPr id="25" name="Grupo 24">
            <a:extLst>
              <a:ext uri="{FF2B5EF4-FFF2-40B4-BE49-F238E27FC236}">
                <a16:creationId xmlns:a16="http://schemas.microsoft.com/office/drawing/2014/main" id="{5D93D3E9-88A4-2948-9EFB-943807D66F53}"/>
              </a:ext>
            </a:extLst>
          </p:cNvPr>
          <p:cNvGrpSpPr/>
          <p:nvPr/>
        </p:nvGrpSpPr>
        <p:grpSpPr>
          <a:xfrm>
            <a:off x="8454180" y="381000"/>
            <a:ext cx="3567297" cy="596347"/>
            <a:chOff x="15515856" y="10239001"/>
            <a:chExt cx="3813943" cy="637579"/>
          </a:xfrm>
        </p:grpSpPr>
        <p:sp>
          <p:nvSpPr>
            <p:cNvPr id="26" name="object 2">
              <a:extLst>
                <a:ext uri="{FF2B5EF4-FFF2-40B4-BE49-F238E27FC236}">
                  <a16:creationId xmlns:a16="http://schemas.microsoft.com/office/drawing/2014/main" id="{0B80F303-FFD4-F94F-8E47-F53F4E625410}"/>
                </a:ext>
              </a:extLst>
            </p:cNvPr>
            <p:cNvSpPr/>
            <p:nvPr/>
          </p:nvSpPr>
          <p:spPr>
            <a:xfrm>
              <a:off x="15515856" y="10344450"/>
              <a:ext cx="532765" cy="532130"/>
            </a:xfrm>
            <a:custGeom>
              <a:avLst/>
              <a:gdLst/>
              <a:ahLst/>
              <a:cxnLst/>
              <a:rect l="l" t="t" r="r" b="b"/>
              <a:pathLst>
                <a:path w="532765" h="532129">
                  <a:moveTo>
                    <a:pt x="104981" y="478790"/>
                  </a:moveTo>
                  <a:lnTo>
                    <a:pt x="140488" y="501650"/>
                  </a:lnTo>
                  <a:lnTo>
                    <a:pt x="179541" y="518160"/>
                  </a:lnTo>
                  <a:lnTo>
                    <a:pt x="221535" y="529590"/>
                  </a:lnTo>
                  <a:lnTo>
                    <a:pt x="265866" y="532130"/>
                  </a:lnTo>
                  <a:lnTo>
                    <a:pt x="313814" y="528320"/>
                  </a:lnTo>
                  <a:lnTo>
                    <a:pt x="358940" y="515620"/>
                  </a:lnTo>
                  <a:lnTo>
                    <a:pt x="378331" y="506730"/>
                  </a:lnTo>
                  <a:lnTo>
                    <a:pt x="199166" y="506730"/>
                  </a:lnTo>
                  <a:lnTo>
                    <a:pt x="196423" y="500380"/>
                  </a:lnTo>
                  <a:lnTo>
                    <a:pt x="193868" y="492760"/>
                  </a:lnTo>
                  <a:lnTo>
                    <a:pt x="191439" y="486410"/>
                  </a:lnTo>
                  <a:lnTo>
                    <a:pt x="160219" y="486410"/>
                  </a:lnTo>
                  <a:lnTo>
                    <a:pt x="140867" y="483870"/>
                  </a:lnTo>
                  <a:lnTo>
                    <a:pt x="122406" y="482600"/>
                  </a:lnTo>
                  <a:lnTo>
                    <a:pt x="104981" y="478790"/>
                  </a:lnTo>
                  <a:close/>
                </a:path>
                <a:path w="532765" h="532129">
                  <a:moveTo>
                    <a:pt x="453145" y="454660"/>
                  </a:moveTo>
                  <a:lnTo>
                    <a:pt x="316733" y="454660"/>
                  </a:lnTo>
                  <a:lnTo>
                    <a:pt x="294169" y="467360"/>
                  </a:lnTo>
                  <a:lnTo>
                    <a:pt x="265803" y="476250"/>
                  </a:lnTo>
                  <a:lnTo>
                    <a:pt x="232694" y="482600"/>
                  </a:lnTo>
                  <a:lnTo>
                    <a:pt x="195899" y="486410"/>
                  </a:lnTo>
                  <a:lnTo>
                    <a:pt x="196904" y="492760"/>
                  </a:lnTo>
                  <a:lnTo>
                    <a:pt x="199166" y="506730"/>
                  </a:lnTo>
                  <a:lnTo>
                    <a:pt x="378331" y="506730"/>
                  </a:lnTo>
                  <a:lnTo>
                    <a:pt x="400492" y="496570"/>
                  </a:lnTo>
                  <a:lnTo>
                    <a:pt x="437716" y="469900"/>
                  </a:lnTo>
                  <a:lnTo>
                    <a:pt x="453145" y="454660"/>
                  </a:lnTo>
                  <a:close/>
                </a:path>
                <a:path w="532765" h="532129">
                  <a:moveTo>
                    <a:pt x="357517" y="349250"/>
                  </a:moveTo>
                  <a:lnTo>
                    <a:pt x="325213" y="359410"/>
                  </a:lnTo>
                  <a:lnTo>
                    <a:pt x="289150" y="365760"/>
                  </a:lnTo>
                  <a:lnTo>
                    <a:pt x="249974" y="370840"/>
                  </a:lnTo>
                  <a:lnTo>
                    <a:pt x="208328" y="372110"/>
                  </a:lnTo>
                  <a:lnTo>
                    <a:pt x="186737" y="372110"/>
                  </a:lnTo>
                  <a:lnTo>
                    <a:pt x="187767" y="397510"/>
                  </a:lnTo>
                  <a:lnTo>
                    <a:pt x="189245" y="422910"/>
                  </a:lnTo>
                  <a:lnTo>
                    <a:pt x="191225" y="447040"/>
                  </a:lnTo>
                  <a:lnTo>
                    <a:pt x="193763" y="469900"/>
                  </a:lnTo>
                  <a:lnTo>
                    <a:pt x="205061" y="471170"/>
                  </a:lnTo>
                  <a:lnTo>
                    <a:pt x="210988" y="471170"/>
                  </a:lnTo>
                  <a:lnTo>
                    <a:pt x="240115" y="469900"/>
                  </a:lnTo>
                  <a:lnTo>
                    <a:pt x="267701" y="466090"/>
                  </a:lnTo>
                  <a:lnTo>
                    <a:pt x="293367" y="461010"/>
                  </a:lnTo>
                  <a:lnTo>
                    <a:pt x="316733" y="454660"/>
                  </a:lnTo>
                  <a:lnTo>
                    <a:pt x="453145" y="454660"/>
                  </a:lnTo>
                  <a:lnTo>
                    <a:pt x="469860" y="438150"/>
                  </a:lnTo>
                  <a:lnTo>
                    <a:pt x="481261" y="421640"/>
                  </a:lnTo>
                  <a:lnTo>
                    <a:pt x="344146" y="421640"/>
                  </a:lnTo>
                  <a:lnTo>
                    <a:pt x="348560" y="403860"/>
                  </a:lnTo>
                  <a:lnTo>
                    <a:pt x="352265" y="386080"/>
                  </a:lnTo>
                  <a:lnTo>
                    <a:pt x="355253" y="368300"/>
                  </a:lnTo>
                  <a:lnTo>
                    <a:pt x="357517" y="349250"/>
                  </a:lnTo>
                  <a:close/>
                </a:path>
                <a:path w="532765" h="532129">
                  <a:moveTo>
                    <a:pt x="5109" y="322580"/>
                  </a:moveTo>
                  <a:lnTo>
                    <a:pt x="21787" y="373380"/>
                  </a:lnTo>
                  <a:lnTo>
                    <a:pt x="48029" y="420370"/>
                  </a:lnTo>
                  <a:lnTo>
                    <a:pt x="103677" y="454660"/>
                  </a:lnTo>
                  <a:lnTo>
                    <a:pt x="141452" y="464820"/>
                  </a:lnTo>
                  <a:lnTo>
                    <a:pt x="186214" y="469900"/>
                  </a:lnTo>
                  <a:lnTo>
                    <a:pt x="180342" y="447040"/>
                  </a:lnTo>
                  <a:lnTo>
                    <a:pt x="178257" y="436880"/>
                  </a:lnTo>
                  <a:lnTo>
                    <a:pt x="95766" y="436880"/>
                  </a:lnTo>
                  <a:lnTo>
                    <a:pt x="82140" y="416560"/>
                  </a:lnTo>
                  <a:lnTo>
                    <a:pt x="69619" y="393700"/>
                  </a:lnTo>
                  <a:lnTo>
                    <a:pt x="58597" y="370840"/>
                  </a:lnTo>
                  <a:lnTo>
                    <a:pt x="49464" y="345440"/>
                  </a:lnTo>
                  <a:lnTo>
                    <a:pt x="36745" y="340360"/>
                  </a:lnTo>
                  <a:lnTo>
                    <a:pt x="25060" y="335280"/>
                  </a:lnTo>
                  <a:lnTo>
                    <a:pt x="14488" y="328930"/>
                  </a:lnTo>
                  <a:lnTo>
                    <a:pt x="5109" y="322580"/>
                  </a:lnTo>
                  <a:close/>
                </a:path>
                <a:path w="532765" h="532129">
                  <a:moveTo>
                    <a:pt x="66458" y="351790"/>
                  </a:moveTo>
                  <a:lnTo>
                    <a:pt x="72544" y="374650"/>
                  </a:lnTo>
                  <a:lnTo>
                    <a:pt x="79655" y="396240"/>
                  </a:lnTo>
                  <a:lnTo>
                    <a:pt x="87495" y="416560"/>
                  </a:lnTo>
                  <a:lnTo>
                    <a:pt x="95766" y="436880"/>
                  </a:lnTo>
                  <a:lnTo>
                    <a:pt x="178257" y="436880"/>
                  </a:lnTo>
                  <a:lnTo>
                    <a:pt x="175391" y="422910"/>
                  </a:lnTo>
                  <a:lnTo>
                    <a:pt x="171364" y="397510"/>
                  </a:lnTo>
                  <a:lnTo>
                    <a:pt x="168267" y="370840"/>
                  </a:lnTo>
                  <a:lnTo>
                    <a:pt x="140462" y="368300"/>
                  </a:lnTo>
                  <a:lnTo>
                    <a:pt x="114072" y="364490"/>
                  </a:lnTo>
                  <a:lnTo>
                    <a:pt x="89328" y="358140"/>
                  </a:lnTo>
                  <a:lnTo>
                    <a:pt x="66458" y="351790"/>
                  </a:lnTo>
                  <a:close/>
                </a:path>
                <a:path w="532765" h="532129">
                  <a:moveTo>
                    <a:pt x="524843" y="326390"/>
                  </a:moveTo>
                  <a:lnTo>
                    <a:pt x="404553" y="326390"/>
                  </a:lnTo>
                  <a:lnTo>
                    <a:pt x="396888" y="331470"/>
                  </a:lnTo>
                  <a:lnTo>
                    <a:pt x="388570" y="336550"/>
                  </a:lnTo>
                  <a:lnTo>
                    <a:pt x="379634" y="340360"/>
                  </a:lnTo>
                  <a:lnTo>
                    <a:pt x="370114" y="345440"/>
                  </a:lnTo>
                  <a:lnTo>
                    <a:pt x="365469" y="365760"/>
                  </a:lnTo>
                  <a:lnTo>
                    <a:pt x="359553" y="384810"/>
                  </a:lnTo>
                  <a:lnTo>
                    <a:pt x="352425" y="403860"/>
                  </a:lnTo>
                  <a:lnTo>
                    <a:pt x="344146" y="421640"/>
                  </a:lnTo>
                  <a:lnTo>
                    <a:pt x="481261" y="421640"/>
                  </a:lnTo>
                  <a:lnTo>
                    <a:pt x="496171" y="400050"/>
                  </a:lnTo>
                  <a:lnTo>
                    <a:pt x="515896" y="359410"/>
                  </a:lnTo>
                  <a:lnTo>
                    <a:pt x="524843" y="326390"/>
                  </a:lnTo>
                  <a:close/>
                </a:path>
                <a:path w="532765" h="532129">
                  <a:moveTo>
                    <a:pt x="187041" y="232410"/>
                  </a:moveTo>
                  <a:lnTo>
                    <a:pt x="186467" y="250190"/>
                  </a:lnTo>
                  <a:lnTo>
                    <a:pt x="186093" y="265430"/>
                  </a:lnTo>
                  <a:lnTo>
                    <a:pt x="185873" y="280670"/>
                  </a:lnTo>
                  <a:lnTo>
                    <a:pt x="185778" y="316230"/>
                  </a:lnTo>
                  <a:lnTo>
                    <a:pt x="185890" y="330200"/>
                  </a:lnTo>
                  <a:lnTo>
                    <a:pt x="186008" y="339090"/>
                  </a:lnTo>
                  <a:lnTo>
                    <a:pt x="186119" y="345440"/>
                  </a:lnTo>
                  <a:lnTo>
                    <a:pt x="235359" y="349250"/>
                  </a:lnTo>
                  <a:lnTo>
                    <a:pt x="280415" y="349250"/>
                  </a:lnTo>
                  <a:lnTo>
                    <a:pt x="333521" y="344170"/>
                  </a:lnTo>
                  <a:lnTo>
                    <a:pt x="358366" y="339090"/>
                  </a:lnTo>
                  <a:lnTo>
                    <a:pt x="359421" y="320040"/>
                  </a:lnTo>
                  <a:lnTo>
                    <a:pt x="359638" y="306070"/>
                  </a:lnTo>
                  <a:lnTo>
                    <a:pt x="359527" y="293370"/>
                  </a:lnTo>
                  <a:lnTo>
                    <a:pt x="356774" y="250190"/>
                  </a:lnTo>
                  <a:lnTo>
                    <a:pt x="208453" y="234950"/>
                  </a:lnTo>
                  <a:lnTo>
                    <a:pt x="187041" y="232410"/>
                  </a:lnTo>
                  <a:close/>
                </a:path>
                <a:path w="532765" h="532129">
                  <a:moveTo>
                    <a:pt x="66280" y="200660"/>
                  </a:moveTo>
                  <a:lnTo>
                    <a:pt x="59487" y="238760"/>
                  </a:lnTo>
                  <a:lnTo>
                    <a:pt x="57166" y="285750"/>
                  </a:lnTo>
                  <a:lnTo>
                    <a:pt x="57517" y="293370"/>
                  </a:lnTo>
                  <a:lnTo>
                    <a:pt x="107305" y="328930"/>
                  </a:lnTo>
                  <a:lnTo>
                    <a:pt x="166099" y="342900"/>
                  </a:lnTo>
                  <a:lnTo>
                    <a:pt x="165395" y="328930"/>
                  </a:lnTo>
                  <a:lnTo>
                    <a:pt x="165040" y="320040"/>
                  </a:lnTo>
                  <a:lnTo>
                    <a:pt x="164801" y="309880"/>
                  </a:lnTo>
                  <a:lnTo>
                    <a:pt x="164686" y="300990"/>
                  </a:lnTo>
                  <a:lnTo>
                    <a:pt x="164799" y="278130"/>
                  </a:lnTo>
                  <a:lnTo>
                    <a:pt x="165293" y="261620"/>
                  </a:lnTo>
                  <a:lnTo>
                    <a:pt x="166109" y="246380"/>
                  </a:lnTo>
                  <a:lnTo>
                    <a:pt x="167240" y="231140"/>
                  </a:lnTo>
                  <a:lnTo>
                    <a:pt x="137735" y="226060"/>
                  </a:lnTo>
                  <a:lnTo>
                    <a:pt x="110788" y="218440"/>
                  </a:lnTo>
                  <a:lnTo>
                    <a:pt x="86828" y="210820"/>
                  </a:lnTo>
                  <a:lnTo>
                    <a:pt x="66280" y="200660"/>
                  </a:lnTo>
                  <a:close/>
                </a:path>
                <a:path w="532765" h="532129">
                  <a:moveTo>
                    <a:pt x="521746" y="194310"/>
                  </a:moveTo>
                  <a:lnTo>
                    <a:pt x="403851" y="194310"/>
                  </a:lnTo>
                  <a:lnTo>
                    <a:pt x="396104" y="199390"/>
                  </a:lnTo>
                  <a:lnTo>
                    <a:pt x="387594" y="204470"/>
                  </a:lnTo>
                  <a:lnTo>
                    <a:pt x="378367" y="208280"/>
                  </a:lnTo>
                  <a:lnTo>
                    <a:pt x="368470" y="212090"/>
                  </a:lnTo>
                  <a:lnTo>
                    <a:pt x="370408" y="222250"/>
                  </a:lnTo>
                  <a:lnTo>
                    <a:pt x="372067" y="232410"/>
                  </a:lnTo>
                  <a:lnTo>
                    <a:pt x="373435" y="242570"/>
                  </a:lnTo>
                  <a:lnTo>
                    <a:pt x="374501" y="252730"/>
                  </a:lnTo>
                  <a:lnTo>
                    <a:pt x="375660" y="273050"/>
                  </a:lnTo>
                  <a:lnTo>
                    <a:pt x="375646" y="290830"/>
                  </a:lnTo>
                  <a:lnTo>
                    <a:pt x="375532" y="297180"/>
                  </a:lnTo>
                  <a:lnTo>
                    <a:pt x="374221" y="316230"/>
                  </a:lnTo>
                  <a:lnTo>
                    <a:pt x="371601" y="336550"/>
                  </a:lnTo>
                  <a:lnTo>
                    <a:pt x="388505" y="331470"/>
                  </a:lnTo>
                  <a:lnTo>
                    <a:pt x="404553" y="326390"/>
                  </a:lnTo>
                  <a:lnTo>
                    <a:pt x="524843" y="326390"/>
                  </a:lnTo>
                  <a:lnTo>
                    <a:pt x="528284" y="313690"/>
                  </a:lnTo>
                  <a:lnTo>
                    <a:pt x="532580" y="265430"/>
                  </a:lnTo>
                  <a:lnTo>
                    <a:pt x="528284" y="218440"/>
                  </a:lnTo>
                  <a:lnTo>
                    <a:pt x="521746" y="194310"/>
                  </a:lnTo>
                  <a:close/>
                </a:path>
                <a:path w="532765" h="532129">
                  <a:moveTo>
                    <a:pt x="26763" y="148590"/>
                  </a:moveTo>
                  <a:lnTo>
                    <a:pt x="16687" y="171450"/>
                  </a:lnTo>
                  <a:lnTo>
                    <a:pt x="8791" y="195580"/>
                  </a:lnTo>
                  <a:lnTo>
                    <a:pt x="3190" y="219710"/>
                  </a:lnTo>
                  <a:lnTo>
                    <a:pt x="0" y="246380"/>
                  </a:lnTo>
                  <a:lnTo>
                    <a:pt x="4475" y="260350"/>
                  </a:lnTo>
                  <a:lnTo>
                    <a:pt x="12629" y="273050"/>
                  </a:lnTo>
                  <a:lnTo>
                    <a:pt x="24208" y="285750"/>
                  </a:lnTo>
                  <a:lnTo>
                    <a:pt x="38962" y="297180"/>
                  </a:lnTo>
                  <a:lnTo>
                    <a:pt x="38289" y="290830"/>
                  </a:lnTo>
                  <a:lnTo>
                    <a:pt x="37801" y="284480"/>
                  </a:lnTo>
                  <a:lnTo>
                    <a:pt x="37502" y="278130"/>
                  </a:lnTo>
                  <a:lnTo>
                    <a:pt x="37402" y="270510"/>
                  </a:lnTo>
                  <a:lnTo>
                    <a:pt x="38299" y="250190"/>
                  </a:lnTo>
                  <a:lnTo>
                    <a:pt x="40904" y="229870"/>
                  </a:lnTo>
                  <a:lnTo>
                    <a:pt x="45088" y="209550"/>
                  </a:lnTo>
                  <a:lnTo>
                    <a:pt x="50720" y="190500"/>
                  </a:lnTo>
                  <a:lnTo>
                    <a:pt x="40486" y="180340"/>
                  </a:lnTo>
                  <a:lnTo>
                    <a:pt x="32927" y="171450"/>
                  </a:lnTo>
                  <a:lnTo>
                    <a:pt x="28243" y="160020"/>
                  </a:lnTo>
                  <a:lnTo>
                    <a:pt x="26637" y="149860"/>
                  </a:lnTo>
                  <a:lnTo>
                    <a:pt x="26763" y="148590"/>
                  </a:lnTo>
                  <a:close/>
                </a:path>
                <a:path w="532765" h="532129">
                  <a:moveTo>
                    <a:pt x="352083" y="218440"/>
                  </a:moveTo>
                  <a:lnTo>
                    <a:pt x="325190" y="224790"/>
                  </a:lnTo>
                  <a:lnTo>
                    <a:pt x="295689" y="229870"/>
                  </a:lnTo>
                  <a:lnTo>
                    <a:pt x="264018" y="233680"/>
                  </a:lnTo>
                  <a:lnTo>
                    <a:pt x="230610" y="234950"/>
                  </a:lnTo>
                  <a:lnTo>
                    <a:pt x="354748" y="234950"/>
                  </a:lnTo>
                  <a:lnTo>
                    <a:pt x="353878" y="228600"/>
                  </a:lnTo>
                  <a:lnTo>
                    <a:pt x="352083" y="218440"/>
                  </a:lnTo>
                  <a:close/>
                </a:path>
                <a:path w="532765" h="532129">
                  <a:moveTo>
                    <a:pt x="198643" y="104140"/>
                  </a:moveTo>
                  <a:lnTo>
                    <a:pt x="195180" y="128270"/>
                  </a:lnTo>
                  <a:lnTo>
                    <a:pt x="192308" y="153670"/>
                  </a:lnTo>
                  <a:lnTo>
                    <a:pt x="189993" y="180340"/>
                  </a:lnTo>
                  <a:lnTo>
                    <a:pt x="188203" y="208280"/>
                  </a:lnTo>
                  <a:lnTo>
                    <a:pt x="227551" y="213360"/>
                  </a:lnTo>
                  <a:lnTo>
                    <a:pt x="248255" y="214630"/>
                  </a:lnTo>
                  <a:lnTo>
                    <a:pt x="290620" y="214630"/>
                  </a:lnTo>
                  <a:lnTo>
                    <a:pt x="311138" y="213360"/>
                  </a:lnTo>
                  <a:lnTo>
                    <a:pt x="350177" y="208280"/>
                  </a:lnTo>
                  <a:lnTo>
                    <a:pt x="343062" y="177800"/>
                  </a:lnTo>
                  <a:lnTo>
                    <a:pt x="334209" y="149860"/>
                  </a:lnTo>
                  <a:lnTo>
                    <a:pt x="323747" y="121920"/>
                  </a:lnTo>
                  <a:lnTo>
                    <a:pt x="316202" y="106680"/>
                  </a:lnTo>
                  <a:lnTo>
                    <a:pt x="218646" y="106680"/>
                  </a:lnTo>
                  <a:lnTo>
                    <a:pt x="198643" y="104140"/>
                  </a:lnTo>
                  <a:close/>
                </a:path>
                <a:path w="532765" h="532129">
                  <a:moveTo>
                    <a:pt x="137550" y="83820"/>
                  </a:moveTo>
                  <a:lnTo>
                    <a:pt x="114258" y="83820"/>
                  </a:lnTo>
                  <a:lnTo>
                    <a:pt x="103634" y="101600"/>
                  </a:lnTo>
                  <a:lnTo>
                    <a:pt x="93630" y="121920"/>
                  </a:lnTo>
                  <a:lnTo>
                    <a:pt x="84443" y="143510"/>
                  </a:lnTo>
                  <a:lnTo>
                    <a:pt x="76269" y="165100"/>
                  </a:lnTo>
                  <a:lnTo>
                    <a:pt x="94638" y="177800"/>
                  </a:lnTo>
                  <a:lnTo>
                    <a:pt x="116606" y="187960"/>
                  </a:lnTo>
                  <a:lnTo>
                    <a:pt x="141797" y="196850"/>
                  </a:lnTo>
                  <a:lnTo>
                    <a:pt x="169837" y="204470"/>
                  </a:lnTo>
                  <a:lnTo>
                    <a:pt x="173608" y="176530"/>
                  </a:lnTo>
                  <a:lnTo>
                    <a:pt x="178286" y="151130"/>
                  </a:lnTo>
                  <a:lnTo>
                    <a:pt x="183795" y="125730"/>
                  </a:lnTo>
                  <a:lnTo>
                    <a:pt x="190057" y="102870"/>
                  </a:lnTo>
                  <a:lnTo>
                    <a:pt x="160581" y="95250"/>
                  </a:lnTo>
                  <a:lnTo>
                    <a:pt x="137550" y="83820"/>
                  </a:lnTo>
                  <a:close/>
                </a:path>
                <a:path w="532765" h="532129">
                  <a:moveTo>
                    <a:pt x="459574" y="83820"/>
                  </a:moveTo>
                  <a:lnTo>
                    <a:pt x="343026" y="83820"/>
                  </a:lnTo>
                  <a:lnTo>
                    <a:pt x="337460" y="87630"/>
                  </a:lnTo>
                  <a:lnTo>
                    <a:pt x="331284" y="90170"/>
                  </a:lnTo>
                  <a:lnTo>
                    <a:pt x="324545" y="92710"/>
                  </a:lnTo>
                  <a:lnTo>
                    <a:pt x="317288" y="95250"/>
                  </a:lnTo>
                  <a:lnTo>
                    <a:pt x="333027" y="119380"/>
                  </a:lnTo>
                  <a:lnTo>
                    <a:pt x="346664" y="146050"/>
                  </a:lnTo>
                  <a:lnTo>
                    <a:pt x="357970" y="173990"/>
                  </a:lnTo>
                  <a:lnTo>
                    <a:pt x="366711" y="204470"/>
                  </a:lnTo>
                  <a:lnTo>
                    <a:pt x="376415" y="201930"/>
                  </a:lnTo>
                  <a:lnTo>
                    <a:pt x="385866" y="200660"/>
                  </a:lnTo>
                  <a:lnTo>
                    <a:pt x="395025" y="198120"/>
                  </a:lnTo>
                  <a:lnTo>
                    <a:pt x="403851" y="194310"/>
                  </a:lnTo>
                  <a:lnTo>
                    <a:pt x="521746" y="194310"/>
                  </a:lnTo>
                  <a:lnTo>
                    <a:pt x="515896" y="172720"/>
                  </a:lnTo>
                  <a:lnTo>
                    <a:pt x="496171" y="132080"/>
                  </a:lnTo>
                  <a:lnTo>
                    <a:pt x="469860" y="93980"/>
                  </a:lnTo>
                  <a:lnTo>
                    <a:pt x="459574" y="83820"/>
                  </a:lnTo>
                  <a:close/>
                </a:path>
                <a:path w="532765" h="532129">
                  <a:moveTo>
                    <a:pt x="122488" y="41910"/>
                  </a:moveTo>
                  <a:lnTo>
                    <a:pt x="100599" y="57150"/>
                  </a:lnTo>
                  <a:lnTo>
                    <a:pt x="80425" y="74930"/>
                  </a:lnTo>
                  <a:lnTo>
                    <a:pt x="62118" y="93980"/>
                  </a:lnTo>
                  <a:lnTo>
                    <a:pt x="45831" y="115570"/>
                  </a:lnTo>
                  <a:lnTo>
                    <a:pt x="47085" y="125730"/>
                  </a:lnTo>
                  <a:lnTo>
                    <a:pt x="50761" y="135890"/>
                  </a:lnTo>
                  <a:lnTo>
                    <a:pt x="56728" y="146050"/>
                  </a:lnTo>
                  <a:lnTo>
                    <a:pt x="64856" y="154940"/>
                  </a:lnTo>
                  <a:lnTo>
                    <a:pt x="75520" y="135890"/>
                  </a:lnTo>
                  <a:lnTo>
                    <a:pt x="87452" y="116840"/>
                  </a:lnTo>
                  <a:lnTo>
                    <a:pt x="100437" y="99060"/>
                  </a:lnTo>
                  <a:lnTo>
                    <a:pt x="114258" y="83820"/>
                  </a:lnTo>
                  <a:lnTo>
                    <a:pt x="137550" y="83820"/>
                  </a:lnTo>
                  <a:lnTo>
                    <a:pt x="122562" y="71120"/>
                  </a:lnTo>
                  <a:lnTo>
                    <a:pt x="117211" y="55880"/>
                  </a:lnTo>
                  <a:lnTo>
                    <a:pt x="117211" y="50800"/>
                  </a:lnTo>
                  <a:lnTo>
                    <a:pt x="119053" y="45720"/>
                  </a:lnTo>
                  <a:lnTo>
                    <a:pt x="122488" y="41910"/>
                  </a:lnTo>
                  <a:close/>
                </a:path>
                <a:path w="532765" h="532129">
                  <a:moveTo>
                    <a:pt x="311802" y="97790"/>
                  </a:moveTo>
                  <a:lnTo>
                    <a:pt x="295818" y="101600"/>
                  </a:lnTo>
                  <a:lnTo>
                    <a:pt x="259575" y="106680"/>
                  </a:lnTo>
                  <a:lnTo>
                    <a:pt x="316202" y="106680"/>
                  </a:lnTo>
                  <a:lnTo>
                    <a:pt x="311802" y="97790"/>
                  </a:lnTo>
                  <a:close/>
                </a:path>
                <a:path w="532765" h="532129">
                  <a:moveTo>
                    <a:pt x="423535" y="52070"/>
                  </a:moveTo>
                  <a:lnTo>
                    <a:pt x="209072" y="52070"/>
                  </a:lnTo>
                  <a:lnTo>
                    <a:pt x="207064" y="60960"/>
                  </a:lnTo>
                  <a:lnTo>
                    <a:pt x="205157" y="68580"/>
                  </a:lnTo>
                  <a:lnTo>
                    <a:pt x="203354" y="77470"/>
                  </a:lnTo>
                  <a:lnTo>
                    <a:pt x="201658" y="86360"/>
                  </a:lnTo>
                  <a:lnTo>
                    <a:pt x="216451" y="90170"/>
                  </a:lnTo>
                  <a:lnTo>
                    <a:pt x="232431" y="92710"/>
                  </a:lnTo>
                  <a:lnTo>
                    <a:pt x="249406" y="93980"/>
                  </a:lnTo>
                  <a:lnTo>
                    <a:pt x="288559" y="93980"/>
                  </a:lnTo>
                  <a:lnTo>
                    <a:pt x="308692" y="91440"/>
                  </a:lnTo>
                  <a:lnTo>
                    <a:pt x="304933" y="85090"/>
                  </a:lnTo>
                  <a:lnTo>
                    <a:pt x="301006" y="78740"/>
                  </a:lnTo>
                  <a:lnTo>
                    <a:pt x="296996" y="72390"/>
                  </a:lnTo>
                  <a:lnTo>
                    <a:pt x="448002" y="72390"/>
                  </a:lnTo>
                  <a:lnTo>
                    <a:pt x="437716" y="62230"/>
                  </a:lnTo>
                  <a:lnTo>
                    <a:pt x="423535" y="52070"/>
                  </a:lnTo>
                  <a:close/>
                </a:path>
                <a:path w="532765" h="532129">
                  <a:moveTo>
                    <a:pt x="448002" y="72390"/>
                  </a:moveTo>
                  <a:lnTo>
                    <a:pt x="296996" y="72390"/>
                  </a:lnTo>
                  <a:lnTo>
                    <a:pt x="302734" y="77470"/>
                  </a:lnTo>
                  <a:lnTo>
                    <a:pt x="308241" y="83820"/>
                  </a:lnTo>
                  <a:lnTo>
                    <a:pt x="313466" y="90170"/>
                  </a:lnTo>
                  <a:lnTo>
                    <a:pt x="328933" y="87630"/>
                  </a:lnTo>
                  <a:lnTo>
                    <a:pt x="336167" y="86360"/>
                  </a:lnTo>
                  <a:lnTo>
                    <a:pt x="343026" y="83820"/>
                  </a:lnTo>
                  <a:lnTo>
                    <a:pt x="459574" y="83820"/>
                  </a:lnTo>
                  <a:lnTo>
                    <a:pt x="448002" y="72390"/>
                  </a:lnTo>
                  <a:close/>
                </a:path>
                <a:path w="532765" h="532129">
                  <a:moveTo>
                    <a:pt x="265866" y="0"/>
                  </a:moveTo>
                  <a:lnTo>
                    <a:pt x="240384" y="0"/>
                  </a:lnTo>
                  <a:lnTo>
                    <a:pt x="215587" y="3810"/>
                  </a:lnTo>
                  <a:lnTo>
                    <a:pt x="168466" y="17780"/>
                  </a:lnTo>
                  <a:lnTo>
                    <a:pt x="146571" y="45720"/>
                  </a:lnTo>
                  <a:lnTo>
                    <a:pt x="150062" y="57150"/>
                  </a:lnTo>
                  <a:lnTo>
                    <a:pt x="159979" y="68580"/>
                  </a:lnTo>
                  <a:lnTo>
                    <a:pt x="175487" y="77470"/>
                  </a:lnTo>
                  <a:lnTo>
                    <a:pt x="195753" y="85090"/>
                  </a:lnTo>
                  <a:lnTo>
                    <a:pt x="198910" y="76200"/>
                  </a:lnTo>
                  <a:lnTo>
                    <a:pt x="202188" y="67310"/>
                  </a:lnTo>
                  <a:lnTo>
                    <a:pt x="205578" y="59690"/>
                  </a:lnTo>
                  <a:lnTo>
                    <a:pt x="209072" y="52070"/>
                  </a:lnTo>
                  <a:lnTo>
                    <a:pt x="423535" y="52070"/>
                  </a:lnTo>
                  <a:lnTo>
                    <a:pt x="400492" y="35560"/>
                  </a:lnTo>
                  <a:lnTo>
                    <a:pt x="358940" y="16510"/>
                  </a:lnTo>
                  <a:lnTo>
                    <a:pt x="313814" y="3810"/>
                  </a:lnTo>
                  <a:lnTo>
                    <a:pt x="265866" y="0"/>
                  </a:lnTo>
                  <a:close/>
                </a:path>
              </a:pathLst>
            </a:custGeom>
            <a:solidFill>
              <a:schemeClr val="bg1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27" name="object 3">
              <a:extLst>
                <a:ext uri="{FF2B5EF4-FFF2-40B4-BE49-F238E27FC236}">
                  <a16:creationId xmlns:a16="http://schemas.microsoft.com/office/drawing/2014/main" id="{39074BE0-2ADA-B743-8DF8-292745B4090E}"/>
                </a:ext>
              </a:extLst>
            </p:cNvPr>
            <p:cNvPicPr/>
            <p:nvPr/>
          </p:nvPicPr>
          <p:blipFill>
            <a:blip r:embed="rId2" cstate="print">
              <a:biLevel thresh="25000"/>
            </a:blip>
            <a:stretch>
              <a:fillRect/>
            </a:stretch>
          </p:blipFill>
          <p:spPr>
            <a:xfrm>
              <a:off x="16112597" y="10369328"/>
              <a:ext cx="1525404" cy="488676"/>
            </a:xfrm>
            <a:prstGeom prst="rect">
              <a:avLst/>
            </a:prstGeom>
          </p:spPr>
        </p:pic>
        <p:pic>
          <p:nvPicPr>
            <p:cNvPr id="28" name="object 4">
              <a:extLst>
                <a:ext uri="{FF2B5EF4-FFF2-40B4-BE49-F238E27FC236}">
                  <a16:creationId xmlns:a16="http://schemas.microsoft.com/office/drawing/2014/main" id="{3E03199F-A099-A647-94DD-178F1C805740}"/>
                </a:ext>
              </a:extLst>
            </p:cNvPr>
            <p:cNvPicPr/>
            <p:nvPr/>
          </p:nvPicPr>
          <p:blipFill>
            <a:blip r:embed="rId3" cstate="print">
              <a:biLevel thresh="25000"/>
            </a:blip>
            <a:stretch>
              <a:fillRect/>
            </a:stretch>
          </p:blipFill>
          <p:spPr>
            <a:xfrm>
              <a:off x="18076330" y="10239001"/>
              <a:ext cx="1253469" cy="597036"/>
            </a:xfrm>
            <a:prstGeom prst="rect">
              <a:avLst/>
            </a:prstGeom>
          </p:spPr>
        </p:pic>
      </p:grpSp>
      <p:pic>
        <p:nvPicPr>
          <p:cNvPr id="5" name="Gráfico 4" descr="Pasos de baile con relleno sólido">
            <a:extLst>
              <a:ext uri="{FF2B5EF4-FFF2-40B4-BE49-F238E27FC236}">
                <a16:creationId xmlns:a16="http://schemas.microsoft.com/office/drawing/2014/main" id="{0897527E-F337-5D4F-94F9-7860153AF9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107077" y="2062316"/>
            <a:ext cx="914400" cy="9144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E56639B7-74C8-3C4F-8A7E-80A74B4F1E41}"/>
              </a:ext>
            </a:extLst>
          </p:cNvPr>
          <p:cNvSpPr/>
          <p:nvPr/>
        </p:nvSpPr>
        <p:spPr>
          <a:xfrm>
            <a:off x="-932523" y="494014"/>
            <a:ext cx="2237543" cy="1074020"/>
          </a:xfrm>
          <a:prstGeom prst="rect">
            <a:avLst/>
          </a:pr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shade val="8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" name="object 5">
            <a:extLst>
              <a:ext uri="{FF2B5EF4-FFF2-40B4-BE49-F238E27FC236}">
                <a16:creationId xmlns:a16="http://schemas.microsoft.com/office/drawing/2014/main" id="{9DE1EC06-B277-0F14-76D1-CFB062A86E4C}"/>
              </a:ext>
            </a:extLst>
          </p:cNvPr>
          <p:cNvSpPr txBox="1"/>
          <p:nvPr/>
        </p:nvSpPr>
        <p:spPr>
          <a:xfrm>
            <a:off x="426433" y="271491"/>
            <a:ext cx="5550330" cy="723916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65"/>
              </a:spcBef>
            </a:pPr>
            <a:r>
              <a:rPr lang="es-ES" sz="4400" b="1" spc="-20" dirty="0">
                <a:solidFill>
                  <a:schemeClr val="bg1"/>
                </a:solidFill>
                <a:latin typeface="Exo2-SemiBold"/>
                <a:cs typeface="Exo2-SemiBold"/>
              </a:rPr>
              <a:t>Proceso de egreso</a:t>
            </a:r>
          </a:p>
        </p:txBody>
      </p:sp>
      <p:graphicFrame>
        <p:nvGraphicFramePr>
          <p:cNvPr id="8" name="Diagrama 7">
            <a:extLst>
              <a:ext uri="{FF2B5EF4-FFF2-40B4-BE49-F238E27FC236}">
                <a16:creationId xmlns:a16="http://schemas.microsoft.com/office/drawing/2014/main" id="{3977E004-69BD-6149-8799-2C0732B6DFF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72625072"/>
              </p:ext>
            </p:extLst>
          </p:nvPr>
        </p:nvGraphicFramePr>
        <p:xfrm>
          <a:off x="394010" y="1572712"/>
          <a:ext cx="11258848" cy="50137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22186052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10" descr="Una flor amarilla&#10;&#10;Descripción generada automáticamente con confianza media">
            <a:extLst>
              <a:ext uri="{FF2B5EF4-FFF2-40B4-BE49-F238E27FC236}">
                <a16:creationId xmlns:a16="http://schemas.microsoft.com/office/drawing/2014/main" id="{15179DD8-9F2F-5855-FE92-E3C2D2CF7F2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609598" y="377989"/>
            <a:ext cx="11579353" cy="6480012"/>
          </a:xfrm>
          <a:prstGeom prst="rect">
            <a:avLst/>
          </a:prstGeom>
        </p:spPr>
      </p:pic>
      <p:sp>
        <p:nvSpPr>
          <p:cNvPr id="10" name="object 10"/>
          <p:cNvSpPr/>
          <p:nvPr/>
        </p:nvSpPr>
        <p:spPr>
          <a:xfrm>
            <a:off x="0" y="0"/>
            <a:ext cx="12192000" cy="1524000"/>
          </a:xfrm>
          <a:custGeom>
            <a:avLst/>
            <a:gdLst/>
            <a:ahLst/>
            <a:cxnLst/>
            <a:rect l="l" t="t" r="r" b="b"/>
            <a:pathLst>
              <a:path w="12192000" h="3176270">
                <a:moveTo>
                  <a:pt x="6483654" y="2779395"/>
                </a:moveTo>
                <a:lnTo>
                  <a:pt x="5690539" y="2779395"/>
                </a:lnTo>
                <a:lnTo>
                  <a:pt x="6087097" y="3175965"/>
                </a:lnTo>
                <a:lnTo>
                  <a:pt x="6483654" y="2779395"/>
                </a:lnTo>
                <a:close/>
              </a:path>
              <a:path w="12192000" h="3176270">
                <a:moveTo>
                  <a:pt x="12192000" y="0"/>
                </a:moveTo>
                <a:lnTo>
                  <a:pt x="0" y="0"/>
                </a:lnTo>
                <a:lnTo>
                  <a:pt x="0" y="2779395"/>
                </a:lnTo>
                <a:lnTo>
                  <a:pt x="12192000" y="2779395"/>
                </a:lnTo>
                <a:lnTo>
                  <a:pt x="12192000" y="0"/>
                </a:lnTo>
                <a:close/>
              </a:path>
            </a:pathLst>
          </a:custGeom>
          <a:gradFill flip="none" rotWithShape="1">
            <a:gsLst>
              <a:gs pos="0">
                <a:srgbClr val="2780B5"/>
              </a:gs>
              <a:gs pos="23000">
                <a:srgbClr val="228DB4"/>
              </a:gs>
              <a:gs pos="69000">
                <a:srgbClr val="1E97B3"/>
              </a:gs>
              <a:gs pos="97000">
                <a:srgbClr val="2780B5"/>
              </a:gs>
            </a:gsLst>
            <a:path path="circle">
              <a:fillToRect r="100000" b="100000"/>
            </a:path>
            <a:tileRect l="-100000" t="-100000"/>
          </a:gra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" name="object 5">
            <a:extLst>
              <a:ext uri="{FF2B5EF4-FFF2-40B4-BE49-F238E27FC236}">
                <a16:creationId xmlns:a16="http://schemas.microsoft.com/office/drawing/2014/main" id="{9DE1EC06-B277-0F14-76D1-CFB062A86E4C}"/>
              </a:ext>
            </a:extLst>
          </p:cNvPr>
          <p:cNvSpPr txBox="1"/>
          <p:nvPr/>
        </p:nvSpPr>
        <p:spPr>
          <a:xfrm>
            <a:off x="426433" y="271491"/>
            <a:ext cx="10422636" cy="723916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65"/>
              </a:spcBef>
            </a:pPr>
            <a:r>
              <a:rPr lang="es-ES" sz="4400" b="1" spc="-20" dirty="0">
                <a:solidFill>
                  <a:schemeClr val="bg1"/>
                </a:solidFill>
                <a:latin typeface="Exo2-SemiBold"/>
                <a:cs typeface="Exo2-SemiBold"/>
              </a:rPr>
              <a:t>Preguntas que se requieren responder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87076678-D7B0-1437-AA8A-249F3813830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33369410"/>
              </p:ext>
            </p:extLst>
          </p:nvPr>
        </p:nvGraphicFramePr>
        <p:xfrm>
          <a:off x="426433" y="1883596"/>
          <a:ext cx="7803167" cy="45964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8353990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upo 24">
            <a:extLst>
              <a:ext uri="{FF2B5EF4-FFF2-40B4-BE49-F238E27FC236}">
                <a16:creationId xmlns:a16="http://schemas.microsoft.com/office/drawing/2014/main" id="{5D93D3E9-88A4-2948-9EFB-943807D66F53}"/>
              </a:ext>
            </a:extLst>
          </p:cNvPr>
          <p:cNvGrpSpPr/>
          <p:nvPr/>
        </p:nvGrpSpPr>
        <p:grpSpPr>
          <a:xfrm>
            <a:off x="8454180" y="381000"/>
            <a:ext cx="3567297" cy="596347"/>
            <a:chOff x="15515856" y="10239001"/>
            <a:chExt cx="3813943" cy="637579"/>
          </a:xfrm>
        </p:grpSpPr>
        <p:sp>
          <p:nvSpPr>
            <p:cNvPr id="26" name="object 2">
              <a:extLst>
                <a:ext uri="{FF2B5EF4-FFF2-40B4-BE49-F238E27FC236}">
                  <a16:creationId xmlns:a16="http://schemas.microsoft.com/office/drawing/2014/main" id="{0B80F303-FFD4-F94F-8E47-F53F4E625410}"/>
                </a:ext>
              </a:extLst>
            </p:cNvPr>
            <p:cNvSpPr/>
            <p:nvPr/>
          </p:nvSpPr>
          <p:spPr>
            <a:xfrm>
              <a:off x="15515856" y="10344450"/>
              <a:ext cx="532765" cy="532130"/>
            </a:xfrm>
            <a:custGeom>
              <a:avLst/>
              <a:gdLst/>
              <a:ahLst/>
              <a:cxnLst/>
              <a:rect l="l" t="t" r="r" b="b"/>
              <a:pathLst>
                <a:path w="532765" h="532129">
                  <a:moveTo>
                    <a:pt x="104981" y="478790"/>
                  </a:moveTo>
                  <a:lnTo>
                    <a:pt x="140488" y="501650"/>
                  </a:lnTo>
                  <a:lnTo>
                    <a:pt x="179541" y="518160"/>
                  </a:lnTo>
                  <a:lnTo>
                    <a:pt x="221535" y="529590"/>
                  </a:lnTo>
                  <a:lnTo>
                    <a:pt x="265866" y="532130"/>
                  </a:lnTo>
                  <a:lnTo>
                    <a:pt x="313814" y="528320"/>
                  </a:lnTo>
                  <a:lnTo>
                    <a:pt x="358940" y="515620"/>
                  </a:lnTo>
                  <a:lnTo>
                    <a:pt x="378331" y="506730"/>
                  </a:lnTo>
                  <a:lnTo>
                    <a:pt x="199166" y="506730"/>
                  </a:lnTo>
                  <a:lnTo>
                    <a:pt x="196423" y="500380"/>
                  </a:lnTo>
                  <a:lnTo>
                    <a:pt x="193868" y="492760"/>
                  </a:lnTo>
                  <a:lnTo>
                    <a:pt x="191439" y="486410"/>
                  </a:lnTo>
                  <a:lnTo>
                    <a:pt x="160219" y="486410"/>
                  </a:lnTo>
                  <a:lnTo>
                    <a:pt x="140867" y="483870"/>
                  </a:lnTo>
                  <a:lnTo>
                    <a:pt x="122406" y="482600"/>
                  </a:lnTo>
                  <a:lnTo>
                    <a:pt x="104981" y="478790"/>
                  </a:lnTo>
                  <a:close/>
                </a:path>
                <a:path w="532765" h="532129">
                  <a:moveTo>
                    <a:pt x="453145" y="454660"/>
                  </a:moveTo>
                  <a:lnTo>
                    <a:pt x="316733" y="454660"/>
                  </a:lnTo>
                  <a:lnTo>
                    <a:pt x="294169" y="467360"/>
                  </a:lnTo>
                  <a:lnTo>
                    <a:pt x="265803" y="476250"/>
                  </a:lnTo>
                  <a:lnTo>
                    <a:pt x="232694" y="482600"/>
                  </a:lnTo>
                  <a:lnTo>
                    <a:pt x="195899" y="486410"/>
                  </a:lnTo>
                  <a:lnTo>
                    <a:pt x="196904" y="492760"/>
                  </a:lnTo>
                  <a:lnTo>
                    <a:pt x="199166" y="506730"/>
                  </a:lnTo>
                  <a:lnTo>
                    <a:pt x="378331" y="506730"/>
                  </a:lnTo>
                  <a:lnTo>
                    <a:pt x="400492" y="496570"/>
                  </a:lnTo>
                  <a:lnTo>
                    <a:pt x="437716" y="469900"/>
                  </a:lnTo>
                  <a:lnTo>
                    <a:pt x="453145" y="454660"/>
                  </a:lnTo>
                  <a:close/>
                </a:path>
                <a:path w="532765" h="532129">
                  <a:moveTo>
                    <a:pt x="357517" y="349250"/>
                  </a:moveTo>
                  <a:lnTo>
                    <a:pt x="325213" y="359410"/>
                  </a:lnTo>
                  <a:lnTo>
                    <a:pt x="289150" y="365760"/>
                  </a:lnTo>
                  <a:lnTo>
                    <a:pt x="249974" y="370840"/>
                  </a:lnTo>
                  <a:lnTo>
                    <a:pt x="208328" y="372110"/>
                  </a:lnTo>
                  <a:lnTo>
                    <a:pt x="186737" y="372110"/>
                  </a:lnTo>
                  <a:lnTo>
                    <a:pt x="187767" y="397510"/>
                  </a:lnTo>
                  <a:lnTo>
                    <a:pt x="189245" y="422910"/>
                  </a:lnTo>
                  <a:lnTo>
                    <a:pt x="191225" y="447040"/>
                  </a:lnTo>
                  <a:lnTo>
                    <a:pt x="193763" y="469900"/>
                  </a:lnTo>
                  <a:lnTo>
                    <a:pt x="205061" y="471170"/>
                  </a:lnTo>
                  <a:lnTo>
                    <a:pt x="210988" y="471170"/>
                  </a:lnTo>
                  <a:lnTo>
                    <a:pt x="240115" y="469900"/>
                  </a:lnTo>
                  <a:lnTo>
                    <a:pt x="267701" y="466090"/>
                  </a:lnTo>
                  <a:lnTo>
                    <a:pt x="293367" y="461010"/>
                  </a:lnTo>
                  <a:lnTo>
                    <a:pt x="316733" y="454660"/>
                  </a:lnTo>
                  <a:lnTo>
                    <a:pt x="453145" y="454660"/>
                  </a:lnTo>
                  <a:lnTo>
                    <a:pt x="469860" y="438150"/>
                  </a:lnTo>
                  <a:lnTo>
                    <a:pt x="481261" y="421640"/>
                  </a:lnTo>
                  <a:lnTo>
                    <a:pt x="344146" y="421640"/>
                  </a:lnTo>
                  <a:lnTo>
                    <a:pt x="348560" y="403860"/>
                  </a:lnTo>
                  <a:lnTo>
                    <a:pt x="352265" y="386080"/>
                  </a:lnTo>
                  <a:lnTo>
                    <a:pt x="355253" y="368300"/>
                  </a:lnTo>
                  <a:lnTo>
                    <a:pt x="357517" y="349250"/>
                  </a:lnTo>
                  <a:close/>
                </a:path>
                <a:path w="532765" h="532129">
                  <a:moveTo>
                    <a:pt x="5109" y="322580"/>
                  </a:moveTo>
                  <a:lnTo>
                    <a:pt x="21787" y="373380"/>
                  </a:lnTo>
                  <a:lnTo>
                    <a:pt x="48029" y="420370"/>
                  </a:lnTo>
                  <a:lnTo>
                    <a:pt x="103677" y="454660"/>
                  </a:lnTo>
                  <a:lnTo>
                    <a:pt x="141452" y="464820"/>
                  </a:lnTo>
                  <a:lnTo>
                    <a:pt x="186214" y="469900"/>
                  </a:lnTo>
                  <a:lnTo>
                    <a:pt x="180342" y="447040"/>
                  </a:lnTo>
                  <a:lnTo>
                    <a:pt x="178257" y="436880"/>
                  </a:lnTo>
                  <a:lnTo>
                    <a:pt x="95766" y="436880"/>
                  </a:lnTo>
                  <a:lnTo>
                    <a:pt x="82140" y="416560"/>
                  </a:lnTo>
                  <a:lnTo>
                    <a:pt x="69619" y="393700"/>
                  </a:lnTo>
                  <a:lnTo>
                    <a:pt x="58597" y="370840"/>
                  </a:lnTo>
                  <a:lnTo>
                    <a:pt x="49464" y="345440"/>
                  </a:lnTo>
                  <a:lnTo>
                    <a:pt x="36745" y="340360"/>
                  </a:lnTo>
                  <a:lnTo>
                    <a:pt x="25060" y="335280"/>
                  </a:lnTo>
                  <a:lnTo>
                    <a:pt x="14488" y="328930"/>
                  </a:lnTo>
                  <a:lnTo>
                    <a:pt x="5109" y="322580"/>
                  </a:lnTo>
                  <a:close/>
                </a:path>
                <a:path w="532765" h="532129">
                  <a:moveTo>
                    <a:pt x="66458" y="351790"/>
                  </a:moveTo>
                  <a:lnTo>
                    <a:pt x="72544" y="374650"/>
                  </a:lnTo>
                  <a:lnTo>
                    <a:pt x="79655" y="396240"/>
                  </a:lnTo>
                  <a:lnTo>
                    <a:pt x="87495" y="416560"/>
                  </a:lnTo>
                  <a:lnTo>
                    <a:pt x="95766" y="436880"/>
                  </a:lnTo>
                  <a:lnTo>
                    <a:pt x="178257" y="436880"/>
                  </a:lnTo>
                  <a:lnTo>
                    <a:pt x="175391" y="422910"/>
                  </a:lnTo>
                  <a:lnTo>
                    <a:pt x="171364" y="397510"/>
                  </a:lnTo>
                  <a:lnTo>
                    <a:pt x="168267" y="370840"/>
                  </a:lnTo>
                  <a:lnTo>
                    <a:pt x="140462" y="368300"/>
                  </a:lnTo>
                  <a:lnTo>
                    <a:pt x="114072" y="364490"/>
                  </a:lnTo>
                  <a:lnTo>
                    <a:pt x="89328" y="358140"/>
                  </a:lnTo>
                  <a:lnTo>
                    <a:pt x="66458" y="351790"/>
                  </a:lnTo>
                  <a:close/>
                </a:path>
                <a:path w="532765" h="532129">
                  <a:moveTo>
                    <a:pt x="524843" y="326390"/>
                  </a:moveTo>
                  <a:lnTo>
                    <a:pt x="404553" y="326390"/>
                  </a:lnTo>
                  <a:lnTo>
                    <a:pt x="396888" y="331470"/>
                  </a:lnTo>
                  <a:lnTo>
                    <a:pt x="388570" y="336550"/>
                  </a:lnTo>
                  <a:lnTo>
                    <a:pt x="379634" y="340360"/>
                  </a:lnTo>
                  <a:lnTo>
                    <a:pt x="370114" y="345440"/>
                  </a:lnTo>
                  <a:lnTo>
                    <a:pt x="365469" y="365760"/>
                  </a:lnTo>
                  <a:lnTo>
                    <a:pt x="359553" y="384810"/>
                  </a:lnTo>
                  <a:lnTo>
                    <a:pt x="352425" y="403860"/>
                  </a:lnTo>
                  <a:lnTo>
                    <a:pt x="344146" y="421640"/>
                  </a:lnTo>
                  <a:lnTo>
                    <a:pt x="481261" y="421640"/>
                  </a:lnTo>
                  <a:lnTo>
                    <a:pt x="496171" y="400050"/>
                  </a:lnTo>
                  <a:lnTo>
                    <a:pt x="515896" y="359410"/>
                  </a:lnTo>
                  <a:lnTo>
                    <a:pt x="524843" y="326390"/>
                  </a:lnTo>
                  <a:close/>
                </a:path>
                <a:path w="532765" h="532129">
                  <a:moveTo>
                    <a:pt x="187041" y="232410"/>
                  </a:moveTo>
                  <a:lnTo>
                    <a:pt x="186467" y="250190"/>
                  </a:lnTo>
                  <a:lnTo>
                    <a:pt x="186093" y="265430"/>
                  </a:lnTo>
                  <a:lnTo>
                    <a:pt x="185873" y="280670"/>
                  </a:lnTo>
                  <a:lnTo>
                    <a:pt x="185778" y="316230"/>
                  </a:lnTo>
                  <a:lnTo>
                    <a:pt x="185890" y="330200"/>
                  </a:lnTo>
                  <a:lnTo>
                    <a:pt x="186008" y="339090"/>
                  </a:lnTo>
                  <a:lnTo>
                    <a:pt x="186119" y="345440"/>
                  </a:lnTo>
                  <a:lnTo>
                    <a:pt x="235359" y="349250"/>
                  </a:lnTo>
                  <a:lnTo>
                    <a:pt x="280415" y="349250"/>
                  </a:lnTo>
                  <a:lnTo>
                    <a:pt x="333521" y="344170"/>
                  </a:lnTo>
                  <a:lnTo>
                    <a:pt x="358366" y="339090"/>
                  </a:lnTo>
                  <a:lnTo>
                    <a:pt x="359421" y="320040"/>
                  </a:lnTo>
                  <a:lnTo>
                    <a:pt x="359638" y="306070"/>
                  </a:lnTo>
                  <a:lnTo>
                    <a:pt x="359527" y="293370"/>
                  </a:lnTo>
                  <a:lnTo>
                    <a:pt x="356774" y="250190"/>
                  </a:lnTo>
                  <a:lnTo>
                    <a:pt x="208453" y="234950"/>
                  </a:lnTo>
                  <a:lnTo>
                    <a:pt x="187041" y="232410"/>
                  </a:lnTo>
                  <a:close/>
                </a:path>
                <a:path w="532765" h="532129">
                  <a:moveTo>
                    <a:pt x="66280" y="200660"/>
                  </a:moveTo>
                  <a:lnTo>
                    <a:pt x="59487" y="238760"/>
                  </a:lnTo>
                  <a:lnTo>
                    <a:pt x="57166" y="285750"/>
                  </a:lnTo>
                  <a:lnTo>
                    <a:pt x="57517" y="293370"/>
                  </a:lnTo>
                  <a:lnTo>
                    <a:pt x="107305" y="328930"/>
                  </a:lnTo>
                  <a:lnTo>
                    <a:pt x="166099" y="342900"/>
                  </a:lnTo>
                  <a:lnTo>
                    <a:pt x="165395" y="328930"/>
                  </a:lnTo>
                  <a:lnTo>
                    <a:pt x="165040" y="320040"/>
                  </a:lnTo>
                  <a:lnTo>
                    <a:pt x="164801" y="309880"/>
                  </a:lnTo>
                  <a:lnTo>
                    <a:pt x="164686" y="300990"/>
                  </a:lnTo>
                  <a:lnTo>
                    <a:pt x="164799" y="278130"/>
                  </a:lnTo>
                  <a:lnTo>
                    <a:pt x="165293" y="261620"/>
                  </a:lnTo>
                  <a:lnTo>
                    <a:pt x="166109" y="246380"/>
                  </a:lnTo>
                  <a:lnTo>
                    <a:pt x="167240" y="231140"/>
                  </a:lnTo>
                  <a:lnTo>
                    <a:pt x="137735" y="226060"/>
                  </a:lnTo>
                  <a:lnTo>
                    <a:pt x="110788" y="218440"/>
                  </a:lnTo>
                  <a:lnTo>
                    <a:pt x="86828" y="210820"/>
                  </a:lnTo>
                  <a:lnTo>
                    <a:pt x="66280" y="200660"/>
                  </a:lnTo>
                  <a:close/>
                </a:path>
                <a:path w="532765" h="532129">
                  <a:moveTo>
                    <a:pt x="521746" y="194310"/>
                  </a:moveTo>
                  <a:lnTo>
                    <a:pt x="403851" y="194310"/>
                  </a:lnTo>
                  <a:lnTo>
                    <a:pt x="396104" y="199390"/>
                  </a:lnTo>
                  <a:lnTo>
                    <a:pt x="387594" y="204470"/>
                  </a:lnTo>
                  <a:lnTo>
                    <a:pt x="378367" y="208280"/>
                  </a:lnTo>
                  <a:lnTo>
                    <a:pt x="368470" y="212090"/>
                  </a:lnTo>
                  <a:lnTo>
                    <a:pt x="370408" y="222250"/>
                  </a:lnTo>
                  <a:lnTo>
                    <a:pt x="372067" y="232410"/>
                  </a:lnTo>
                  <a:lnTo>
                    <a:pt x="373435" y="242570"/>
                  </a:lnTo>
                  <a:lnTo>
                    <a:pt x="374501" y="252730"/>
                  </a:lnTo>
                  <a:lnTo>
                    <a:pt x="375660" y="273050"/>
                  </a:lnTo>
                  <a:lnTo>
                    <a:pt x="375646" y="290830"/>
                  </a:lnTo>
                  <a:lnTo>
                    <a:pt x="375532" y="297180"/>
                  </a:lnTo>
                  <a:lnTo>
                    <a:pt x="374221" y="316230"/>
                  </a:lnTo>
                  <a:lnTo>
                    <a:pt x="371601" y="336550"/>
                  </a:lnTo>
                  <a:lnTo>
                    <a:pt x="388505" y="331470"/>
                  </a:lnTo>
                  <a:lnTo>
                    <a:pt x="404553" y="326390"/>
                  </a:lnTo>
                  <a:lnTo>
                    <a:pt x="524843" y="326390"/>
                  </a:lnTo>
                  <a:lnTo>
                    <a:pt x="528284" y="313690"/>
                  </a:lnTo>
                  <a:lnTo>
                    <a:pt x="532580" y="265430"/>
                  </a:lnTo>
                  <a:lnTo>
                    <a:pt x="528284" y="218440"/>
                  </a:lnTo>
                  <a:lnTo>
                    <a:pt x="521746" y="194310"/>
                  </a:lnTo>
                  <a:close/>
                </a:path>
                <a:path w="532765" h="532129">
                  <a:moveTo>
                    <a:pt x="26763" y="148590"/>
                  </a:moveTo>
                  <a:lnTo>
                    <a:pt x="16687" y="171450"/>
                  </a:lnTo>
                  <a:lnTo>
                    <a:pt x="8791" y="195580"/>
                  </a:lnTo>
                  <a:lnTo>
                    <a:pt x="3190" y="219710"/>
                  </a:lnTo>
                  <a:lnTo>
                    <a:pt x="0" y="246380"/>
                  </a:lnTo>
                  <a:lnTo>
                    <a:pt x="4475" y="260350"/>
                  </a:lnTo>
                  <a:lnTo>
                    <a:pt x="12629" y="273050"/>
                  </a:lnTo>
                  <a:lnTo>
                    <a:pt x="24208" y="285750"/>
                  </a:lnTo>
                  <a:lnTo>
                    <a:pt x="38962" y="297180"/>
                  </a:lnTo>
                  <a:lnTo>
                    <a:pt x="38289" y="290830"/>
                  </a:lnTo>
                  <a:lnTo>
                    <a:pt x="37801" y="284480"/>
                  </a:lnTo>
                  <a:lnTo>
                    <a:pt x="37502" y="278130"/>
                  </a:lnTo>
                  <a:lnTo>
                    <a:pt x="37402" y="270510"/>
                  </a:lnTo>
                  <a:lnTo>
                    <a:pt x="38299" y="250190"/>
                  </a:lnTo>
                  <a:lnTo>
                    <a:pt x="40904" y="229870"/>
                  </a:lnTo>
                  <a:lnTo>
                    <a:pt x="45088" y="209550"/>
                  </a:lnTo>
                  <a:lnTo>
                    <a:pt x="50720" y="190500"/>
                  </a:lnTo>
                  <a:lnTo>
                    <a:pt x="40486" y="180340"/>
                  </a:lnTo>
                  <a:lnTo>
                    <a:pt x="32927" y="171450"/>
                  </a:lnTo>
                  <a:lnTo>
                    <a:pt x="28243" y="160020"/>
                  </a:lnTo>
                  <a:lnTo>
                    <a:pt x="26637" y="149860"/>
                  </a:lnTo>
                  <a:lnTo>
                    <a:pt x="26763" y="148590"/>
                  </a:lnTo>
                  <a:close/>
                </a:path>
                <a:path w="532765" h="532129">
                  <a:moveTo>
                    <a:pt x="352083" y="218440"/>
                  </a:moveTo>
                  <a:lnTo>
                    <a:pt x="325190" y="224790"/>
                  </a:lnTo>
                  <a:lnTo>
                    <a:pt x="295689" y="229870"/>
                  </a:lnTo>
                  <a:lnTo>
                    <a:pt x="264018" y="233680"/>
                  </a:lnTo>
                  <a:lnTo>
                    <a:pt x="230610" y="234950"/>
                  </a:lnTo>
                  <a:lnTo>
                    <a:pt x="354748" y="234950"/>
                  </a:lnTo>
                  <a:lnTo>
                    <a:pt x="353878" y="228600"/>
                  </a:lnTo>
                  <a:lnTo>
                    <a:pt x="352083" y="218440"/>
                  </a:lnTo>
                  <a:close/>
                </a:path>
                <a:path w="532765" h="532129">
                  <a:moveTo>
                    <a:pt x="198643" y="104140"/>
                  </a:moveTo>
                  <a:lnTo>
                    <a:pt x="195180" y="128270"/>
                  </a:lnTo>
                  <a:lnTo>
                    <a:pt x="192308" y="153670"/>
                  </a:lnTo>
                  <a:lnTo>
                    <a:pt x="189993" y="180340"/>
                  </a:lnTo>
                  <a:lnTo>
                    <a:pt x="188203" y="208280"/>
                  </a:lnTo>
                  <a:lnTo>
                    <a:pt x="227551" y="213360"/>
                  </a:lnTo>
                  <a:lnTo>
                    <a:pt x="248255" y="214630"/>
                  </a:lnTo>
                  <a:lnTo>
                    <a:pt x="290620" y="214630"/>
                  </a:lnTo>
                  <a:lnTo>
                    <a:pt x="311138" y="213360"/>
                  </a:lnTo>
                  <a:lnTo>
                    <a:pt x="350177" y="208280"/>
                  </a:lnTo>
                  <a:lnTo>
                    <a:pt x="343062" y="177800"/>
                  </a:lnTo>
                  <a:lnTo>
                    <a:pt x="334209" y="149860"/>
                  </a:lnTo>
                  <a:lnTo>
                    <a:pt x="323747" y="121920"/>
                  </a:lnTo>
                  <a:lnTo>
                    <a:pt x="316202" y="106680"/>
                  </a:lnTo>
                  <a:lnTo>
                    <a:pt x="218646" y="106680"/>
                  </a:lnTo>
                  <a:lnTo>
                    <a:pt x="198643" y="104140"/>
                  </a:lnTo>
                  <a:close/>
                </a:path>
                <a:path w="532765" h="532129">
                  <a:moveTo>
                    <a:pt x="137550" y="83820"/>
                  </a:moveTo>
                  <a:lnTo>
                    <a:pt x="114258" y="83820"/>
                  </a:lnTo>
                  <a:lnTo>
                    <a:pt x="103634" y="101600"/>
                  </a:lnTo>
                  <a:lnTo>
                    <a:pt x="93630" y="121920"/>
                  </a:lnTo>
                  <a:lnTo>
                    <a:pt x="84443" y="143510"/>
                  </a:lnTo>
                  <a:lnTo>
                    <a:pt x="76269" y="165100"/>
                  </a:lnTo>
                  <a:lnTo>
                    <a:pt x="94638" y="177800"/>
                  </a:lnTo>
                  <a:lnTo>
                    <a:pt x="116606" y="187960"/>
                  </a:lnTo>
                  <a:lnTo>
                    <a:pt x="141797" y="196850"/>
                  </a:lnTo>
                  <a:lnTo>
                    <a:pt x="169837" y="204470"/>
                  </a:lnTo>
                  <a:lnTo>
                    <a:pt x="173608" y="176530"/>
                  </a:lnTo>
                  <a:lnTo>
                    <a:pt x="178286" y="151130"/>
                  </a:lnTo>
                  <a:lnTo>
                    <a:pt x="183795" y="125730"/>
                  </a:lnTo>
                  <a:lnTo>
                    <a:pt x="190057" y="102870"/>
                  </a:lnTo>
                  <a:lnTo>
                    <a:pt x="160581" y="95250"/>
                  </a:lnTo>
                  <a:lnTo>
                    <a:pt x="137550" y="83820"/>
                  </a:lnTo>
                  <a:close/>
                </a:path>
                <a:path w="532765" h="532129">
                  <a:moveTo>
                    <a:pt x="459574" y="83820"/>
                  </a:moveTo>
                  <a:lnTo>
                    <a:pt x="343026" y="83820"/>
                  </a:lnTo>
                  <a:lnTo>
                    <a:pt x="337460" y="87630"/>
                  </a:lnTo>
                  <a:lnTo>
                    <a:pt x="331284" y="90170"/>
                  </a:lnTo>
                  <a:lnTo>
                    <a:pt x="324545" y="92710"/>
                  </a:lnTo>
                  <a:lnTo>
                    <a:pt x="317288" y="95250"/>
                  </a:lnTo>
                  <a:lnTo>
                    <a:pt x="333027" y="119380"/>
                  </a:lnTo>
                  <a:lnTo>
                    <a:pt x="346664" y="146050"/>
                  </a:lnTo>
                  <a:lnTo>
                    <a:pt x="357970" y="173990"/>
                  </a:lnTo>
                  <a:lnTo>
                    <a:pt x="366711" y="204470"/>
                  </a:lnTo>
                  <a:lnTo>
                    <a:pt x="376415" y="201930"/>
                  </a:lnTo>
                  <a:lnTo>
                    <a:pt x="385866" y="200660"/>
                  </a:lnTo>
                  <a:lnTo>
                    <a:pt x="395025" y="198120"/>
                  </a:lnTo>
                  <a:lnTo>
                    <a:pt x="403851" y="194310"/>
                  </a:lnTo>
                  <a:lnTo>
                    <a:pt x="521746" y="194310"/>
                  </a:lnTo>
                  <a:lnTo>
                    <a:pt x="515896" y="172720"/>
                  </a:lnTo>
                  <a:lnTo>
                    <a:pt x="496171" y="132080"/>
                  </a:lnTo>
                  <a:lnTo>
                    <a:pt x="469860" y="93980"/>
                  </a:lnTo>
                  <a:lnTo>
                    <a:pt x="459574" y="83820"/>
                  </a:lnTo>
                  <a:close/>
                </a:path>
                <a:path w="532765" h="532129">
                  <a:moveTo>
                    <a:pt x="122488" y="41910"/>
                  </a:moveTo>
                  <a:lnTo>
                    <a:pt x="100599" y="57150"/>
                  </a:lnTo>
                  <a:lnTo>
                    <a:pt x="80425" y="74930"/>
                  </a:lnTo>
                  <a:lnTo>
                    <a:pt x="62118" y="93980"/>
                  </a:lnTo>
                  <a:lnTo>
                    <a:pt x="45831" y="115570"/>
                  </a:lnTo>
                  <a:lnTo>
                    <a:pt x="47085" y="125730"/>
                  </a:lnTo>
                  <a:lnTo>
                    <a:pt x="50761" y="135890"/>
                  </a:lnTo>
                  <a:lnTo>
                    <a:pt x="56728" y="146050"/>
                  </a:lnTo>
                  <a:lnTo>
                    <a:pt x="64856" y="154940"/>
                  </a:lnTo>
                  <a:lnTo>
                    <a:pt x="75520" y="135890"/>
                  </a:lnTo>
                  <a:lnTo>
                    <a:pt x="87452" y="116840"/>
                  </a:lnTo>
                  <a:lnTo>
                    <a:pt x="100437" y="99060"/>
                  </a:lnTo>
                  <a:lnTo>
                    <a:pt x="114258" y="83820"/>
                  </a:lnTo>
                  <a:lnTo>
                    <a:pt x="137550" y="83820"/>
                  </a:lnTo>
                  <a:lnTo>
                    <a:pt x="122562" y="71120"/>
                  </a:lnTo>
                  <a:lnTo>
                    <a:pt x="117211" y="55880"/>
                  </a:lnTo>
                  <a:lnTo>
                    <a:pt x="117211" y="50800"/>
                  </a:lnTo>
                  <a:lnTo>
                    <a:pt x="119053" y="45720"/>
                  </a:lnTo>
                  <a:lnTo>
                    <a:pt x="122488" y="41910"/>
                  </a:lnTo>
                  <a:close/>
                </a:path>
                <a:path w="532765" h="532129">
                  <a:moveTo>
                    <a:pt x="311802" y="97790"/>
                  </a:moveTo>
                  <a:lnTo>
                    <a:pt x="295818" y="101600"/>
                  </a:lnTo>
                  <a:lnTo>
                    <a:pt x="259575" y="106680"/>
                  </a:lnTo>
                  <a:lnTo>
                    <a:pt x="316202" y="106680"/>
                  </a:lnTo>
                  <a:lnTo>
                    <a:pt x="311802" y="97790"/>
                  </a:lnTo>
                  <a:close/>
                </a:path>
                <a:path w="532765" h="532129">
                  <a:moveTo>
                    <a:pt x="423535" y="52070"/>
                  </a:moveTo>
                  <a:lnTo>
                    <a:pt x="209072" y="52070"/>
                  </a:lnTo>
                  <a:lnTo>
                    <a:pt x="207064" y="60960"/>
                  </a:lnTo>
                  <a:lnTo>
                    <a:pt x="205157" y="68580"/>
                  </a:lnTo>
                  <a:lnTo>
                    <a:pt x="203354" y="77470"/>
                  </a:lnTo>
                  <a:lnTo>
                    <a:pt x="201658" y="86360"/>
                  </a:lnTo>
                  <a:lnTo>
                    <a:pt x="216451" y="90170"/>
                  </a:lnTo>
                  <a:lnTo>
                    <a:pt x="232431" y="92710"/>
                  </a:lnTo>
                  <a:lnTo>
                    <a:pt x="249406" y="93980"/>
                  </a:lnTo>
                  <a:lnTo>
                    <a:pt x="288559" y="93980"/>
                  </a:lnTo>
                  <a:lnTo>
                    <a:pt x="308692" y="91440"/>
                  </a:lnTo>
                  <a:lnTo>
                    <a:pt x="304933" y="85090"/>
                  </a:lnTo>
                  <a:lnTo>
                    <a:pt x="301006" y="78740"/>
                  </a:lnTo>
                  <a:lnTo>
                    <a:pt x="296996" y="72390"/>
                  </a:lnTo>
                  <a:lnTo>
                    <a:pt x="448002" y="72390"/>
                  </a:lnTo>
                  <a:lnTo>
                    <a:pt x="437716" y="62230"/>
                  </a:lnTo>
                  <a:lnTo>
                    <a:pt x="423535" y="52070"/>
                  </a:lnTo>
                  <a:close/>
                </a:path>
                <a:path w="532765" h="532129">
                  <a:moveTo>
                    <a:pt x="448002" y="72390"/>
                  </a:moveTo>
                  <a:lnTo>
                    <a:pt x="296996" y="72390"/>
                  </a:lnTo>
                  <a:lnTo>
                    <a:pt x="302734" y="77470"/>
                  </a:lnTo>
                  <a:lnTo>
                    <a:pt x="308241" y="83820"/>
                  </a:lnTo>
                  <a:lnTo>
                    <a:pt x="313466" y="90170"/>
                  </a:lnTo>
                  <a:lnTo>
                    <a:pt x="328933" y="87630"/>
                  </a:lnTo>
                  <a:lnTo>
                    <a:pt x="336167" y="86360"/>
                  </a:lnTo>
                  <a:lnTo>
                    <a:pt x="343026" y="83820"/>
                  </a:lnTo>
                  <a:lnTo>
                    <a:pt x="459574" y="83820"/>
                  </a:lnTo>
                  <a:lnTo>
                    <a:pt x="448002" y="72390"/>
                  </a:lnTo>
                  <a:close/>
                </a:path>
                <a:path w="532765" h="532129">
                  <a:moveTo>
                    <a:pt x="265866" y="0"/>
                  </a:moveTo>
                  <a:lnTo>
                    <a:pt x="240384" y="0"/>
                  </a:lnTo>
                  <a:lnTo>
                    <a:pt x="215587" y="3810"/>
                  </a:lnTo>
                  <a:lnTo>
                    <a:pt x="168466" y="17780"/>
                  </a:lnTo>
                  <a:lnTo>
                    <a:pt x="146571" y="45720"/>
                  </a:lnTo>
                  <a:lnTo>
                    <a:pt x="150062" y="57150"/>
                  </a:lnTo>
                  <a:lnTo>
                    <a:pt x="159979" y="68580"/>
                  </a:lnTo>
                  <a:lnTo>
                    <a:pt x="175487" y="77470"/>
                  </a:lnTo>
                  <a:lnTo>
                    <a:pt x="195753" y="85090"/>
                  </a:lnTo>
                  <a:lnTo>
                    <a:pt x="198910" y="76200"/>
                  </a:lnTo>
                  <a:lnTo>
                    <a:pt x="202188" y="67310"/>
                  </a:lnTo>
                  <a:lnTo>
                    <a:pt x="205578" y="59690"/>
                  </a:lnTo>
                  <a:lnTo>
                    <a:pt x="209072" y="52070"/>
                  </a:lnTo>
                  <a:lnTo>
                    <a:pt x="423535" y="52070"/>
                  </a:lnTo>
                  <a:lnTo>
                    <a:pt x="400492" y="35560"/>
                  </a:lnTo>
                  <a:lnTo>
                    <a:pt x="358940" y="16510"/>
                  </a:lnTo>
                  <a:lnTo>
                    <a:pt x="313814" y="3810"/>
                  </a:lnTo>
                  <a:lnTo>
                    <a:pt x="265866" y="0"/>
                  </a:lnTo>
                  <a:close/>
                </a:path>
              </a:pathLst>
            </a:custGeom>
            <a:solidFill>
              <a:schemeClr val="bg1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27" name="object 3">
              <a:extLst>
                <a:ext uri="{FF2B5EF4-FFF2-40B4-BE49-F238E27FC236}">
                  <a16:creationId xmlns:a16="http://schemas.microsoft.com/office/drawing/2014/main" id="{39074BE0-2ADA-B743-8DF8-292745B4090E}"/>
                </a:ext>
              </a:extLst>
            </p:cNvPr>
            <p:cNvPicPr/>
            <p:nvPr/>
          </p:nvPicPr>
          <p:blipFill>
            <a:blip r:embed="rId2" cstate="print">
              <a:biLevel thresh="25000"/>
            </a:blip>
            <a:stretch>
              <a:fillRect/>
            </a:stretch>
          </p:blipFill>
          <p:spPr>
            <a:xfrm>
              <a:off x="16112597" y="10369328"/>
              <a:ext cx="1525404" cy="488676"/>
            </a:xfrm>
            <a:prstGeom prst="rect">
              <a:avLst/>
            </a:prstGeom>
          </p:spPr>
        </p:pic>
        <p:pic>
          <p:nvPicPr>
            <p:cNvPr id="28" name="object 4">
              <a:extLst>
                <a:ext uri="{FF2B5EF4-FFF2-40B4-BE49-F238E27FC236}">
                  <a16:creationId xmlns:a16="http://schemas.microsoft.com/office/drawing/2014/main" id="{3E03199F-A099-A647-94DD-178F1C805740}"/>
                </a:ext>
              </a:extLst>
            </p:cNvPr>
            <p:cNvPicPr/>
            <p:nvPr/>
          </p:nvPicPr>
          <p:blipFill>
            <a:blip r:embed="rId3" cstate="print">
              <a:biLevel thresh="25000"/>
            </a:blip>
            <a:stretch>
              <a:fillRect/>
            </a:stretch>
          </p:blipFill>
          <p:spPr>
            <a:xfrm>
              <a:off x="18076330" y="10239001"/>
              <a:ext cx="1253469" cy="597036"/>
            </a:xfrm>
            <a:prstGeom prst="rect">
              <a:avLst/>
            </a:prstGeom>
          </p:spPr>
        </p:pic>
      </p:grpSp>
      <p:pic>
        <p:nvPicPr>
          <p:cNvPr id="5" name="Gráfico 4" descr="Pasos de baile con relleno sólido">
            <a:extLst>
              <a:ext uri="{FF2B5EF4-FFF2-40B4-BE49-F238E27FC236}">
                <a16:creationId xmlns:a16="http://schemas.microsoft.com/office/drawing/2014/main" id="{0897527E-F337-5D4F-94F9-7860153AF9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107077" y="2062316"/>
            <a:ext cx="914400" cy="9144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E56639B7-74C8-3C4F-8A7E-80A74B4F1E41}"/>
              </a:ext>
            </a:extLst>
          </p:cNvPr>
          <p:cNvSpPr/>
          <p:nvPr/>
        </p:nvSpPr>
        <p:spPr>
          <a:xfrm>
            <a:off x="-932523" y="494014"/>
            <a:ext cx="2237543" cy="1074020"/>
          </a:xfrm>
          <a:prstGeom prst="rect">
            <a:avLst/>
          </a:pr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shade val="8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" name="object 5">
            <a:extLst>
              <a:ext uri="{FF2B5EF4-FFF2-40B4-BE49-F238E27FC236}">
                <a16:creationId xmlns:a16="http://schemas.microsoft.com/office/drawing/2014/main" id="{9DE1EC06-B277-0F14-76D1-CFB062A86E4C}"/>
              </a:ext>
            </a:extLst>
          </p:cNvPr>
          <p:cNvSpPr txBox="1"/>
          <p:nvPr/>
        </p:nvSpPr>
        <p:spPr>
          <a:xfrm>
            <a:off x="426433" y="271491"/>
            <a:ext cx="7967908" cy="723916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65"/>
              </a:spcBef>
            </a:pPr>
            <a:r>
              <a:rPr lang="es-ES" sz="4400" b="1" spc="-20" dirty="0">
                <a:solidFill>
                  <a:schemeClr val="bg1"/>
                </a:solidFill>
                <a:latin typeface="Exo2-SemiBold"/>
                <a:cs typeface="Exo2-SemiBold"/>
              </a:rPr>
              <a:t>Secuencia de egreso actual</a:t>
            </a:r>
          </a:p>
        </p:txBody>
      </p:sp>
      <p:graphicFrame>
        <p:nvGraphicFramePr>
          <p:cNvPr id="3" name="Diagrama 2">
            <a:extLst>
              <a:ext uri="{FF2B5EF4-FFF2-40B4-BE49-F238E27FC236}">
                <a16:creationId xmlns:a16="http://schemas.microsoft.com/office/drawing/2014/main" id="{DE80304C-59C4-C008-EA55-3B09F798626F}"/>
              </a:ext>
            </a:extLst>
          </p:cNvPr>
          <p:cNvGraphicFramePr/>
          <p:nvPr/>
        </p:nvGraphicFramePr>
        <p:xfrm>
          <a:off x="6122324" y="-18011"/>
          <a:ext cx="6553200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cxnSp>
        <p:nvCxnSpPr>
          <p:cNvPr id="6" name="Elbow Connector 5">
            <a:extLst>
              <a:ext uri="{FF2B5EF4-FFF2-40B4-BE49-F238E27FC236}">
                <a16:creationId xmlns:a16="http://schemas.microsoft.com/office/drawing/2014/main" id="{FE9FFB6D-53E7-4C5C-7F66-FCE3200CE87B}"/>
              </a:ext>
            </a:extLst>
          </p:cNvPr>
          <p:cNvCxnSpPr>
            <a:cxnSpLocks/>
          </p:cNvCxnSpPr>
          <p:nvPr/>
        </p:nvCxnSpPr>
        <p:spPr>
          <a:xfrm>
            <a:off x="7436844" y="2362200"/>
            <a:ext cx="1277277" cy="387670"/>
          </a:xfrm>
          <a:prstGeom prst="bentConnector3">
            <a:avLst>
              <a:gd name="adj1" fmla="val -580"/>
            </a:avLst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Elbow Connector 6">
            <a:extLst>
              <a:ext uri="{FF2B5EF4-FFF2-40B4-BE49-F238E27FC236}">
                <a16:creationId xmlns:a16="http://schemas.microsoft.com/office/drawing/2014/main" id="{595EED81-9B31-9FD6-65EF-F183C463D640}"/>
              </a:ext>
            </a:extLst>
          </p:cNvPr>
          <p:cNvCxnSpPr>
            <a:cxnSpLocks/>
          </p:cNvCxnSpPr>
          <p:nvPr/>
        </p:nvCxnSpPr>
        <p:spPr>
          <a:xfrm flipV="1">
            <a:off x="10028641" y="2362200"/>
            <a:ext cx="1406632" cy="387670"/>
          </a:xfrm>
          <a:prstGeom prst="bentConnector3">
            <a:avLst>
              <a:gd name="adj1" fmla="val 99461"/>
            </a:avLst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Imagen 2" descr="Diagrama&#10;&#10;Descripción generada automáticamente">
            <a:extLst>
              <a:ext uri="{FF2B5EF4-FFF2-40B4-BE49-F238E27FC236}">
                <a16:creationId xmlns:a16="http://schemas.microsoft.com/office/drawing/2014/main" id="{BC344558-89E0-971B-0C6C-B9DC1509DB72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26772" y="1"/>
            <a:ext cx="5177072" cy="68580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7" name="object 5">
            <a:extLst>
              <a:ext uri="{FF2B5EF4-FFF2-40B4-BE49-F238E27FC236}">
                <a16:creationId xmlns:a16="http://schemas.microsoft.com/office/drawing/2014/main" id="{6CC570AA-6329-BDCF-7100-EFCBDE7971A3}"/>
              </a:ext>
            </a:extLst>
          </p:cNvPr>
          <p:cNvSpPr txBox="1"/>
          <p:nvPr/>
        </p:nvSpPr>
        <p:spPr>
          <a:xfrm>
            <a:off x="3301964" y="18011"/>
            <a:ext cx="2915779" cy="1154803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65"/>
              </a:spcBef>
            </a:pPr>
            <a:r>
              <a:rPr lang="es-ES" sz="3600" b="1" spc="-20" dirty="0">
                <a:solidFill>
                  <a:schemeClr val="tx2"/>
                </a:solidFill>
                <a:latin typeface="Exo2-SemiBold"/>
                <a:cs typeface="Exo2-SemiBold"/>
              </a:rPr>
              <a:t>Secuencia de egreso actual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80F0CF7-6D5A-8B5B-66F5-860503EEEB91}"/>
              </a:ext>
            </a:extLst>
          </p:cNvPr>
          <p:cNvSpPr/>
          <p:nvPr/>
        </p:nvSpPr>
        <p:spPr>
          <a:xfrm>
            <a:off x="8705011" y="-18087"/>
            <a:ext cx="1426757" cy="4977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FCC346D-42F5-4764-2EEC-230DF46D908A}"/>
              </a:ext>
            </a:extLst>
          </p:cNvPr>
          <p:cNvSpPr/>
          <p:nvPr/>
        </p:nvSpPr>
        <p:spPr>
          <a:xfrm>
            <a:off x="8685545" y="479630"/>
            <a:ext cx="1426757" cy="6111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509EE25-6157-3193-2BF0-4FC79702672C}"/>
              </a:ext>
            </a:extLst>
          </p:cNvPr>
          <p:cNvSpPr/>
          <p:nvPr/>
        </p:nvSpPr>
        <p:spPr>
          <a:xfrm>
            <a:off x="6648725" y="1090771"/>
            <a:ext cx="5543275" cy="6111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3486D25-7F18-7B3F-FAD3-32F3F4FFCD6A}"/>
              </a:ext>
            </a:extLst>
          </p:cNvPr>
          <p:cNvSpPr/>
          <p:nvPr/>
        </p:nvSpPr>
        <p:spPr>
          <a:xfrm>
            <a:off x="6627285" y="1694833"/>
            <a:ext cx="5543275" cy="7239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D3C80F4-F80C-8BF3-ECB1-B1F9BBDF6248}"/>
              </a:ext>
            </a:extLst>
          </p:cNvPr>
          <p:cNvSpPr/>
          <p:nvPr/>
        </p:nvSpPr>
        <p:spPr>
          <a:xfrm>
            <a:off x="6648725" y="2411914"/>
            <a:ext cx="5543275" cy="6108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F58C1DE-52A2-BF58-0B4C-802E248D8BB9}"/>
              </a:ext>
            </a:extLst>
          </p:cNvPr>
          <p:cNvSpPr/>
          <p:nvPr/>
        </p:nvSpPr>
        <p:spPr>
          <a:xfrm>
            <a:off x="8636469" y="3022811"/>
            <a:ext cx="1426757" cy="6111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471AF55-6874-445E-39CC-3DFA28FB8D44}"/>
              </a:ext>
            </a:extLst>
          </p:cNvPr>
          <p:cNvSpPr/>
          <p:nvPr/>
        </p:nvSpPr>
        <p:spPr>
          <a:xfrm>
            <a:off x="8636469" y="3626873"/>
            <a:ext cx="1426757" cy="6396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BE15AB6-53EF-10E2-0314-028C1F98C022}"/>
              </a:ext>
            </a:extLst>
          </p:cNvPr>
          <p:cNvSpPr/>
          <p:nvPr/>
        </p:nvSpPr>
        <p:spPr>
          <a:xfrm>
            <a:off x="8659839" y="4273396"/>
            <a:ext cx="1426757" cy="6396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A3C8E10-AE0E-DA79-BC2E-934F509AEB56}"/>
              </a:ext>
            </a:extLst>
          </p:cNvPr>
          <p:cNvSpPr/>
          <p:nvPr/>
        </p:nvSpPr>
        <p:spPr>
          <a:xfrm>
            <a:off x="8669774" y="4919919"/>
            <a:ext cx="1426757" cy="6396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7864C3D-D56B-A976-9510-D05B0F5F257E}"/>
              </a:ext>
            </a:extLst>
          </p:cNvPr>
          <p:cNvSpPr/>
          <p:nvPr/>
        </p:nvSpPr>
        <p:spPr>
          <a:xfrm>
            <a:off x="8636468" y="5566442"/>
            <a:ext cx="1426757" cy="6396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646A346-C4D3-5DE6-27B1-8EB9EB37BE1F}"/>
              </a:ext>
            </a:extLst>
          </p:cNvPr>
          <p:cNvSpPr/>
          <p:nvPr/>
        </p:nvSpPr>
        <p:spPr>
          <a:xfrm>
            <a:off x="7733846" y="6205886"/>
            <a:ext cx="3231999" cy="6396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3482284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upo 24">
            <a:extLst>
              <a:ext uri="{FF2B5EF4-FFF2-40B4-BE49-F238E27FC236}">
                <a16:creationId xmlns:a16="http://schemas.microsoft.com/office/drawing/2014/main" id="{5D93D3E9-88A4-2948-9EFB-943807D66F53}"/>
              </a:ext>
            </a:extLst>
          </p:cNvPr>
          <p:cNvGrpSpPr/>
          <p:nvPr/>
        </p:nvGrpSpPr>
        <p:grpSpPr>
          <a:xfrm>
            <a:off x="8454180" y="381000"/>
            <a:ext cx="3567297" cy="596347"/>
            <a:chOff x="15515856" y="10239001"/>
            <a:chExt cx="3813943" cy="637579"/>
          </a:xfrm>
        </p:grpSpPr>
        <p:sp>
          <p:nvSpPr>
            <p:cNvPr id="26" name="object 2">
              <a:extLst>
                <a:ext uri="{FF2B5EF4-FFF2-40B4-BE49-F238E27FC236}">
                  <a16:creationId xmlns:a16="http://schemas.microsoft.com/office/drawing/2014/main" id="{0B80F303-FFD4-F94F-8E47-F53F4E625410}"/>
                </a:ext>
              </a:extLst>
            </p:cNvPr>
            <p:cNvSpPr/>
            <p:nvPr/>
          </p:nvSpPr>
          <p:spPr>
            <a:xfrm>
              <a:off x="15515856" y="10344450"/>
              <a:ext cx="532765" cy="532130"/>
            </a:xfrm>
            <a:custGeom>
              <a:avLst/>
              <a:gdLst/>
              <a:ahLst/>
              <a:cxnLst/>
              <a:rect l="l" t="t" r="r" b="b"/>
              <a:pathLst>
                <a:path w="532765" h="532129">
                  <a:moveTo>
                    <a:pt x="104981" y="478790"/>
                  </a:moveTo>
                  <a:lnTo>
                    <a:pt x="140488" y="501650"/>
                  </a:lnTo>
                  <a:lnTo>
                    <a:pt x="179541" y="518160"/>
                  </a:lnTo>
                  <a:lnTo>
                    <a:pt x="221535" y="529590"/>
                  </a:lnTo>
                  <a:lnTo>
                    <a:pt x="265866" y="532130"/>
                  </a:lnTo>
                  <a:lnTo>
                    <a:pt x="313814" y="528320"/>
                  </a:lnTo>
                  <a:lnTo>
                    <a:pt x="358940" y="515620"/>
                  </a:lnTo>
                  <a:lnTo>
                    <a:pt x="378331" y="506730"/>
                  </a:lnTo>
                  <a:lnTo>
                    <a:pt x="199166" y="506730"/>
                  </a:lnTo>
                  <a:lnTo>
                    <a:pt x="196423" y="500380"/>
                  </a:lnTo>
                  <a:lnTo>
                    <a:pt x="193868" y="492760"/>
                  </a:lnTo>
                  <a:lnTo>
                    <a:pt x="191439" y="486410"/>
                  </a:lnTo>
                  <a:lnTo>
                    <a:pt x="160219" y="486410"/>
                  </a:lnTo>
                  <a:lnTo>
                    <a:pt x="140867" y="483870"/>
                  </a:lnTo>
                  <a:lnTo>
                    <a:pt x="122406" y="482600"/>
                  </a:lnTo>
                  <a:lnTo>
                    <a:pt x="104981" y="478790"/>
                  </a:lnTo>
                  <a:close/>
                </a:path>
                <a:path w="532765" h="532129">
                  <a:moveTo>
                    <a:pt x="453145" y="454660"/>
                  </a:moveTo>
                  <a:lnTo>
                    <a:pt x="316733" y="454660"/>
                  </a:lnTo>
                  <a:lnTo>
                    <a:pt x="294169" y="467360"/>
                  </a:lnTo>
                  <a:lnTo>
                    <a:pt x="265803" y="476250"/>
                  </a:lnTo>
                  <a:lnTo>
                    <a:pt x="232694" y="482600"/>
                  </a:lnTo>
                  <a:lnTo>
                    <a:pt x="195899" y="486410"/>
                  </a:lnTo>
                  <a:lnTo>
                    <a:pt x="196904" y="492760"/>
                  </a:lnTo>
                  <a:lnTo>
                    <a:pt x="199166" y="506730"/>
                  </a:lnTo>
                  <a:lnTo>
                    <a:pt x="378331" y="506730"/>
                  </a:lnTo>
                  <a:lnTo>
                    <a:pt x="400492" y="496570"/>
                  </a:lnTo>
                  <a:lnTo>
                    <a:pt x="437716" y="469900"/>
                  </a:lnTo>
                  <a:lnTo>
                    <a:pt x="453145" y="454660"/>
                  </a:lnTo>
                  <a:close/>
                </a:path>
                <a:path w="532765" h="532129">
                  <a:moveTo>
                    <a:pt x="357517" y="349250"/>
                  </a:moveTo>
                  <a:lnTo>
                    <a:pt x="325213" y="359410"/>
                  </a:lnTo>
                  <a:lnTo>
                    <a:pt x="289150" y="365760"/>
                  </a:lnTo>
                  <a:lnTo>
                    <a:pt x="249974" y="370840"/>
                  </a:lnTo>
                  <a:lnTo>
                    <a:pt x="208328" y="372110"/>
                  </a:lnTo>
                  <a:lnTo>
                    <a:pt x="186737" y="372110"/>
                  </a:lnTo>
                  <a:lnTo>
                    <a:pt x="187767" y="397510"/>
                  </a:lnTo>
                  <a:lnTo>
                    <a:pt x="189245" y="422910"/>
                  </a:lnTo>
                  <a:lnTo>
                    <a:pt x="191225" y="447040"/>
                  </a:lnTo>
                  <a:lnTo>
                    <a:pt x="193763" y="469900"/>
                  </a:lnTo>
                  <a:lnTo>
                    <a:pt x="205061" y="471170"/>
                  </a:lnTo>
                  <a:lnTo>
                    <a:pt x="210988" y="471170"/>
                  </a:lnTo>
                  <a:lnTo>
                    <a:pt x="240115" y="469900"/>
                  </a:lnTo>
                  <a:lnTo>
                    <a:pt x="267701" y="466090"/>
                  </a:lnTo>
                  <a:lnTo>
                    <a:pt x="293367" y="461010"/>
                  </a:lnTo>
                  <a:lnTo>
                    <a:pt x="316733" y="454660"/>
                  </a:lnTo>
                  <a:lnTo>
                    <a:pt x="453145" y="454660"/>
                  </a:lnTo>
                  <a:lnTo>
                    <a:pt x="469860" y="438150"/>
                  </a:lnTo>
                  <a:lnTo>
                    <a:pt x="481261" y="421640"/>
                  </a:lnTo>
                  <a:lnTo>
                    <a:pt x="344146" y="421640"/>
                  </a:lnTo>
                  <a:lnTo>
                    <a:pt x="348560" y="403860"/>
                  </a:lnTo>
                  <a:lnTo>
                    <a:pt x="352265" y="386080"/>
                  </a:lnTo>
                  <a:lnTo>
                    <a:pt x="355253" y="368300"/>
                  </a:lnTo>
                  <a:lnTo>
                    <a:pt x="357517" y="349250"/>
                  </a:lnTo>
                  <a:close/>
                </a:path>
                <a:path w="532765" h="532129">
                  <a:moveTo>
                    <a:pt x="5109" y="322580"/>
                  </a:moveTo>
                  <a:lnTo>
                    <a:pt x="21787" y="373380"/>
                  </a:lnTo>
                  <a:lnTo>
                    <a:pt x="48029" y="420370"/>
                  </a:lnTo>
                  <a:lnTo>
                    <a:pt x="103677" y="454660"/>
                  </a:lnTo>
                  <a:lnTo>
                    <a:pt x="141452" y="464820"/>
                  </a:lnTo>
                  <a:lnTo>
                    <a:pt x="186214" y="469900"/>
                  </a:lnTo>
                  <a:lnTo>
                    <a:pt x="180342" y="447040"/>
                  </a:lnTo>
                  <a:lnTo>
                    <a:pt x="178257" y="436880"/>
                  </a:lnTo>
                  <a:lnTo>
                    <a:pt x="95766" y="436880"/>
                  </a:lnTo>
                  <a:lnTo>
                    <a:pt x="82140" y="416560"/>
                  </a:lnTo>
                  <a:lnTo>
                    <a:pt x="69619" y="393700"/>
                  </a:lnTo>
                  <a:lnTo>
                    <a:pt x="58597" y="370840"/>
                  </a:lnTo>
                  <a:lnTo>
                    <a:pt x="49464" y="345440"/>
                  </a:lnTo>
                  <a:lnTo>
                    <a:pt x="36745" y="340360"/>
                  </a:lnTo>
                  <a:lnTo>
                    <a:pt x="25060" y="335280"/>
                  </a:lnTo>
                  <a:lnTo>
                    <a:pt x="14488" y="328930"/>
                  </a:lnTo>
                  <a:lnTo>
                    <a:pt x="5109" y="322580"/>
                  </a:lnTo>
                  <a:close/>
                </a:path>
                <a:path w="532765" h="532129">
                  <a:moveTo>
                    <a:pt x="66458" y="351790"/>
                  </a:moveTo>
                  <a:lnTo>
                    <a:pt x="72544" y="374650"/>
                  </a:lnTo>
                  <a:lnTo>
                    <a:pt x="79655" y="396240"/>
                  </a:lnTo>
                  <a:lnTo>
                    <a:pt x="87495" y="416560"/>
                  </a:lnTo>
                  <a:lnTo>
                    <a:pt x="95766" y="436880"/>
                  </a:lnTo>
                  <a:lnTo>
                    <a:pt x="178257" y="436880"/>
                  </a:lnTo>
                  <a:lnTo>
                    <a:pt x="175391" y="422910"/>
                  </a:lnTo>
                  <a:lnTo>
                    <a:pt x="171364" y="397510"/>
                  </a:lnTo>
                  <a:lnTo>
                    <a:pt x="168267" y="370840"/>
                  </a:lnTo>
                  <a:lnTo>
                    <a:pt x="140462" y="368300"/>
                  </a:lnTo>
                  <a:lnTo>
                    <a:pt x="114072" y="364490"/>
                  </a:lnTo>
                  <a:lnTo>
                    <a:pt x="89328" y="358140"/>
                  </a:lnTo>
                  <a:lnTo>
                    <a:pt x="66458" y="351790"/>
                  </a:lnTo>
                  <a:close/>
                </a:path>
                <a:path w="532765" h="532129">
                  <a:moveTo>
                    <a:pt x="524843" y="326390"/>
                  </a:moveTo>
                  <a:lnTo>
                    <a:pt x="404553" y="326390"/>
                  </a:lnTo>
                  <a:lnTo>
                    <a:pt x="396888" y="331470"/>
                  </a:lnTo>
                  <a:lnTo>
                    <a:pt x="388570" y="336550"/>
                  </a:lnTo>
                  <a:lnTo>
                    <a:pt x="379634" y="340360"/>
                  </a:lnTo>
                  <a:lnTo>
                    <a:pt x="370114" y="345440"/>
                  </a:lnTo>
                  <a:lnTo>
                    <a:pt x="365469" y="365760"/>
                  </a:lnTo>
                  <a:lnTo>
                    <a:pt x="359553" y="384810"/>
                  </a:lnTo>
                  <a:lnTo>
                    <a:pt x="352425" y="403860"/>
                  </a:lnTo>
                  <a:lnTo>
                    <a:pt x="344146" y="421640"/>
                  </a:lnTo>
                  <a:lnTo>
                    <a:pt x="481261" y="421640"/>
                  </a:lnTo>
                  <a:lnTo>
                    <a:pt x="496171" y="400050"/>
                  </a:lnTo>
                  <a:lnTo>
                    <a:pt x="515896" y="359410"/>
                  </a:lnTo>
                  <a:lnTo>
                    <a:pt x="524843" y="326390"/>
                  </a:lnTo>
                  <a:close/>
                </a:path>
                <a:path w="532765" h="532129">
                  <a:moveTo>
                    <a:pt x="187041" y="232410"/>
                  </a:moveTo>
                  <a:lnTo>
                    <a:pt x="186467" y="250190"/>
                  </a:lnTo>
                  <a:lnTo>
                    <a:pt x="186093" y="265430"/>
                  </a:lnTo>
                  <a:lnTo>
                    <a:pt x="185873" y="280670"/>
                  </a:lnTo>
                  <a:lnTo>
                    <a:pt x="185778" y="316230"/>
                  </a:lnTo>
                  <a:lnTo>
                    <a:pt x="185890" y="330200"/>
                  </a:lnTo>
                  <a:lnTo>
                    <a:pt x="186008" y="339090"/>
                  </a:lnTo>
                  <a:lnTo>
                    <a:pt x="186119" y="345440"/>
                  </a:lnTo>
                  <a:lnTo>
                    <a:pt x="235359" y="349250"/>
                  </a:lnTo>
                  <a:lnTo>
                    <a:pt x="280415" y="349250"/>
                  </a:lnTo>
                  <a:lnTo>
                    <a:pt x="333521" y="344170"/>
                  </a:lnTo>
                  <a:lnTo>
                    <a:pt x="358366" y="339090"/>
                  </a:lnTo>
                  <a:lnTo>
                    <a:pt x="359421" y="320040"/>
                  </a:lnTo>
                  <a:lnTo>
                    <a:pt x="359638" y="306070"/>
                  </a:lnTo>
                  <a:lnTo>
                    <a:pt x="359527" y="293370"/>
                  </a:lnTo>
                  <a:lnTo>
                    <a:pt x="356774" y="250190"/>
                  </a:lnTo>
                  <a:lnTo>
                    <a:pt x="208453" y="234950"/>
                  </a:lnTo>
                  <a:lnTo>
                    <a:pt x="187041" y="232410"/>
                  </a:lnTo>
                  <a:close/>
                </a:path>
                <a:path w="532765" h="532129">
                  <a:moveTo>
                    <a:pt x="66280" y="200660"/>
                  </a:moveTo>
                  <a:lnTo>
                    <a:pt x="59487" y="238760"/>
                  </a:lnTo>
                  <a:lnTo>
                    <a:pt x="57166" y="285750"/>
                  </a:lnTo>
                  <a:lnTo>
                    <a:pt x="57517" y="293370"/>
                  </a:lnTo>
                  <a:lnTo>
                    <a:pt x="107305" y="328930"/>
                  </a:lnTo>
                  <a:lnTo>
                    <a:pt x="166099" y="342900"/>
                  </a:lnTo>
                  <a:lnTo>
                    <a:pt x="165395" y="328930"/>
                  </a:lnTo>
                  <a:lnTo>
                    <a:pt x="165040" y="320040"/>
                  </a:lnTo>
                  <a:lnTo>
                    <a:pt x="164801" y="309880"/>
                  </a:lnTo>
                  <a:lnTo>
                    <a:pt x="164686" y="300990"/>
                  </a:lnTo>
                  <a:lnTo>
                    <a:pt x="164799" y="278130"/>
                  </a:lnTo>
                  <a:lnTo>
                    <a:pt x="165293" y="261620"/>
                  </a:lnTo>
                  <a:lnTo>
                    <a:pt x="166109" y="246380"/>
                  </a:lnTo>
                  <a:lnTo>
                    <a:pt x="167240" y="231140"/>
                  </a:lnTo>
                  <a:lnTo>
                    <a:pt x="137735" y="226060"/>
                  </a:lnTo>
                  <a:lnTo>
                    <a:pt x="110788" y="218440"/>
                  </a:lnTo>
                  <a:lnTo>
                    <a:pt x="86828" y="210820"/>
                  </a:lnTo>
                  <a:lnTo>
                    <a:pt x="66280" y="200660"/>
                  </a:lnTo>
                  <a:close/>
                </a:path>
                <a:path w="532765" h="532129">
                  <a:moveTo>
                    <a:pt x="521746" y="194310"/>
                  </a:moveTo>
                  <a:lnTo>
                    <a:pt x="403851" y="194310"/>
                  </a:lnTo>
                  <a:lnTo>
                    <a:pt x="396104" y="199390"/>
                  </a:lnTo>
                  <a:lnTo>
                    <a:pt x="387594" y="204470"/>
                  </a:lnTo>
                  <a:lnTo>
                    <a:pt x="378367" y="208280"/>
                  </a:lnTo>
                  <a:lnTo>
                    <a:pt x="368470" y="212090"/>
                  </a:lnTo>
                  <a:lnTo>
                    <a:pt x="370408" y="222250"/>
                  </a:lnTo>
                  <a:lnTo>
                    <a:pt x="372067" y="232410"/>
                  </a:lnTo>
                  <a:lnTo>
                    <a:pt x="373435" y="242570"/>
                  </a:lnTo>
                  <a:lnTo>
                    <a:pt x="374501" y="252730"/>
                  </a:lnTo>
                  <a:lnTo>
                    <a:pt x="375660" y="273050"/>
                  </a:lnTo>
                  <a:lnTo>
                    <a:pt x="375646" y="290830"/>
                  </a:lnTo>
                  <a:lnTo>
                    <a:pt x="375532" y="297180"/>
                  </a:lnTo>
                  <a:lnTo>
                    <a:pt x="374221" y="316230"/>
                  </a:lnTo>
                  <a:lnTo>
                    <a:pt x="371601" y="336550"/>
                  </a:lnTo>
                  <a:lnTo>
                    <a:pt x="388505" y="331470"/>
                  </a:lnTo>
                  <a:lnTo>
                    <a:pt x="404553" y="326390"/>
                  </a:lnTo>
                  <a:lnTo>
                    <a:pt x="524843" y="326390"/>
                  </a:lnTo>
                  <a:lnTo>
                    <a:pt x="528284" y="313690"/>
                  </a:lnTo>
                  <a:lnTo>
                    <a:pt x="532580" y="265430"/>
                  </a:lnTo>
                  <a:lnTo>
                    <a:pt x="528284" y="218440"/>
                  </a:lnTo>
                  <a:lnTo>
                    <a:pt x="521746" y="194310"/>
                  </a:lnTo>
                  <a:close/>
                </a:path>
                <a:path w="532765" h="532129">
                  <a:moveTo>
                    <a:pt x="26763" y="148590"/>
                  </a:moveTo>
                  <a:lnTo>
                    <a:pt x="16687" y="171450"/>
                  </a:lnTo>
                  <a:lnTo>
                    <a:pt x="8791" y="195580"/>
                  </a:lnTo>
                  <a:lnTo>
                    <a:pt x="3190" y="219710"/>
                  </a:lnTo>
                  <a:lnTo>
                    <a:pt x="0" y="246380"/>
                  </a:lnTo>
                  <a:lnTo>
                    <a:pt x="4475" y="260350"/>
                  </a:lnTo>
                  <a:lnTo>
                    <a:pt x="12629" y="273050"/>
                  </a:lnTo>
                  <a:lnTo>
                    <a:pt x="24208" y="285750"/>
                  </a:lnTo>
                  <a:lnTo>
                    <a:pt x="38962" y="297180"/>
                  </a:lnTo>
                  <a:lnTo>
                    <a:pt x="38289" y="290830"/>
                  </a:lnTo>
                  <a:lnTo>
                    <a:pt x="37801" y="284480"/>
                  </a:lnTo>
                  <a:lnTo>
                    <a:pt x="37502" y="278130"/>
                  </a:lnTo>
                  <a:lnTo>
                    <a:pt x="37402" y="270510"/>
                  </a:lnTo>
                  <a:lnTo>
                    <a:pt x="38299" y="250190"/>
                  </a:lnTo>
                  <a:lnTo>
                    <a:pt x="40904" y="229870"/>
                  </a:lnTo>
                  <a:lnTo>
                    <a:pt x="45088" y="209550"/>
                  </a:lnTo>
                  <a:lnTo>
                    <a:pt x="50720" y="190500"/>
                  </a:lnTo>
                  <a:lnTo>
                    <a:pt x="40486" y="180340"/>
                  </a:lnTo>
                  <a:lnTo>
                    <a:pt x="32927" y="171450"/>
                  </a:lnTo>
                  <a:lnTo>
                    <a:pt x="28243" y="160020"/>
                  </a:lnTo>
                  <a:lnTo>
                    <a:pt x="26637" y="149860"/>
                  </a:lnTo>
                  <a:lnTo>
                    <a:pt x="26763" y="148590"/>
                  </a:lnTo>
                  <a:close/>
                </a:path>
                <a:path w="532765" h="532129">
                  <a:moveTo>
                    <a:pt x="352083" y="218440"/>
                  </a:moveTo>
                  <a:lnTo>
                    <a:pt x="325190" y="224790"/>
                  </a:lnTo>
                  <a:lnTo>
                    <a:pt x="295689" y="229870"/>
                  </a:lnTo>
                  <a:lnTo>
                    <a:pt x="264018" y="233680"/>
                  </a:lnTo>
                  <a:lnTo>
                    <a:pt x="230610" y="234950"/>
                  </a:lnTo>
                  <a:lnTo>
                    <a:pt x="354748" y="234950"/>
                  </a:lnTo>
                  <a:lnTo>
                    <a:pt x="353878" y="228600"/>
                  </a:lnTo>
                  <a:lnTo>
                    <a:pt x="352083" y="218440"/>
                  </a:lnTo>
                  <a:close/>
                </a:path>
                <a:path w="532765" h="532129">
                  <a:moveTo>
                    <a:pt x="198643" y="104140"/>
                  </a:moveTo>
                  <a:lnTo>
                    <a:pt x="195180" y="128270"/>
                  </a:lnTo>
                  <a:lnTo>
                    <a:pt x="192308" y="153670"/>
                  </a:lnTo>
                  <a:lnTo>
                    <a:pt x="189993" y="180340"/>
                  </a:lnTo>
                  <a:lnTo>
                    <a:pt x="188203" y="208280"/>
                  </a:lnTo>
                  <a:lnTo>
                    <a:pt x="227551" y="213360"/>
                  </a:lnTo>
                  <a:lnTo>
                    <a:pt x="248255" y="214630"/>
                  </a:lnTo>
                  <a:lnTo>
                    <a:pt x="290620" y="214630"/>
                  </a:lnTo>
                  <a:lnTo>
                    <a:pt x="311138" y="213360"/>
                  </a:lnTo>
                  <a:lnTo>
                    <a:pt x="350177" y="208280"/>
                  </a:lnTo>
                  <a:lnTo>
                    <a:pt x="343062" y="177800"/>
                  </a:lnTo>
                  <a:lnTo>
                    <a:pt x="334209" y="149860"/>
                  </a:lnTo>
                  <a:lnTo>
                    <a:pt x="323747" y="121920"/>
                  </a:lnTo>
                  <a:lnTo>
                    <a:pt x="316202" y="106680"/>
                  </a:lnTo>
                  <a:lnTo>
                    <a:pt x="218646" y="106680"/>
                  </a:lnTo>
                  <a:lnTo>
                    <a:pt x="198643" y="104140"/>
                  </a:lnTo>
                  <a:close/>
                </a:path>
                <a:path w="532765" h="532129">
                  <a:moveTo>
                    <a:pt x="137550" y="83820"/>
                  </a:moveTo>
                  <a:lnTo>
                    <a:pt x="114258" y="83820"/>
                  </a:lnTo>
                  <a:lnTo>
                    <a:pt x="103634" y="101600"/>
                  </a:lnTo>
                  <a:lnTo>
                    <a:pt x="93630" y="121920"/>
                  </a:lnTo>
                  <a:lnTo>
                    <a:pt x="84443" y="143510"/>
                  </a:lnTo>
                  <a:lnTo>
                    <a:pt x="76269" y="165100"/>
                  </a:lnTo>
                  <a:lnTo>
                    <a:pt x="94638" y="177800"/>
                  </a:lnTo>
                  <a:lnTo>
                    <a:pt x="116606" y="187960"/>
                  </a:lnTo>
                  <a:lnTo>
                    <a:pt x="141797" y="196850"/>
                  </a:lnTo>
                  <a:lnTo>
                    <a:pt x="169837" y="204470"/>
                  </a:lnTo>
                  <a:lnTo>
                    <a:pt x="173608" y="176530"/>
                  </a:lnTo>
                  <a:lnTo>
                    <a:pt x="178286" y="151130"/>
                  </a:lnTo>
                  <a:lnTo>
                    <a:pt x="183795" y="125730"/>
                  </a:lnTo>
                  <a:lnTo>
                    <a:pt x="190057" y="102870"/>
                  </a:lnTo>
                  <a:lnTo>
                    <a:pt x="160581" y="95250"/>
                  </a:lnTo>
                  <a:lnTo>
                    <a:pt x="137550" y="83820"/>
                  </a:lnTo>
                  <a:close/>
                </a:path>
                <a:path w="532765" h="532129">
                  <a:moveTo>
                    <a:pt x="459574" y="83820"/>
                  </a:moveTo>
                  <a:lnTo>
                    <a:pt x="343026" y="83820"/>
                  </a:lnTo>
                  <a:lnTo>
                    <a:pt x="337460" y="87630"/>
                  </a:lnTo>
                  <a:lnTo>
                    <a:pt x="331284" y="90170"/>
                  </a:lnTo>
                  <a:lnTo>
                    <a:pt x="324545" y="92710"/>
                  </a:lnTo>
                  <a:lnTo>
                    <a:pt x="317288" y="95250"/>
                  </a:lnTo>
                  <a:lnTo>
                    <a:pt x="333027" y="119380"/>
                  </a:lnTo>
                  <a:lnTo>
                    <a:pt x="346664" y="146050"/>
                  </a:lnTo>
                  <a:lnTo>
                    <a:pt x="357970" y="173990"/>
                  </a:lnTo>
                  <a:lnTo>
                    <a:pt x="366711" y="204470"/>
                  </a:lnTo>
                  <a:lnTo>
                    <a:pt x="376415" y="201930"/>
                  </a:lnTo>
                  <a:lnTo>
                    <a:pt x="385866" y="200660"/>
                  </a:lnTo>
                  <a:lnTo>
                    <a:pt x="395025" y="198120"/>
                  </a:lnTo>
                  <a:lnTo>
                    <a:pt x="403851" y="194310"/>
                  </a:lnTo>
                  <a:lnTo>
                    <a:pt x="521746" y="194310"/>
                  </a:lnTo>
                  <a:lnTo>
                    <a:pt x="515896" y="172720"/>
                  </a:lnTo>
                  <a:lnTo>
                    <a:pt x="496171" y="132080"/>
                  </a:lnTo>
                  <a:lnTo>
                    <a:pt x="469860" y="93980"/>
                  </a:lnTo>
                  <a:lnTo>
                    <a:pt x="459574" y="83820"/>
                  </a:lnTo>
                  <a:close/>
                </a:path>
                <a:path w="532765" h="532129">
                  <a:moveTo>
                    <a:pt x="122488" y="41910"/>
                  </a:moveTo>
                  <a:lnTo>
                    <a:pt x="100599" y="57150"/>
                  </a:lnTo>
                  <a:lnTo>
                    <a:pt x="80425" y="74930"/>
                  </a:lnTo>
                  <a:lnTo>
                    <a:pt x="62118" y="93980"/>
                  </a:lnTo>
                  <a:lnTo>
                    <a:pt x="45831" y="115570"/>
                  </a:lnTo>
                  <a:lnTo>
                    <a:pt x="47085" y="125730"/>
                  </a:lnTo>
                  <a:lnTo>
                    <a:pt x="50761" y="135890"/>
                  </a:lnTo>
                  <a:lnTo>
                    <a:pt x="56728" y="146050"/>
                  </a:lnTo>
                  <a:lnTo>
                    <a:pt x="64856" y="154940"/>
                  </a:lnTo>
                  <a:lnTo>
                    <a:pt x="75520" y="135890"/>
                  </a:lnTo>
                  <a:lnTo>
                    <a:pt x="87452" y="116840"/>
                  </a:lnTo>
                  <a:lnTo>
                    <a:pt x="100437" y="99060"/>
                  </a:lnTo>
                  <a:lnTo>
                    <a:pt x="114258" y="83820"/>
                  </a:lnTo>
                  <a:lnTo>
                    <a:pt x="137550" y="83820"/>
                  </a:lnTo>
                  <a:lnTo>
                    <a:pt x="122562" y="71120"/>
                  </a:lnTo>
                  <a:lnTo>
                    <a:pt x="117211" y="55880"/>
                  </a:lnTo>
                  <a:lnTo>
                    <a:pt x="117211" y="50800"/>
                  </a:lnTo>
                  <a:lnTo>
                    <a:pt x="119053" y="45720"/>
                  </a:lnTo>
                  <a:lnTo>
                    <a:pt x="122488" y="41910"/>
                  </a:lnTo>
                  <a:close/>
                </a:path>
                <a:path w="532765" h="532129">
                  <a:moveTo>
                    <a:pt x="311802" y="97790"/>
                  </a:moveTo>
                  <a:lnTo>
                    <a:pt x="295818" y="101600"/>
                  </a:lnTo>
                  <a:lnTo>
                    <a:pt x="259575" y="106680"/>
                  </a:lnTo>
                  <a:lnTo>
                    <a:pt x="316202" y="106680"/>
                  </a:lnTo>
                  <a:lnTo>
                    <a:pt x="311802" y="97790"/>
                  </a:lnTo>
                  <a:close/>
                </a:path>
                <a:path w="532765" h="532129">
                  <a:moveTo>
                    <a:pt x="423535" y="52070"/>
                  </a:moveTo>
                  <a:lnTo>
                    <a:pt x="209072" y="52070"/>
                  </a:lnTo>
                  <a:lnTo>
                    <a:pt x="207064" y="60960"/>
                  </a:lnTo>
                  <a:lnTo>
                    <a:pt x="205157" y="68580"/>
                  </a:lnTo>
                  <a:lnTo>
                    <a:pt x="203354" y="77470"/>
                  </a:lnTo>
                  <a:lnTo>
                    <a:pt x="201658" y="86360"/>
                  </a:lnTo>
                  <a:lnTo>
                    <a:pt x="216451" y="90170"/>
                  </a:lnTo>
                  <a:lnTo>
                    <a:pt x="232431" y="92710"/>
                  </a:lnTo>
                  <a:lnTo>
                    <a:pt x="249406" y="93980"/>
                  </a:lnTo>
                  <a:lnTo>
                    <a:pt x="288559" y="93980"/>
                  </a:lnTo>
                  <a:lnTo>
                    <a:pt x="308692" y="91440"/>
                  </a:lnTo>
                  <a:lnTo>
                    <a:pt x="304933" y="85090"/>
                  </a:lnTo>
                  <a:lnTo>
                    <a:pt x="301006" y="78740"/>
                  </a:lnTo>
                  <a:lnTo>
                    <a:pt x="296996" y="72390"/>
                  </a:lnTo>
                  <a:lnTo>
                    <a:pt x="448002" y="72390"/>
                  </a:lnTo>
                  <a:lnTo>
                    <a:pt x="437716" y="62230"/>
                  </a:lnTo>
                  <a:lnTo>
                    <a:pt x="423535" y="52070"/>
                  </a:lnTo>
                  <a:close/>
                </a:path>
                <a:path w="532765" h="532129">
                  <a:moveTo>
                    <a:pt x="448002" y="72390"/>
                  </a:moveTo>
                  <a:lnTo>
                    <a:pt x="296996" y="72390"/>
                  </a:lnTo>
                  <a:lnTo>
                    <a:pt x="302734" y="77470"/>
                  </a:lnTo>
                  <a:lnTo>
                    <a:pt x="308241" y="83820"/>
                  </a:lnTo>
                  <a:lnTo>
                    <a:pt x="313466" y="90170"/>
                  </a:lnTo>
                  <a:lnTo>
                    <a:pt x="328933" y="87630"/>
                  </a:lnTo>
                  <a:lnTo>
                    <a:pt x="336167" y="86360"/>
                  </a:lnTo>
                  <a:lnTo>
                    <a:pt x="343026" y="83820"/>
                  </a:lnTo>
                  <a:lnTo>
                    <a:pt x="459574" y="83820"/>
                  </a:lnTo>
                  <a:lnTo>
                    <a:pt x="448002" y="72390"/>
                  </a:lnTo>
                  <a:close/>
                </a:path>
                <a:path w="532765" h="532129">
                  <a:moveTo>
                    <a:pt x="265866" y="0"/>
                  </a:moveTo>
                  <a:lnTo>
                    <a:pt x="240384" y="0"/>
                  </a:lnTo>
                  <a:lnTo>
                    <a:pt x="215587" y="3810"/>
                  </a:lnTo>
                  <a:lnTo>
                    <a:pt x="168466" y="17780"/>
                  </a:lnTo>
                  <a:lnTo>
                    <a:pt x="146571" y="45720"/>
                  </a:lnTo>
                  <a:lnTo>
                    <a:pt x="150062" y="57150"/>
                  </a:lnTo>
                  <a:lnTo>
                    <a:pt x="159979" y="68580"/>
                  </a:lnTo>
                  <a:lnTo>
                    <a:pt x="175487" y="77470"/>
                  </a:lnTo>
                  <a:lnTo>
                    <a:pt x="195753" y="85090"/>
                  </a:lnTo>
                  <a:lnTo>
                    <a:pt x="198910" y="76200"/>
                  </a:lnTo>
                  <a:lnTo>
                    <a:pt x="202188" y="67310"/>
                  </a:lnTo>
                  <a:lnTo>
                    <a:pt x="205578" y="59690"/>
                  </a:lnTo>
                  <a:lnTo>
                    <a:pt x="209072" y="52070"/>
                  </a:lnTo>
                  <a:lnTo>
                    <a:pt x="423535" y="52070"/>
                  </a:lnTo>
                  <a:lnTo>
                    <a:pt x="400492" y="35560"/>
                  </a:lnTo>
                  <a:lnTo>
                    <a:pt x="358940" y="16510"/>
                  </a:lnTo>
                  <a:lnTo>
                    <a:pt x="313814" y="3810"/>
                  </a:lnTo>
                  <a:lnTo>
                    <a:pt x="265866" y="0"/>
                  </a:lnTo>
                  <a:close/>
                </a:path>
              </a:pathLst>
            </a:custGeom>
            <a:solidFill>
              <a:schemeClr val="bg1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27" name="object 3">
              <a:extLst>
                <a:ext uri="{FF2B5EF4-FFF2-40B4-BE49-F238E27FC236}">
                  <a16:creationId xmlns:a16="http://schemas.microsoft.com/office/drawing/2014/main" id="{39074BE0-2ADA-B743-8DF8-292745B4090E}"/>
                </a:ext>
              </a:extLst>
            </p:cNvPr>
            <p:cNvPicPr/>
            <p:nvPr/>
          </p:nvPicPr>
          <p:blipFill>
            <a:blip r:embed="rId2" cstate="print">
              <a:biLevel thresh="25000"/>
            </a:blip>
            <a:stretch>
              <a:fillRect/>
            </a:stretch>
          </p:blipFill>
          <p:spPr>
            <a:xfrm>
              <a:off x="16112597" y="10369328"/>
              <a:ext cx="1525404" cy="488676"/>
            </a:xfrm>
            <a:prstGeom prst="rect">
              <a:avLst/>
            </a:prstGeom>
          </p:spPr>
        </p:pic>
        <p:pic>
          <p:nvPicPr>
            <p:cNvPr id="28" name="object 4">
              <a:extLst>
                <a:ext uri="{FF2B5EF4-FFF2-40B4-BE49-F238E27FC236}">
                  <a16:creationId xmlns:a16="http://schemas.microsoft.com/office/drawing/2014/main" id="{3E03199F-A099-A647-94DD-178F1C805740}"/>
                </a:ext>
              </a:extLst>
            </p:cNvPr>
            <p:cNvPicPr/>
            <p:nvPr/>
          </p:nvPicPr>
          <p:blipFill>
            <a:blip r:embed="rId3" cstate="print">
              <a:biLevel thresh="25000"/>
            </a:blip>
            <a:stretch>
              <a:fillRect/>
            </a:stretch>
          </p:blipFill>
          <p:spPr>
            <a:xfrm>
              <a:off x="18076330" y="10239001"/>
              <a:ext cx="1253469" cy="597036"/>
            </a:xfrm>
            <a:prstGeom prst="rect">
              <a:avLst/>
            </a:prstGeom>
          </p:spPr>
        </p:pic>
      </p:grpSp>
      <p:pic>
        <p:nvPicPr>
          <p:cNvPr id="5" name="Gráfico 4" descr="Pasos de baile con relleno sólido">
            <a:extLst>
              <a:ext uri="{FF2B5EF4-FFF2-40B4-BE49-F238E27FC236}">
                <a16:creationId xmlns:a16="http://schemas.microsoft.com/office/drawing/2014/main" id="{0897527E-F337-5D4F-94F9-7860153AF9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107077" y="2062316"/>
            <a:ext cx="914400" cy="9144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E56639B7-74C8-3C4F-8A7E-80A74B4F1E41}"/>
              </a:ext>
            </a:extLst>
          </p:cNvPr>
          <p:cNvSpPr/>
          <p:nvPr/>
        </p:nvSpPr>
        <p:spPr>
          <a:xfrm>
            <a:off x="-932523" y="494014"/>
            <a:ext cx="2237543" cy="1074020"/>
          </a:xfrm>
          <a:prstGeom prst="rect">
            <a:avLst/>
          </a:pr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shade val="8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" name="object 5">
            <a:extLst>
              <a:ext uri="{FF2B5EF4-FFF2-40B4-BE49-F238E27FC236}">
                <a16:creationId xmlns:a16="http://schemas.microsoft.com/office/drawing/2014/main" id="{9DE1EC06-B277-0F14-76D1-CFB062A86E4C}"/>
              </a:ext>
            </a:extLst>
          </p:cNvPr>
          <p:cNvSpPr txBox="1"/>
          <p:nvPr/>
        </p:nvSpPr>
        <p:spPr>
          <a:xfrm>
            <a:off x="426433" y="271491"/>
            <a:ext cx="7967908" cy="723916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65"/>
              </a:spcBef>
            </a:pPr>
            <a:r>
              <a:rPr lang="es-ES" sz="4400" b="1" spc="-20" dirty="0">
                <a:solidFill>
                  <a:schemeClr val="bg1"/>
                </a:solidFill>
                <a:latin typeface="Exo2-SemiBold"/>
                <a:cs typeface="Exo2-SemiBold"/>
              </a:rPr>
              <a:t>Secuencia de egreso actual</a:t>
            </a:r>
          </a:p>
        </p:txBody>
      </p:sp>
      <p:graphicFrame>
        <p:nvGraphicFramePr>
          <p:cNvPr id="3" name="Diagrama 2">
            <a:extLst>
              <a:ext uri="{FF2B5EF4-FFF2-40B4-BE49-F238E27FC236}">
                <a16:creationId xmlns:a16="http://schemas.microsoft.com/office/drawing/2014/main" id="{DE80304C-59C4-C008-EA55-3B09F798626F}"/>
              </a:ext>
            </a:extLst>
          </p:cNvPr>
          <p:cNvGraphicFramePr/>
          <p:nvPr/>
        </p:nvGraphicFramePr>
        <p:xfrm>
          <a:off x="6122324" y="-18011"/>
          <a:ext cx="6553200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cxnSp>
        <p:nvCxnSpPr>
          <p:cNvPr id="6" name="Elbow Connector 5">
            <a:extLst>
              <a:ext uri="{FF2B5EF4-FFF2-40B4-BE49-F238E27FC236}">
                <a16:creationId xmlns:a16="http://schemas.microsoft.com/office/drawing/2014/main" id="{FE9FFB6D-53E7-4C5C-7F66-FCE3200CE87B}"/>
              </a:ext>
            </a:extLst>
          </p:cNvPr>
          <p:cNvCxnSpPr>
            <a:cxnSpLocks/>
          </p:cNvCxnSpPr>
          <p:nvPr/>
        </p:nvCxnSpPr>
        <p:spPr>
          <a:xfrm>
            <a:off x="7436844" y="2362200"/>
            <a:ext cx="1277277" cy="387670"/>
          </a:xfrm>
          <a:prstGeom prst="bentConnector3">
            <a:avLst>
              <a:gd name="adj1" fmla="val -580"/>
            </a:avLst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Elbow Connector 6">
            <a:extLst>
              <a:ext uri="{FF2B5EF4-FFF2-40B4-BE49-F238E27FC236}">
                <a16:creationId xmlns:a16="http://schemas.microsoft.com/office/drawing/2014/main" id="{595EED81-9B31-9FD6-65EF-F183C463D640}"/>
              </a:ext>
            </a:extLst>
          </p:cNvPr>
          <p:cNvCxnSpPr>
            <a:cxnSpLocks/>
          </p:cNvCxnSpPr>
          <p:nvPr/>
        </p:nvCxnSpPr>
        <p:spPr>
          <a:xfrm flipV="1">
            <a:off x="10028641" y="2362200"/>
            <a:ext cx="1406632" cy="387670"/>
          </a:xfrm>
          <a:prstGeom prst="bentConnector3">
            <a:avLst>
              <a:gd name="adj1" fmla="val 99461"/>
            </a:avLst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Imagen 2" descr="Diagrama&#10;&#10;Descripción generada automáticamente">
            <a:extLst>
              <a:ext uri="{FF2B5EF4-FFF2-40B4-BE49-F238E27FC236}">
                <a16:creationId xmlns:a16="http://schemas.microsoft.com/office/drawing/2014/main" id="{BC344558-89E0-971B-0C6C-B9DC1509DB72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26772" y="1"/>
            <a:ext cx="5177072" cy="68580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7" name="object 5">
            <a:extLst>
              <a:ext uri="{FF2B5EF4-FFF2-40B4-BE49-F238E27FC236}">
                <a16:creationId xmlns:a16="http://schemas.microsoft.com/office/drawing/2014/main" id="{6CC570AA-6329-BDCF-7100-EFCBDE7971A3}"/>
              </a:ext>
            </a:extLst>
          </p:cNvPr>
          <p:cNvSpPr txBox="1"/>
          <p:nvPr/>
        </p:nvSpPr>
        <p:spPr>
          <a:xfrm>
            <a:off x="3301964" y="18011"/>
            <a:ext cx="2915779" cy="1154803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65"/>
              </a:spcBef>
            </a:pPr>
            <a:r>
              <a:rPr lang="es-ES" sz="3600" b="1" spc="-20" dirty="0">
                <a:solidFill>
                  <a:schemeClr val="tx2"/>
                </a:solidFill>
                <a:latin typeface="Exo2-SemiBold"/>
                <a:cs typeface="Exo2-SemiBold"/>
              </a:rPr>
              <a:t>Secuencia de egreso actual</a:t>
            </a:r>
          </a:p>
        </p:txBody>
      </p:sp>
      <p:pic>
        <p:nvPicPr>
          <p:cNvPr id="4" name="Picture 14" descr="Shape, arrow&#10;&#10;Description automatically generated">
            <a:extLst>
              <a:ext uri="{FF2B5EF4-FFF2-40B4-BE49-F238E27FC236}">
                <a16:creationId xmlns:a16="http://schemas.microsoft.com/office/drawing/2014/main" id="{DDF962C0-6469-7CEA-AD49-8D167AFE38E8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4800600"/>
            <a:ext cx="988059" cy="123003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FCC346D-42F5-4764-2EEC-230DF46D908A}"/>
              </a:ext>
            </a:extLst>
          </p:cNvPr>
          <p:cNvSpPr/>
          <p:nvPr/>
        </p:nvSpPr>
        <p:spPr>
          <a:xfrm>
            <a:off x="8685545" y="479630"/>
            <a:ext cx="1426757" cy="6111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509EE25-6157-3193-2BF0-4FC79702672C}"/>
              </a:ext>
            </a:extLst>
          </p:cNvPr>
          <p:cNvSpPr/>
          <p:nvPr/>
        </p:nvSpPr>
        <p:spPr>
          <a:xfrm>
            <a:off x="6648725" y="1090771"/>
            <a:ext cx="5543275" cy="6111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3486D25-7F18-7B3F-FAD3-32F3F4FFCD6A}"/>
              </a:ext>
            </a:extLst>
          </p:cNvPr>
          <p:cNvSpPr/>
          <p:nvPr/>
        </p:nvSpPr>
        <p:spPr>
          <a:xfrm>
            <a:off x="6627285" y="1694833"/>
            <a:ext cx="5543275" cy="7239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D3C80F4-F80C-8BF3-ECB1-B1F9BBDF6248}"/>
              </a:ext>
            </a:extLst>
          </p:cNvPr>
          <p:cNvSpPr/>
          <p:nvPr/>
        </p:nvSpPr>
        <p:spPr>
          <a:xfrm>
            <a:off x="6648725" y="2411914"/>
            <a:ext cx="5543275" cy="6108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F58C1DE-52A2-BF58-0B4C-802E248D8BB9}"/>
              </a:ext>
            </a:extLst>
          </p:cNvPr>
          <p:cNvSpPr/>
          <p:nvPr/>
        </p:nvSpPr>
        <p:spPr>
          <a:xfrm>
            <a:off x="8636469" y="3022811"/>
            <a:ext cx="1426757" cy="6111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471AF55-6874-445E-39CC-3DFA28FB8D44}"/>
              </a:ext>
            </a:extLst>
          </p:cNvPr>
          <p:cNvSpPr/>
          <p:nvPr/>
        </p:nvSpPr>
        <p:spPr>
          <a:xfrm>
            <a:off x="8636469" y="3626873"/>
            <a:ext cx="1426757" cy="6396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BE15AB6-53EF-10E2-0314-028C1F98C022}"/>
              </a:ext>
            </a:extLst>
          </p:cNvPr>
          <p:cNvSpPr/>
          <p:nvPr/>
        </p:nvSpPr>
        <p:spPr>
          <a:xfrm>
            <a:off x="8659839" y="4273396"/>
            <a:ext cx="1426757" cy="6396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A3C8E10-AE0E-DA79-BC2E-934F509AEB56}"/>
              </a:ext>
            </a:extLst>
          </p:cNvPr>
          <p:cNvSpPr/>
          <p:nvPr/>
        </p:nvSpPr>
        <p:spPr>
          <a:xfrm>
            <a:off x="8669774" y="4919919"/>
            <a:ext cx="1426757" cy="6396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7864C3D-D56B-A976-9510-D05B0F5F257E}"/>
              </a:ext>
            </a:extLst>
          </p:cNvPr>
          <p:cNvSpPr/>
          <p:nvPr/>
        </p:nvSpPr>
        <p:spPr>
          <a:xfrm>
            <a:off x="8636468" y="5566442"/>
            <a:ext cx="1426757" cy="6396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646A346-C4D3-5DE6-27B1-8EB9EB37BE1F}"/>
              </a:ext>
            </a:extLst>
          </p:cNvPr>
          <p:cNvSpPr/>
          <p:nvPr/>
        </p:nvSpPr>
        <p:spPr>
          <a:xfrm>
            <a:off x="7733846" y="6205886"/>
            <a:ext cx="3231999" cy="6396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941308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upo 24">
            <a:extLst>
              <a:ext uri="{FF2B5EF4-FFF2-40B4-BE49-F238E27FC236}">
                <a16:creationId xmlns:a16="http://schemas.microsoft.com/office/drawing/2014/main" id="{5D93D3E9-88A4-2948-9EFB-943807D66F53}"/>
              </a:ext>
            </a:extLst>
          </p:cNvPr>
          <p:cNvGrpSpPr/>
          <p:nvPr/>
        </p:nvGrpSpPr>
        <p:grpSpPr>
          <a:xfrm>
            <a:off x="8454180" y="381000"/>
            <a:ext cx="3567297" cy="596347"/>
            <a:chOff x="15515856" y="10239001"/>
            <a:chExt cx="3813943" cy="637579"/>
          </a:xfrm>
        </p:grpSpPr>
        <p:sp>
          <p:nvSpPr>
            <p:cNvPr id="26" name="object 2">
              <a:extLst>
                <a:ext uri="{FF2B5EF4-FFF2-40B4-BE49-F238E27FC236}">
                  <a16:creationId xmlns:a16="http://schemas.microsoft.com/office/drawing/2014/main" id="{0B80F303-FFD4-F94F-8E47-F53F4E625410}"/>
                </a:ext>
              </a:extLst>
            </p:cNvPr>
            <p:cNvSpPr/>
            <p:nvPr/>
          </p:nvSpPr>
          <p:spPr>
            <a:xfrm>
              <a:off x="15515856" y="10344450"/>
              <a:ext cx="532765" cy="532130"/>
            </a:xfrm>
            <a:custGeom>
              <a:avLst/>
              <a:gdLst/>
              <a:ahLst/>
              <a:cxnLst/>
              <a:rect l="l" t="t" r="r" b="b"/>
              <a:pathLst>
                <a:path w="532765" h="532129">
                  <a:moveTo>
                    <a:pt x="104981" y="478790"/>
                  </a:moveTo>
                  <a:lnTo>
                    <a:pt x="140488" y="501650"/>
                  </a:lnTo>
                  <a:lnTo>
                    <a:pt x="179541" y="518160"/>
                  </a:lnTo>
                  <a:lnTo>
                    <a:pt x="221535" y="529590"/>
                  </a:lnTo>
                  <a:lnTo>
                    <a:pt x="265866" y="532130"/>
                  </a:lnTo>
                  <a:lnTo>
                    <a:pt x="313814" y="528320"/>
                  </a:lnTo>
                  <a:lnTo>
                    <a:pt x="358940" y="515620"/>
                  </a:lnTo>
                  <a:lnTo>
                    <a:pt x="378331" y="506730"/>
                  </a:lnTo>
                  <a:lnTo>
                    <a:pt x="199166" y="506730"/>
                  </a:lnTo>
                  <a:lnTo>
                    <a:pt x="196423" y="500380"/>
                  </a:lnTo>
                  <a:lnTo>
                    <a:pt x="193868" y="492760"/>
                  </a:lnTo>
                  <a:lnTo>
                    <a:pt x="191439" y="486410"/>
                  </a:lnTo>
                  <a:lnTo>
                    <a:pt x="160219" y="486410"/>
                  </a:lnTo>
                  <a:lnTo>
                    <a:pt x="140867" y="483870"/>
                  </a:lnTo>
                  <a:lnTo>
                    <a:pt x="122406" y="482600"/>
                  </a:lnTo>
                  <a:lnTo>
                    <a:pt x="104981" y="478790"/>
                  </a:lnTo>
                  <a:close/>
                </a:path>
                <a:path w="532765" h="532129">
                  <a:moveTo>
                    <a:pt x="453145" y="454660"/>
                  </a:moveTo>
                  <a:lnTo>
                    <a:pt x="316733" y="454660"/>
                  </a:lnTo>
                  <a:lnTo>
                    <a:pt x="294169" y="467360"/>
                  </a:lnTo>
                  <a:lnTo>
                    <a:pt x="265803" y="476250"/>
                  </a:lnTo>
                  <a:lnTo>
                    <a:pt x="232694" y="482600"/>
                  </a:lnTo>
                  <a:lnTo>
                    <a:pt x="195899" y="486410"/>
                  </a:lnTo>
                  <a:lnTo>
                    <a:pt x="196904" y="492760"/>
                  </a:lnTo>
                  <a:lnTo>
                    <a:pt x="199166" y="506730"/>
                  </a:lnTo>
                  <a:lnTo>
                    <a:pt x="378331" y="506730"/>
                  </a:lnTo>
                  <a:lnTo>
                    <a:pt x="400492" y="496570"/>
                  </a:lnTo>
                  <a:lnTo>
                    <a:pt x="437716" y="469900"/>
                  </a:lnTo>
                  <a:lnTo>
                    <a:pt x="453145" y="454660"/>
                  </a:lnTo>
                  <a:close/>
                </a:path>
                <a:path w="532765" h="532129">
                  <a:moveTo>
                    <a:pt x="357517" y="349250"/>
                  </a:moveTo>
                  <a:lnTo>
                    <a:pt x="325213" y="359410"/>
                  </a:lnTo>
                  <a:lnTo>
                    <a:pt x="289150" y="365760"/>
                  </a:lnTo>
                  <a:lnTo>
                    <a:pt x="249974" y="370840"/>
                  </a:lnTo>
                  <a:lnTo>
                    <a:pt x="208328" y="372110"/>
                  </a:lnTo>
                  <a:lnTo>
                    <a:pt x="186737" y="372110"/>
                  </a:lnTo>
                  <a:lnTo>
                    <a:pt x="187767" y="397510"/>
                  </a:lnTo>
                  <a:lnTo>
                    <a:pt x="189245" y="422910"/>
                  </a:lnTo>
                  <a:lnTo>
                    <a:pt x="191225" y="447040"/>
                  </a:lnTo>
                  <a:lnTo>
                    <a:pt x="193763" y="469900"/>
                  </a:lnTo>
                  <a:lnTo>
                    <a:pt x="205061" y="471170"/>
                  </a:lnTo>
                  <a:lnTo>
                    <a:pt x="210988" y="471170"/>
                  </a:lnTo>
                  <a:lnTo>
                    <a:pt x="240115" y="469900"/>
                  </a:lnTo>
                  <a:lnTo>
                    <a:pt x="267701" y="466090"/>
                  </a:lnTo>
                  <a:lnTo>
                    <a:pt x="293367" y="461010"/>
                  </a:lnTo>
                  <a:lnTo>
                    <a:pt x="316733" y="454660"/>
                  </a:lnTo>
                  <a:lnTo>
                    <a:pt x="453145" y="454660"/>
                  </a:lnTo>
                  <a:lnTo>
                    <a:pt x="469860" y="438150"/>
                  </a:lnTo>
                  <a:lnTo>
                    <a:pt x="481261" y="421640"/>
                  </a:lnTo>
                  <a:lnTo>
                    <a:pt x="344146" y="421640"/>
                  </a:lnTo>
                  <a:lnTo>
                    <a:pt x="348560" y="403860"/>
                  </a:lnTo>
                  <a:lnTo>
                    <a:pt x="352265" y="386080"/>
                  </a:lnTo>
                  <a:lnTo>
                    <a:pt x="355253" y="368300"/>
                  </a:lnTo>
                  <a:lnTo>
                    <a:pt x="357517" y="349250"/>
                  </a:lnTo>
                  <a:close/>
                </a:path>
                <a:path w="532765" h="532129">
                  <a:moveTo>
                    <a:pt x="5109" y="322580"/>
                  </a:moveTo>
                  <a:lnTo>
                    <a:pt x="21787" y="373380"/>
                  </a:lnTo>
                  <a:lnTo>
                    <a:pt x="48029" y="420370"/>
                  </a:lnTo>
                  <a:lnTo>
                    <a:pt x="103677" y="454660"/>
                  </a:lnTo>
                  <a:lnTo>
                    <a:pt x="141452" y="464820"/>
                  </a:lnTo>
                  <a:lnTo>
                    <a:pt x="186214" y="469900"/>
                  </a:lnTo>
                  <a:lnTo>
                    <a:pt x="180342" y="447040"/>
                  </a:lnTo>
                  <a:lnTo>
                    <a:pt x="178257" y="436880"/>
                  </a:lnTo>
                  <a:lnTo>
                    <a:pt x="95766" y="436880"/>
                  </a:lnTo>
                  <a:lnTo>
                    <a:pt x="82140" y="416560"/>
                  </a:lnTo>
                  <a:lnTo>
                    <a:pt x="69619" y="393700"/>
                  </a:lnTo>
                  <a:lnTo>
                    <a:pt x="58597" y="370840"/>
                  </a:lnTo>
                  <a:lnTo>
                    <a:pt x="49464" y="345440"/>
                  </a:lnTo>
                  <a:lnTo>
                    <a:pt x="36745" y="340360"/>
                  </a:lnTo>
                  <a:lnTo>
                    <a:pt x="25060" y="335280"/>
                  </a:lnTo>
                  <a:lnTo>
                    <a:pt x="14488" y="328930"/>
                  </a:lnTo>
                  <a:lnTo>
                    <a:pt x="5109" y="322580"/>
                  </a:lnTo>
                  <a:close/>
                </a:path>
                <a:path w="532765" h="532129">
                  <a:moveTo>
                    <a:pt x="66458" y="351790"/>
                  </a:moveTo>
                  <a:lnTo>
                    <a:pt x="72544" y="374650"/>
                  </a:lnTo>
                  <a:lnTo>
                    <a:pt x="79655" y="396240"/>
                  </a:lnTo>
                  <a:lnTo>
                    <a:pt x="87495" y="416560"/>
                  </a:lnTo>
                  <a:lnTo>
                    <a:pt x="95766" y="436880"/>
                  </a:lnTo>
                  <a:lnTo>
                    <a:pt x="178257" y="436880"/>
                  </a:lnTo>
                  <a:lnTo>
                    <a:pt x="175391" y="422910"/>
                  </a:lnTo>
                  <a:lnTo>
                    <a:pt x="171364" y="397510"/>
                  </a:lnTo>
                  <a:lnTo>
                    <a:pt x="168267" y="370840"/>
                  </a:lnTo>
                  <a:lnTo>
                    <a:pt x="140462" y="368300"/>
                  </a:lnTo>
                  <a:lnTo>
                    <a:pt x="114072" y="364490"/>
                  </a:lnTo>
                  <a:lnTo>
                    <a:pt x="89328" y="358140"/>
                  </a:lnTo>
                  <a:lnTo>
                    <a:pt x="66458" y="351790"/>
                  </a:lnTo>
                  <a:close/>
                </a:path>
                <a:path w="532765" h="532129">
                  <a:moveTo>
                    <a:pt x="524843" y="326390"/>
                  </a:moveTo>
                  <a:lnTo>
                    <a:pt x="404553" y="326390"/>
                  </a:lnTo>
                  <a:lnTo>
                    <a:pt x="396888" y="331470"/>
                  </a:lnTo>
                  <a:lnTo>
                    <a:pt x="388570" y="336550"/>
                  </a:lnTo>
                  <a:lnTo>
                    <a:pt x="379634" y="340360"/>
                  </a:lnTo>
                  <a:lnTo>
                    <a:pt x="370114" y="345440"/>
                  </a:lnTo>
                  <a:lnTo>
                    <a:pt x="365469" y="365760"/>
                  </a:lnTo>
                  <a:lnTo>
                    <a:pt x="359553" y="384810"/>
                  </a:lnTo>
                  <a:lnTo>
                    <a:pt x="352425" y="403860"/>
                  </a:lnTo>
                  <a:lnTo>
                    <a:pt x="344146" y="421640"/>
                  </a:lnTo>
                  <a:lnTo>
                    <a:pt x="481261" y="421640"/>
                  </a:lnTo>
                  <a:lnTo>
                    <a:pt x="496171" y="400050"/>
                  </a:lnTo>
                  <a:lnTo>
                    <a:pt x="515896" y="359410"/>
                  </a:lnTo>
                  <a:lnTo>
                    <a:pt x="524843" y="326390"/>
                  </a:lnTo>
                  <a:close/>
                </a:path>
                <a:path w="532765" h="532129">
                  <a:moveTo>
                    <a:pt x="187041" y="232410"/>
                  </a:moveTo>
                  <a:lnTo>
                    <a:pt x="186467" y="250190"/>
                  </a:lnTo>
                  <a:lnTo>
                    <a:pt x="186093" y="265430"/>
                  </a:lnTo>
                  <a:lnTo>
                    <a:pt x="185873" y="280670"/>
                  </a:lnTo>
                  <a:lnTo>
                    <a:pt x="185778" y="316230"/>
                  </a:lnTo>
                  <a:lnTo>
                    <a:pt x="185890" y="330200"/>
                  </a:lnTo>
                  <a:lnTo>
                    <a:pt x="186008" y="339090"/>
                  </a:lnTo>
                  <a:lnTo>
                    <a:pt x="186119" y="345440"/>
                  </a:lnTo>
                  <a:lnTo>
                    <a:pt x="235359" y="349250"/>
                  </a:lnTo>
                  <a:lnTo>
                    <a:pt x="280415" y="349250"/>
                  </a:lnTo>
                  <a:lnTo>
                    <a:pt x="333521" y="344170"/>
                  </a:lnTo>
                  <a:lnTo>
                    <a:pt x="358366" y="339090"/>
                  </a:lnTo>
                  <a:lnTo>
                    <a:pt x="359421" y="320040"/>
                  </a:lnTo>
                  <a:lnTo>
                    <a:pt x="359638" y="306070"/>
                  </a:lnTo>
                  <a:lnTo>
                    <a:pt x="359527" y="293370"/>
                  </a:lnTo>
                  <a:lnTo>
                    <a:pt x="356774" y="250190"/>
                  </a:lnTo>
                  <a:lnTo>
                    <a:pt x="208453" y="234950"/>
                  </a:lnTo>
                  <a:lnTo>
                    <a:pt x="187041" y="232410"/>
                  </a:lnTo>
                  <a:close/>
                </a:path>
                <a:path w="532765" h="532129">
                  <a:moveTo>
                    <a:pt x="66280" y="200660"/>
                  </a:moveTo>
                  <a:lnTo>
                    <a:pt x="59487" y="238760"/>
                  </a:lnTo>
                  <a:lnTo>
                    <a:pt x="57166" y="285750"/>
                  </a:lnTo>
                  <a:lnTo>
                    <a:pt x="57517" y="293370"/>
                  </a:lnTo>
                  <a:lnTo>
                    <a:pt x="107305" y="328930"/>
                  </a:lnTo>
                  <a:lnTo>
                    <a:pt x="166099" y="342900"/>
                  </a:lnTo>
                  <a:lnTo>
                    <a:pt x="165395" y="328930"/>
                  </a:lnTo>
                  <a:lnTo>
                    <a:pt x="165040" y="320040"/>
                  </a:lnTo>
                  <a:lnTo>
                    <a:pt x="164801" y="309880"/>
                  </a:lnTo>
                  <a:lnTo>
                    <a:pt x="164686" y="300990"/>
                  </a:lnTo>
                  <a:lnTo>
                    <a:pt x="164799" y="278130"/>
                  </a:lnTo>
                  <a:lnTo>
                    <a:pt x="165293" y="261620"/>
                  </a:lnTo>
                  <a:lnTo>
                    <a:pt x="166109" y="246380"/>
                  </a:lnTo>
                  <a:lnTo>
                    <a:pt x="167240" y="231140"/>
                  </a:lnTo>
                  <a:lnTo>
                    <a:pt x="137735" y="226060"/>
                  </a:lnTo>
                  <a:lnTo>
                    <a:pt x="110788" y="218440"/>
                  </a:lnTo>
                  <a:lnTo>
                    <a:pt x="86828" y="210820"/>
                  </a:lnTo>
                  <a:lnTo>
                    <a:pt x="66280" y="200660"/>
                  </a:lnTo>
                  <a:close/>
                </a:path>
                <a:path w="532765" h="532129">
                  <a:moveTo>
                    <a:pt x="521746" y="194310"/>
                  </a:moveTo>
                  <a:lnTo>
                    <a:pt x="403851" y="194310"/>
                  </a:lnTo>
                  <a:lnTo>
                    <a:pt x="396104" y="199390"/>
                  </a:lnTo>
                  <a:lnTo>
                    <a:pt x="387594" y="204470"/>
                  </a:lnTo>
                  <a:lnTo>
                    <a:pt x="378367" y="208280"/>
                  </a:lnTo>
                  <a:lnTo>
                    <a:pt x="368470" y="212090"/>
                  </a:lnTo>
                  <a:lnTo>
                    <a:pt x="370408" y="222250"/>
                  </a:lnTo>
                  <a:lnTo>
                    <a:pt x="372067" y="232410"/>
                  </a:lnTo>
                  <a:lnTo>
                    <a:pt x="373435" y="242570"/>
                  </a:lnTo>
                  <a:lnTo>
                    <a:pt x="374501" y="252730"/>
                  </a:lnTo>
                  <a:lnTo>
                    <a:pt x="375660" y="273050"/>
                  </a:lnTo>
                  <a:lnTo>
                    <a:pt x="375646" y="290830"/>
                  </a:lnTo>
                  <a:lnTo>
                    <a:pt x="375532" y="297180"/>
                  </a:lnTo>
                  <a:lnTo>
                    <a:pt x="374221" y="316230"/>
                  </a:lnTo>
                  <a:lnTo>
                    <a:pt x="371601" y="336550"/>
                  </a:lnTo>
                  <a:lnTo>
                    <a:pt x="388505" y="331470"/>
                  </a:lnTo>
                  <a:lnTo>
                    <a:pt x="404553" y="326390"/>
                  </a:lnTo>
                  <a:lnTo>
                    <a:pt x="524843" y="326390"/>
                  </a:lnTo>
                  <a:lnTo>
                    <a:pt x="528284" y="313690"/>
                  </a:lnTo>
                  <a:lnTo>
                    <a:pt x="532580" y="265430"/>
                  </a:lnTo>
                  <a:lnTo>
                    <a:pt x="528284" y="218440"/>
                  </a:lnTo>
                  <a:lnTo>
                    <a:pt x="521746" y="194310"/>
                  </a:lnTo>
                  <a:close/>
                </a:path>
                <a:path w="532765" h="532129">
                  <a:moveTo>
                    <a:pt x="26763" y="148590"/>
                  </a:moveTo>
                  <a:lnTo>
                    <a:pt x="16687" y="171450"/>
                  </a:lnTo>
                  <a:lnTo>
                    <a:pt x="8791" y="195580"/>
                  </a:lnTo>
                  <a:lnTo>
                    <a:pt x="3190" y="219710"/>
                  </a:lnTo>
                  <a:lnTo>
                    <a:pt x="0" y="246380"/>
                  </a:lnTo>
                  <a:lnTo>
                    <a:pt x="4475" y="260350"/>
                  </a:lnTo>
                  <a:lnTo>
                    <a:pt x="12629" y="273050"/>
                  </a:lnTo>
                  <a:lnTo>
                    <a:pt x="24208" y="285750"/>
                  </a:lnTo>
                  <a:lnTo>
                    <a:pt x="38962" y="297180"/>
                  </a:lnTo>
                  <a:lnTo>
                    <a:pt x="38289" y="290830"/>
                  </a:lnTo>
                  <a:lnTo>
                    <a:pt x="37801" y="284480"/>
                  </a:lnTo>
                  <a:lnTo>
                    <a:pt x="37502" y="278130"/>
                  </a:lnTo>
                  <a:lnTo>
                    <a:pt x="37402" y="270510"/>
                  </a:lnTo>
                  <a:lnTo>
                    <a:pt x="38299" y="250190"/>
                  </a:lnTo>
                  <a:lnTo>
                    <a:pt x="40904" y="229870"/>
                  </a:lnTo>
                  <a:lnTo>
                    <a:pt x="45088" y="209550"/>
                  </a:lnTo>
                  <a:lnTo>
                    <a:pt x="50720" y="190500"/>
                  </a:lnTo>
                  <a:lnTo>
                    <a:pt x="40486" y="180340"/>
                  </a:lnTo>
                  <a:lnTo>
                    <a:pt x="32927" y="171450"/>
                  </a:lnTo>
                  <a:lnTo>
                    <a:pt x="28243" y="160020"/>
                  </a:lnTo>
                  <a:lnTo>
                    <a:pt x="26637" y="149860"/>
                  </a:lnTo>
                  <a:lnTo>
                    <a:pt x="26763" y="148590"/>
                  </a:lnTo>
                  <a:close/>
                </a:path>
                <a:path w="532765" h="532129">
                  <a:moveTo>
                    <a:pt x="352083" y="218440"/>
                  </a:moveTo>
                  <a:lnTo>
                    <a:pt x="325190" y="224790"/>
                  </a:lnTo>
                  <a:lnTo>
                    <a:pt x="295689" y="229870"/>
                  </a:lnTo>
                  <a:lnTo>
                    <a:pt x="264018" y="233680"/>
                  </a:lnTo>
                  <a:lnTo>
                    <a:pt x="230610" y="234950"/>
                  </a:lnTo>
                  <a:lnTo>
                    <a:pt x="354748" y="234950"/>
                  </a:lnTo>
                  <a:lnTo>
                    <a:pt x="353878" y="228600"/>
                  </a:lnTo>
                  <a:lnTo>
                    <a:pt x="352083" y="218440"/>
                  </a:lnTo>
                  <a:close/>
                </a:path>
                <a:path w="532765" h="532129">
                  <a:moveTo>
                    <a:pt x="198643" y="104140"/>
                  </a:moveTo>
                  <a:lnTo>
                    <a:pt x="195180" y="128270"/>
                  </a:lnTo>
                  <a:lnTo>
                    <a:pt x="192308" y="153670"/>
                  </a:lnTo>
                  <a:lnTo>
                    <a:pt x="189993" y="180340"/>
                  </a:lnTo>
                  <a:lnTo>
                    <a:pt x="188203" y="208280"/>
                  </a:lnTo>
                  <a:lnTo>
                    <a:pt x="227551" y="213360"/>
                  </a:lnTo>
                  <a:lnTo>
                    <a:pt x="248255" y="214630"/>
                  </a:lnTo>
                  <a:lnTo>
                    <a:pt x="290620" y="214630"/>
                  </a:lnTo>
                  <a:lnTo>
                    <a:pt x="311138" y="213360"/>
                  </a:lnTo>
                  <a:lnTo>
                    <a:pt x="350177" y="208280"/>
                  </a:lnTo>
                  <a:lnTo>
                    <a:pt x="343062" y="177800"/>
                  </a:lnTo>
                  <a:lnTo>
                    <a:pt x="334209" y="149860"/>
                  </a:lnTo>
                  <a:lnTo>
                    <a:pt x="323747" y="121920"/>
                  </a:lnTo>
                  <a:lnTo>
                    <a:pt x="316202" y="106680"/>
                  </a:lnTo>
                  <a:lnTo>
                    <a:pt x="218646" y="106680"/>
                  </a:lnTo>
                  <a:lnTo>
                    <a:pt x="198643" y="104140"/>
                  </a:lnTo>
                  <a:close/>
                </a:path>
                <a:path w="532765" h="532129">
                  <a:moveTo>
                    <a:pt x="137550" y="83820"/>
                  </a:moveTo>
                  <a:lnTo>
                    <a:pt x="114258" y="83820"/>
                  </a:lnTo>
                  <a:lnTo>
                    <a:pt x="103634" y="101600"/>
                  </a:lnTo>
                  <a:lnTo>
                    <a:pt x="93630" y="121920"/>
                  </a:lnTo>
                  <a:lnTo>
                    <a:pt x="84443" y="143510"/>
                  </a:lnTo>
                  <a:lnTo>
                    <a:pt x="76269" y="165100"/>
                  </a:lnTo>
                  <a:lnTo>
                    <a:pt x="94638" y="177800"/>
                  </a:lnTo>
                  <a:lnTo>
                    <a:pt x="116606" y="187960"/>
                  </a:lnTo>
                  <a:lnTo>
                    <a:pt x="141797" y="196850"/>
                  </a:lnTo>
                  <a:lnTo>
                    <a:pt x="169837" y="204470"/>
                  </a:lnTo>
                  <a:lnTo>
                    <a:pt x="173608" y="176530"/>
                  </a:lnTo>
                  <a:lnTo>
                    <a:pt x="178286" y="151130"/>
                  </a:lnTo>
                  <a:lnTo>
                    <a:pt x="183795" y="125730"/>
                  </a:lnTo>
                  <a:lnTo>
                    <a:pt x="190057" y="102870"/>
                  </a:lnTo>
                  <a:lnTo>
                    <a:pt x="160581" y="95250"/>
                  </a:lnTo>
                  <a:lnTo>
                    <a:pt x="137550" y="83820"/>
                  </a:lnTo>
                  <a:close/>
                </a:path>
                <a:path w="532765" h="532129">
                  <a:moveTo>
                    <a:pt x="459574" y="83820"/>
                  </a:moveTo>
                  <a:lnTo>
                    <a:pt x="343026" y="83820"/>
                  </a:lnTo>
                  <a:lnTo>
                    <a:pt x="337460" y="87630"/>
                  </a:lnTo>
                  <a:lnTo>
                    <a:pt x="331284" y="90170"/>
                  </a:lnTo>
                  <a:lnTo>
                    <a:pt x="324545" y="92710"/>
                  </a:lnTo>
                  <a:lnTo>
                    <a:pt x="317288" y="95250"/>
                  </a:lnTo>
                  <a:lnTo>
                    <a:pt x="333027" y="119380"/>
                  </a:lnTo>
                  <a:lnTo>
                    <a:pt x="346664" y="146050"/>
                  </a:lnTo>
                  <a:lnTo>
                    <a:pt x="357970" y="173990"/>
                  </a:lnTo>
                  <a:lnTo>
                    <a:pt x="366711" y="204470"/>
                  </a:lnTo>
                  <a:lnTo>
                    <a:pt x="376415" y="201930"/>
                  </a:lnTo>
                  <a:lnTo>
                    <a:pt x="385866" y="200660"/>
                  </a:lnTo>
                  <a:lnTo>
                    <a:pt x="395025" y="198120"/>
                  </a:lnTo>
                  <a:lnTo>
                    <a:pt x="403851" y="194310"/>
                  </a:lnTo>
                  <a:lnTo>
                    <a:pt x="521746" y="194310"/>
                  </a:lnTo>
                  <a:lnTo>
                    <a:pt x="515896" y="172720"/>
                  </a:lnTo>
                  <a:lnTo>
                    <a:pt x="496171" y="132080"/>
                  </a:lnTo>
                  <a:lnTo>
                    <a:pt x="469860" y="93980"/>
                  </a:lnTo>
                  <a:lnTo>
                    <a:pt x="459574" y="83820"/>
                  </a:lnTo>
                  <a:close/>
                </a:path>
                <a:path w="532765" h="532129">
                  <a:moveTo>
                    <a:pt x="122488" y="41910"/>
                  </a:moveTo>
                  <a:lnTo>
                    <a:pt x="100599" y="57150"/>
                  </a:lnTo>
                  <a:lnTo>
                    <a:pt x="80425" y="74930"/>
                  </a:lnTo>
                  <a:lnTo>
                    <a:pt x="62118" y="93980"/>
                  </a:lnTo>
                  <a:lnTo>
                    <a:pt x="45831" y="115570"/>
                  </a:lnTo>
                  <a:lnTo>
                    <a:pt x="47085" y="125730"/>
                  </a:lnTo>
                  <a:lnTo>
                    <a:pt x="50761" y="135890"/>
                  </a:lnTo>
                  <a:lnTo>
                    <a:pt x="56728" y="146050"/>
                  </a:lnTo>
                  <a:lnTo>
                    <a:pt x="64856" y="154940"/>
                  </a:lnTo>
                  <a:lnTo>
                    <a:pt x="75520" y="135890"/>
                  </a:lnTo>
                  <a:lnTo>
                    <a:pt x="87452" y="116840"/>
                  </a:lnTo>
                  <a:lnTo>
                    <a:pt x="100437" y="99060"/>
                  </a:lnTo>
                  <a:lnTo>
                    <a:pt x="114258" y="83820"/>
                  </a:lnTo>
                  <a:lnTo>
                    <a:pt x="137550" y="83820"/>
                  </a:lnTo>
                  <a:lnTo>
                    <a:pt x="122562" y="71120"/>
                  </a:lnTo>
                  <a:lnTo>
                    <a:pt x="117211" y="55880"/>
                  </a:lnTo>
                  <a:lnTo>
                    <a:pt x="117211" y="50800"/>
                  </a:lnTo>
                  <a:lnTo>
                    <a:pt x="119053" y="45720"/>
                  </a:lnTo>
                  <a:lnTo>
                    <a:pt x="122488" y="41910"/>
                  </a:lnTo>
                  <a:close/>
                </a:path>
                <a:path w="532765" h="532129">
                  <a:moveTo>
                    <a:pt x="311802" y="97790"/>
                  </a:moveTo>
                  <a:lnTo>
                    <a:pt x="295818" y="101600"/>
                  </a:lnTo>
                  <a:lnTo>
                    <a:pt x="259575" y="106680"/>
                  </a:lnTo>
                  <a:lnTo>
                    <a:pt x="316202" y="106680"/>
                  </a:lnTo>
                  <a:lnTo>
                    <a:pt x="311802" y="97790"/>
                  </a:lnTo>
                  <a:close/>
                </a:path>
                <a:path w="532765" h="532129">
                  <a:moveTo>
                    <a:pt x="423535" y="52070"/>
                  </a:moveTo>
                  <a:lnTo>
                    <a:pt x="209072" y="52070"/>
                  </a:lnTo>
                  <a:lnTo>
                    <a:pt x="207064" y="60960"/>
                  </a:lnTo>
                  <a:lnTo>
                    <a:pt x="205157" y="68580"/>
                  </a:lnTo>
                  <a:lnTo>
                    <a:pt x="203354" y="77470"/>
                  </a:lnTo>
                  <a:lnTo>
                    <a:pt x="201658" y="86360"/>
                  </a:lnTo>
                  <a:lnTo>
                    <a:pt x="216451" y="90170"/>
                  </a:lnTo>
                  <a:lnTo>
                    <a:pt x="232431" y="92710"/>
                  </a:lnTo>
                  <a:lnTo>
                    <a:pt x="249406" y="93980"/>
                  </a:lnTo>
                  <a:lnTo>
                    <a:pt x="288559" y="93980"/>
                  </a:lnTo>
                  <a:lnTo>
                    <a:pt x="308692" y="91440"/>
                  </a:lnTo>
                  <a:lnTo>
                    <a:pt x="304933" y="85090"/>
                  </a:lnTo>
                  <a:lnTo>
                    <a:pt x="301006" y="78740"/>
                  </a:lnTo>
                  <a:lnTo>
                    <a:pt x="296996" y="72390"/>
                  </a:lnTo>
                  <a:lnTo>
                    <a:pt x="448002" y="72390"/>
                  </a:lnTo>
                  <a:lnTo>
                    <a:pt x="437716" y="62230"/>
                  </a:lnTo>
                  <a:lnTo>
                    <a:pt x="423535" y="52070"/>
                  </a:lnTo>
                  <a:close/>
                </a:path>
                <a:path w="532765" h="532129">
                  <a:moveTo>
                    <a:pt x="448002" y="72390"/>
                  </a:moveTo>
                  <a:lnTo>
                    <a:pt x="296996" y="72390"/>
                  </a:lnTo>
                  <a:lnTo>
                    <a:pt x="302734" y="77470"/>
                  </a:lnTo>
                  <a:lnTo>
                    <a:pt x="308241" y="83820"/>
                  </a:lnTo>
                  <a:lnTo>
                    <a:pt x="313466" y="90170"/>
                  </a:lnTo>
                  <a:lnTo>
                    <a:pt x="328933" y="87630"/>
                  </a:lnTo>
                  <a:lnTo>
                    <a:pt x="336167" y="86360"/>
                  </a:lnTo>
                  <a:lnTo>
                    <a:pt x="343026" y="83820"/>
                  </a:lnTo>
                  <a:lnTo>
                    <a:pt x="459574" y="83820"/>
                  </a:lnTo>
                  <a:lnTo>
                    <a:pt x="448002" y="72390"/>
                  </a:lnTo>
                  <a:close/>
                </a:path>
                <a:path w="532765" h="532129">
                  <a:moveTo>
                    <a:pt x="265866" y="0"/>
                  </a:moveTo>
                  <a:lnTo>
                    <a:pt x="240384" y="0"/>
                  </a:lnTo>
                  <a:lnTo>
                    <a:pt x="215587" y="3810"/>
                  </a:lnTo>
                  <a:lnTo>
                    <a:pt x="168466" y="17780"/>
                  </a:lnTo>
                  <a:lnTo>
                    <a:pt x="146571" y="45720"/>
                  </a:lnTo>
                  <a:lnTo>
                    <a:pt x="150062" y="57150"/>
                  </a:lnTo>
                  <a:lnTo>
                    <a:pt x="159979" y="68580"/>
                  </a:lnTo>
                  <a:lnTo>
                    <a:pt x="175487" y="77470"/>
                  </a:lnTo>
                  <a:lnTo>
                    <a:pt x="195753" y="85090"/>
                  </a:lnTo>
                  <a:lnTo>
                    <a:pt x="198910" y="76200"/>
                  </a:lnTo>
                  <a:lnTo>
                    <a:pt x="202188" y="67310"/>
                  </a:lnTo>
                  <a:lnTo>
                    <a:pt x="205578" y="59690"/>
                  </a:lnTo>
                  <a:lnTo>
                    <a:pt x="209072" y="52070"/>
                  </a:lnTo>
                  <a:lnTo>
                    <a:pt x="423535" y="52070"/>
                  </a:lnTo>
                  <a:lnTo>
                    <a:pt x="400492" y="35560"/>
                  </a:lnTo>
                  <a:lnTo>
                    <a:pt x="358940" y="16510"/>
                  </a:lnTo>
                  <a:lnTo>
                    <a:pt x="313814" y="3810"/>
                  </a:lnTo>
                  <a:lnTo>
                    <a:pt x="265866" y="0"/>
                  </a:lnTo>
                  <a:close/>
                </a:path>
              </a:pathLst>
            </a:custGeom>
            <a:solidFill>
              <a:schemeClr val="bg1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27" name="object 3">
              <a:extLst>
                <a:ext uri="{FF2B5EF4-FFF2-40B4-BE49-F238E27FC236}">
                  <a16:creationId xmlns:a16="http://schemas.microsoft.com/office/drawing/2014/main" id="{39074BE0-2ADA-B743-8DF8-292745B4090E}"/>
                </a:ext>
              </a:extLst>
            </p:cNvPr>
            <p:cNvPicPr/>
            <p:nvPr/>
          </p:nvPicPr>
          <p:blipFill>
            <a:blip r:embed="rId2" cstate="print">
              <a:biLevel thresh="25000"/>
            </a:blip>
            <a:stretch>
              <a:fillRect/>
            </a:stretch>
          </p:blipFill>
          <p:spPr>
            <a:xfrm>
              <a:off x="16112597" y="10369328"/>
              <a:ext cx="1525404" cy="488676"/>
            </a:xfrm>
            <a:prstGeom prst="rect">
              <a:avLst/>
            </a:prstGeom>
          </p:spPr>
        </p:pic>
        <p:pic>
          <p:nvPicPr>
            <p:cNvPr id="28" name="object 4">
              <a:extLst>
                <a:ext uri="{FF2B5EF4-FFF2-40B4-BE49-F238E27FC236}">
                  <a16:creationId xmlns:a16="http://schemas.microsoft.com/office/drawing/2014/main" id="{3E03199F-A099-A647-94DD-178F1C805740}"/>
                </a:ext>
              </a:extLst>
            </p:cNvPr>
            <p:cNvPicPr/>
            <p:nvPr/>
          </p:nvPicPr>
          <p:blipFill>
            <a:blip r:embed="rId3" cstate="print">
              <a:biLevel thresh="25000"/>
            </a:blip>
            <a:stretch>
              <a:fillRect/>
            </a:stretch>
          </p:blipFill>
          <p:spPr>
            <a:xfrm>
              <a:off x="18076330" y="10239001"/>
              <a:ext cx="1253469" cy="597036"/>
            </a:xfrm>
            <a:prstGeom prst="rect">
              <a:avLst/>
            </a:prstGeom>
          </p:spPr>
        </p:pic>
      </p:grpSp>
      <p:pic>
        <p:nvPicPr>
          <p:cNvPr id="5" name="Gráfico 4" descr="Pasos de baile con relleno sólido">
            <a:extLst>
              <a:ext uri="{FF2B5EF4-FFF2-40B4-BE49-F238E27FC236}">
                <a16:creationId xmlns:a16="http://schemas.microsoft.com/office/drawing/2014/main" id="{0897527E-F337-5D4F-94F9-7860153AF9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107077" y="2062316"/>
            <a:ext cx="914400" cy="9144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E56639B7-74C8-3C4F-8A7E-80A74B4F1E41}"/>
              </a:ext>
            </a:extLst>
          </p:cNvPr>
          <p:cNvSpPr/>
          <p:nvPr/>
        </p:nvSpPr>
        <p:spPr>
          <a:xfrm>
            <a:off x="-932523" y="494014"/>
            <a:ext cx="2237543" cy="1074020"/>
          </a:xfrm>
          <a:prstGeom prst="rect">
            <a:avLst/>
          </a:pr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shade val="8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" name="object 5">
            <a:extLst>
              <a:ext uri="{FF2B5EF4-FFF2-40B4-BE49-F238E27FC236}">
                <a16:creationId xmlns:a16="http://schemas.microsoft.com/office/drawing/2014/main" id="{9DE1EC06-B277-0F14-76D1-CFB062A86E4C}"/>
              </a:ext>
            </a:extLst>
          </p:cNvPr>
          <p:cNvSpPr txBox="1"/>
          <p:nvPr/>
        </p:nvSpPr>
        <p:spPr>
          <a:xfrm>
            <a:off x="426433" y="271491"/>
            <a:ext cx="7967908" cy="723916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65"/>
              </a:spcBef>
            </a:pPr>
            <a:r>
              <a:rPr lang="es-ES" sz="4400" b="1" spc="-20" dirty="0">
                <a:solidFill>
                  <a:schemeClr val="bg1"/>
                </a:solidFill>
                <a:latin typeface="Exo2-SemiBold"/>
                <a:cs typeface="Exo2-SemiBold"/>
              </a:rPr>
              <a:t>Secuencia de egreso actual</a:t>
            </a:r>
          </a:p>
        </p:txBody>
      </p:sp>
      <p:graphicFrame>
        <p:nvGraphicFramePr>
          <p:cNvPr id="3" name="Diagrama 2">
            <a:extLst>
              <a:ext uri="{FF2B5EF4-FFF2-40B4-BE49-F238E27FC236}">
                <a16:creationId xmlns:a16="http://schemas.microsoft.com/office/drawing/2014/main" id="{DE80304C-59C4-C008-EA55-3B09F798626F}"/>
              </a:ext>
            </a:extLst>
          </p:cNvPr>
          <p:cNvGraphicFramePr/>
          <p:nvPr/>
        </p:nvGraphicFramePr>
        <p:xfrm>
          <a:off x="6122324" y="-18011"/>
          <a:ext cx="6553200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cxnSp>
        <p:nvCxnSpPr>
          <p:cNvPr id="6" name="Elbow Connector 5">
            <a:extLst>
              <a:ext uri="{FF2B5EF4-FFF2-40B4-BE49-F238E27FC236}">
                <a16:creationId xmlns:a16="http://schemas.microsoft.com/office/drawing/2014/main" id="{FE9FFB6D-53E7-4C5C-7F66-FCE3200CE87B}"/>
              </a:ext>
            </a:extLst>
          </p:cNvPr>
          <p:cNvCxnSpPr>
            <a:cxnSpLocks/>
          </p:cNvCxnSpPr>
          <p:nvPr/>
        </p:nvCxnSpPr>
        <p:spPr>
          <a:xfrm>
            <a:off x="7436844" y="2362200"/>
            <a:ext cx="1277277" cy="387670"/>
          </a:xfrm>
          <a:prstGeom prst="bentConnector3">
            <a:avLst>
              <a:gd name="adj1" fmla="val -580"/>
            </a:avLst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Elbow Connector 6">
            <a:extLst>
              <a:ext uri="{FF2B5EF4-FFF2-40B4-BE49-F238E27FC236}">
                <a16:creationId xmlns:a16="http://schemas.microsoft.com/office/drawing/2014/main" id="{595EED81-9B31-9FD6-65EF-F183C463D640}"/>
              </a:ext>
            </a:extLst>
          </p:cNvPr>
          <p:cNvCxnSpPr>
            <a:cxnSpLocks/>
          </p:cNvCxnSpPr>
          <p:nvPr/>
        </p:nvCxnSpPr>
        <p:spPr>
          <a:xfrm flipV="1">
            <a:off x="10028641" y="2362200"/>
            <a:ext cx="1406632" cy="387670"/>
          </a:xfrm>
          <a:prstGeom prst="bentConnector3">
            <a:avLst>
              <a:gd name="adj1" fmla="val 99461"/>
            </a:avLst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Imagen 2" descr="Diagrama&#10;&#10;Descripción generada automáticamente">
            <a:extLst>
              <a:ext uri="{FF2B5EF4-FFF2-40B4-BE49-F238E27FC236}">
                <a16:creationId xmlns:a16="http://schemas.microsoft.com/office/drawing/2014/main" id="{BC344558-89E0-971B-0C6C-B9DC1509DB72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26772" y="1"/>
            <a:ext cx="5177072" cy="68580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7" name="object 5">
            <a:extLst>
              <a:ext uri="{FF2B5EF4-FFF2-40B4-BE49-F238E27FC236}">
                <a16:creationId xmlns:a16="http://schemas.microsoft.com/office/drawing/2014/main" id="{6CC570AA-6329-BDCF-7100-EFCBDE7971A3}"/>
              </a:ext>
            </a:extLst>
          </p:cNvPr>
          <p:cNvSpPr txBox="1"/>
          <p:nvPr/>
        </p:nvSpPr>
        <p:spPr>
          <a:xfrm>
            <a:off x="3301964" y="18011"/>
            <a:ext cx="2915779" cy="1154803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65"/>
              </a:spcBef>
            </a:pPr>
            <a:r>
              <a:rPr lang="es-ES" sz="3600" b="1" spc="-20" dirty="0">
                <a:solidFill>
                  <a:schemeClr val="tx2"/>
                </a:solidFill>
                <a:latin typeface="Exo2-SemiBold"/>
                <a:cs typeface="Exo2-SemiBold"/>
              </a:rPr>
              <a:t>Secuencia de egreso actual</a:t>
            </a:r>
          </a:p>
        </p:txBody>
      </p:sp>
      <p:pic>
        <p:nvPicPr>
          <p:cNvPr id="4" name="Picture 14" descr="Shape, arrow&#10;&#10;Description automatically generated">
            <a:extLst>
              <a:ext uri="{FF2B5EF4-FFF2-40B4-BE49-F238E27FC236}">
                <a16:creationId xmlns:a16="http://schemas.microsoft.com/office/drawing/2014/main" id="{DDF962C0-6469-7CEA-AD49-8D167AFE38E8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" y="4297980"/>
            <a:ext cx="988059" cy="123003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509EE25-6157-3193-2BF0-4FC79702672C}"/>
              </a:ext>
            </a:extLst>
          </p:cNvPr>
          <p:cNvSpPr/>
          <p:nvPr/>
        </p:nvSpPr>
        <p:spPr>
          <a:xfrm>
            <a:off x="6648725" y="1090771"/>
            <a:ext cx="5543275" cy="6111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3486D25-7F18-7B3F-FAD3-32F3F4FFCD6A}"/>
              </a:ext>
            </a:extLst>
          </p:cNvPr>
          <p:cNvSpPr/>
          <p:nvPr/>
        </p:nvSpPr>
        <p:spPr>
          <a:xfrm>
            <a:off x="6627285" y="1694833"/>
            <a:ext cx="5543275" cy="7239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D3C80F4-F80C-8BF3-ECB1-B1F9BBDF6248}"/>
              </a:ext>
            </a:extLst>
          </p:cNvPr>
          <p:cNvSpPr/>
          <p:nvPr/>
        </p:nvSpPr>
        <p:spPr>
          <a:xfrm>
            <a:off x="6648725" y="2411914"/>
            <a:ext cx="5543275" cy="6108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F58C1DE-52A2-BF58-0B4C-802E248D8BB9}"/>
              </a:ext>
            </a:extLst>
          </p:cNvPr>
          <p:cNvSpPr/>
          <p:nvPr/>
        </p:nvSpPr>
        <p:spPr>
          <a:xfrm>
            <a:off x="8636469" y="3022811"/>
            <a:ext cx="1426757" cy="6111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471AF55-6874-445E-39CC-3DFA28FB8D44}"/>
              </a:ext>
            </a:extLst>
          </p:cNvPr>
          <p:cNvSpPr/>
          <p:nvPr/>
        </p:nvSpPr>
        <p:spPr>
          <a:xfrm>
            <a:off x="8636469" y="3626873"/>
            <a:ext cx="1426757" cy="6396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BE15AB6-53EF-10E2-0314-028C1F98C022}"/>
              </a:ext>
            </a:extLst>
          </p:cNvPr>
          <p:cNvSpPr/>
          <p:nvPr/>
        </p:nvSpPr>
        <p:spPr>
          <a:xfrm>
            <a:off x="8659839" y="4273396"/>
            <a:ext cx="1426757" cy="6396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A3C8E10-AE0E-DA79-BC2E-934F509AEB56}"/>
              </a:ext>
            </a:extLst>
          </p:cNvPr>
          <p:cNvSpPr/>
          <p:nvPr/>
        </p:nvSpPr>
        <p:spPr>
          <a:xfrm>
            <a:off x="8669774" y="4919919"/>
            <a:ext cx="1426757" cy="6396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7864C3D-D56B-A976-9510-D05B0F5F257E}"/>
              </a:ext>
            </a:extLst>
          </p:cNvPr>
          <p:cNvSpPr/>
          <p:nvPr/>
        </p:nvSpPr>
        <p:spPr>
          <a:xfrm>
            <a:off x="8636468" y="5566442"/>
            <a:ext cx="1426757" cy="6396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646A346-C4D3-5DE6-27B1-8EB9EB37BE1F}"/>
              </a:ext>
            </a:extLst>
          </p:cNvPr>
          <p:cNvSpPr/>
          <p:nvPr/>
        </p:nvSpPr>
        <p:spPr>
          <a:xfrm>
            <a:off x="7733846" y="6205886"/>
            <a:ext cx="3231999" cy="6396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3390267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upo 24">
            <a:extLst>
              <a:ext uri="{FF2B5EF4-FFF2-40B4-BE49-F238E27FC236}">
                <a16:creationId xmlns:a16="http://schemas.microsoft.com/office/drawing/2014/main" id="{5D93D3E9-88A4-2948-9EFB-943807D66F53}"/>
              </a:ext>
            </a:extLst>
          </p:cNvPr>
          <p:cNvGrpSpPr/>
          <p:nvPr/>
        </p:nvGrpSpPr>
        <p:grpSpPr>
          <a:xfrm>
            <a:off x="8454180" y="381000"/>
            <a:ext cx="3567297" cy="596347"/>
            <a:chOff x="15515856" y="10239001"/>
            <a:chExt cx="3813943" cy="637579"/>
          </a:xfrm>
        </p:grpSpPr>
        <p:sp>
          <p:nvSpPr>
            <p:cNvPr id="26" name="object 2">
              <a:extLst>
                <a:ext uri="{FF2B5EF4-FFF2-40B4-BE49-F238E27FC236}">
                  <a16:creationId xmlns:a16="http://schemas.microsoft.com/office/drawing/2014/main" id="{0B80F303-FFD4-F94F-8E47-F53F4E625410}"/>
                </a:ext>
              </a:extLst>
            </p:cNvPr>
            <p:cNvSpPr/>
            <p:nvPr/>
          </p:nvSpPr>
          <p:spPr>
            <a:xfrm>
              <a:off x="15515856" y="10344450"/>
              <a:ext cx="532765" cy="532130"/>
            </a:xfrm>
            <a:custGeom>
              <a:avLst/>
              <a:gdLst/>
              <a:ahLst/>
              <a:cxnLst/>
              <a:rect l="l" t="t" r="r" b="b"/>
              <a:pathLst>
                <a:path w="532765" h="532129">
                  <a:moveTo>
                    <a:pt x="104981" y="478790"/>
                  </a:moveTo>
                  <a:lnTo>
                    <a:pt x="140488" y="501650"/>
                  </a:lnTo>
                  <a:lnTo>
                    <a:pt x="179541" y="518160"/>
                  </a:lnTo>
                  <a:lnTo>
                    <a:pt x="221535" y="529590"/>
                  </a:lnTo>
                  <a:lnTo>
                    <a:pt x="265866" y="532130"/>
                  </a:lnTo>
                  <a:lnTo>
                    <a:pt x="313814" y="528320"/>
                  </a:lnTo>
                  <a:lnTo>
                    <a:pt x="358940" y="515620"/>
                  </a:lnTo>
                  <a:lnTo>
                    <a:pt x="378331" y="506730"/>
                  </a:lnTo>
                  <a:lnTo>
                    <a:pt x="199166" y="506730"/>
                  </a:lnTo>
                  <a:lnTo>
                    <a:pt x="196423" y="500380"/>
                  </a:lnTo>
                  <a:lnTo>
                    <a:pt x="193868" y="492760"/>
                  </a:lnTo>
                  <a:lnTo>
                    <a:pt x="191439" y="486410"/>
                  </a:lnTo>
                  <a:lnTo>
                    <a:pt x="160219" y="486410"/>
                  </a:lnTo>
                  <a:lnTo>
                    <a:pt x="140867" y="483870"/>
                  </a:lnTo>
                  <a:lnTo>
                    <a:pt x="122406" y="482600"/>
                  </a:lnTo>
                  <a:lnTo>
                    <a:pt x="104981" y="478790"/>
                  </a:lnTo>
                  <a:close/>
                </a:path>
                <a:path w="532765" h="532129">
                  <a:moveTo>
                    <a:pt x="453145" y="454660"/>
                  </a:moveTo>
                  <a:lnTo>
                    <a:pt x="316733" y="454660"/>
                  </a:lnTo>
                  <a:lnTo>
                    <a:pt x="294169" y="467360"/>
                  </a:lnTo>
                  <a:lnTo>
                    <a:pt x="265803" y="476250"/>
                  </a:lnTo>
                  <a:lnTo>
                    <a:pt x="232694" y="482600"/>
                  </a:lnTo>
                  <a:lnTo>
                    <a:pt x="195899" y="486410"/>
                  </a:lnTo>
                  <a:lnTo>
                    <a:pt x="196904" y="492760"/>
                  </a:lnTo>
                  <a:lnTo>
                    <a:pt x="199166" y="506730"/>
                  </a:lnTo>
                  <a:lnTo>
                    <a:pt x="378331" y="506730"/>
                  </a:lnTo>
                  <a:lnTo>
                    <a:pt x="400492" y="496570"/>
                  </a:lnTo>
                  <a:lnTo>
                    <a:pt x="437716" y="469900"/>
                  </a:lnTo>
                  <a:lnTo>
                    <a:pt x="453145" y="454660"/>
                  </a:lnTo>
                  <a:close/>
                </a:path>
                <a:path w="532765" h="532129">
                  <a:moveTo>
                    <a:pt x="357517" y="349250"/>
                  </a:moveTo>
                  <a:lnTo>
                    <a:pt x="325213" y="359410"/>
                  </a:lnTo>
                  <a:lnTo>
                    <a:pt x="289150" y="365760"/>
                  </a:lnTo>
                  <a:lnTo>
                    <a:pt x="249974" y="370840"/>
                  </a:lnTo>
                  <a:lnTo>
                    <a:pt x="208328" y="372110"/>
                  </a:lnTo>
                  <a:lnTo>
                    <a:pt x="186737" y="372110"/>
                  </a:lnTo>
                  <a:lnTo>
                    <a:pt x="187767" y="397510"/>
                  </a:lnTo>
                  <a:lnTo>
                    <a:pt x="189245" y="422910"/>
                  </a:lnTo>
                  <a:lnTo>
                    <a:pt x="191225" y="447040"/>
                  </a:lnTo>
                  <a:lnTo>
                    <a:pt x="193763" y="469900"/>
                  </a:lnTo>
                  <a:lnTo>
                    <a:pt x="205061" y="471170"/>
                  </a:lnTo>
                  <a:lnTo>
                    <a:pt x="210988" y="471170"/>
                  </a:lnTo>
                  <a:lnTo>
                    <a:pt x="240115" y="469900"/>
                  </a:lnTo>
                  <a:lnTo>
                    <a:pt x="267701" y="466090"/>
                  </a:lnTo>
                  <a:lnTo>
                    <a:pt x="293367" y="461010"/>
                  </a:lnTo>
                  <a:lnTo>
                    <a:pt x="316733" y="454660"/>
                  </a:lnTo>
                  <a:lnTo>
                    <a:pt x="453145" y="454660"/>
                  </a:lnTo>
                  <a:lnTo>
                    <a:pt x="469860" y="438150"/>
                  </a:lnTo>
                  <a:lnTo>
                    <a:pt x="481261" y="421640"/>
                  </a:lnTo>
                  <a:lnTo>
                    <a:pt x="344146" y="421640"/>
                  </a:lnTo>
                  <a:lnTo>
                    <a:pt x="348560" y="403860"/>
                  </a:lnTo>
                  <a:lnTo>
                    <a:pt x="352265" y="386080"/>
                  </a:lnTo>
                  <a:lnTo>
                    <a:pt x="355253" y="368300"/>
                  </a:lnTo>
                  <a:lnTo>
                    <a:pt x="357517" y="349250"/>
                  </a:lnTo>
                  <a:close/>
                </a:path>
                <a:path w="532765" h="532129">
                  <a:moveTo>
                    <a:pt x="5109" y="322580"/>
                  </a:moveTo>
                  <a:lnTo>
                    <a:pt x="21787" y="373380"/>
                  </a:lnTo>
                  <a:lnTo>
                    <a:pt x="48029" y="420370"/>
                  </a:lnTo>
                  <a:lnTo>
                    <a:pt x="103677" y="454660"/>
                  </a:lnTo>
                  <a:lnTo>
                    <a:pt x="141452" y="464820"/>
                  </a:lnTo>
                  <a:lnTo>
                    <a:pt x="186214" y="469900"/>
                  </a:lnTo>
                  <a:lnTo>
                    <a:pt x="180342" y="447040"/>
                  </a:lnTo>
                  <a:lnTo>
                    <a:pt x="178257" y="436880"/>
                  </a:lnTo>
                  <a:lnTo>
                    <a:pt x="95766" y="436880"/>
                  </a:lnTo>
                  <a:lnTo>
                    <a:pt x="82140" y="416560"/>
                  </a:lnTo>
                  <a:lnTo>
                    <a:pt x="69619" y="393700"/>
                  </a:lnTo>
                  <a:lnTo>
                    <a:pt x="58597" y="370840"/>
                  </a:lnTo>
                  <a:lnTo>
                    <a:pt x="49464" y="345440"/>
                  </a:lnTo>
                  <a:lnTo>
                    <a:pt x="36745" y="340360"/>
                  </a:lnTo>
                  <a:lnTo>
                    <a:pt x="25060" y="335280"/>
                  </a:lnTo>
                  <a:lnTo>
                    <a:pt x="14488" y="328930"/>
                  </a:lnTo>
                  <a:lnTo>
                    <a:pt x="5109" y="322580"/>
                  </a:lnTo>
                  <a:close/>
                </a:path>
                <a:path w="532765" h="532129">
                  <a:moveTo>
                    <a:pt x="66458" y="351790"/>
                  </a:moveTo>
                  <a:lnTo>
                    <a:pt x="72544" y="374650"/>
                  </a:lnTo>
                  <a:lnTo>
                    <a:pt x="79655" y="396240"/>
                  </a:lnTo>
                  <a:lnTo>
                    <a:pt x="87495" y="416560"/>
                  </a:lnTo>
                  <a:lnTo>
                    <a:pt x="95766" y="436880"/>
                  </a:lnTo>
                  <a:lnTo>
                    <a:pt x="178257" y="436880"/>
                  </a:lnTo>
                  <a:lnTo>
                    <a:pt x="175391" y="422910"/>
                  </a:lnTo>
                  <a:lnTo>
                    <a:pt x="171364" y="397510"/>
                  </a:lnTo>
                  <a:lnTo>
                    <a:pt x="168267" y="370840"/>
                  </a:lnTo>
                  <a:lnTo>
                    <a:pt x="140462" y="368300"/>
                  </a:lnTo>
                  <a:lnTo>
                    <a:pt x="114072" y="364490"/>
                  </a:lnTo>
                  <a:lnTo>
                    <a:pt x="89328" y="358140"/>
                  </a:lnTo>
                  <a:lnTo>
                    <a:pt x="66458" y="351790"/>
                  </a:lnTo>
                  <a:close/>
                </a:path>
                <a:path w="532765" h="532129">
                  <a:moveTo>
                    <a:pt x="524843" y="326390"/>
                  </a:moveTo>
                  <a:lnTo>
                    <a:pt x="404553" y="326390"/>
                  </a:lnTo>
                  <a:lnTo>
                    <a:pt x="396888" y="331470"/>
                  </a:lnTo>
                  <a:lnTo>
                    <a:pt x="388570" y="336550"/>
                  </a:lnTo>
                  <a:lnTo>
                    <a:pt x="379634" y="340360"/>
                  </a:lnTo>
                  <a:lnTo>
                    <a:pt x="370114" y="345440"/>
                  </a:lnTo>
                  <a:lnTo>
                    <a:pt x="365469" y="365760"/>
                  </a:lnTo>
                  <a:lnTo>
                    <a:pt x="359553" y="384810"/>
                  </a:lnTo>
                  <a:lnTo>
                    <a:pt x="352425" y="403860"/>
                  </a:lnTo>
                  <a:lnTo>
                    <a:pt x="344146" y="421640"/>
                  </a:lnTo>
                  <a:lnTo>
                    <a:pt x="481261" y="421640"/>
                  </a:lnTo>
                  <a:lnTo>
                    <a:pt x="496171" y="400050"/>
                  </a:lnTo>
                  <a:lnTo>
                    <a:pt x="515896" y="359410"/>
                  </a:lnTo>
                  <a:lnTo>
                    <a:pt x="524843" y="326390"/>
                  </a:lnTo>
                  <a:close/>
                </a:path>
                <a:path w="532765" h="532129">
                  <a:moveTo>
                    <a:pt x="187041" y="232410"/>
                  </a:moveTo>
                  <a:lnTo>
                    <a:pt x="186467" y="250190"/>
                  </a:lnTo>
                  <a:lnTo>
                    <a:pt x="186093" y="265430"/>
                  </a:lnTo>
                  <a:lnTo>
                    <a:pt x="185873" y="280670"/>
                  </a:lnTo>
                  <a:lnTo>
                    <a:pt x="185778" y="316230"/>
                  </a:lnTo>
                  <a:lnTo>
                    <a:pt x="185890" y="330200"/>
                  </a:lnTo>
                  <a:lnTo>
                    <a:pt x="186008" y="339090"/>
                  </a:lnTo>
                  <a:lnTo>
                    <a:pt x="186119" y="345440"/>
                  </a:lnTo>
                  <a:lnTo>
                    <a:pt x="235359" y="349250"/>
                  </a:lnTo>
                  <a:lnTo>
                    <a:pt x="280415" y="349250"/>
                  </a:lnTo>
                  <a:lnTo>
                    <a:pt x="333521" y="344170"/>
                  </a:lnTo>
                  <a:lnTo>
                    <a:pt x="358366" y="339090"/>
                  </a:lnTo>
                  <a:lnTo>
                    <a:pt x="359421" y="320040"/>
                  </a:lnTo>
                  <a:lnTo>
                    <a:pt x="359638" y="306070"/>
                  </a:lnTo>
                  <a:lnTo>
                    <a:pt x="359527" y="293370"/>
                  </a:lnTo>
                  <a:lnTo>
                    <a:pt x="356774" y="250190"/>
                  </a:lnTo>
                  <a:lnTo>
                    <a:pt x="208453" y="234950"/>
                  </a:lnTo>
                  <a:lnTo>
                    <a:pt x="187041" y="232410"/>
                  </a:lnTo>
                  <a:close/>
                </a:path>
                <a:path w="532765" h="532129">
                  <a:moveTo>
                    <a:pt x="66280" y="200660"/>
                  </a:moveTo>
                  <a:lnTo>
                    <a:pt x="59487" y="238760"/>
                  </a:lnTo>
                  <a:lnTo>
                    <a:pt x="57166" y="285750"/>
                  </a:lnTo>
                  <a:lnTo>
                    <a:pt x="57517" y="293370"/>
                  </a:lnTo>
                  <a:lnTo>
                    <a:pt x="107305" y="328930"/>
                  </a:lnTo>
                  <a:lnTo>
                    <a:pt x="166099" y="342900"/>
                  </a:lnTo>
                  <a:lnTo>
                    <a:pt x="165395" y="328930"/>
                  </a:lnTo>
                  <a:lnTo>
                    <a:pt x="165040" y="320040"/>
                  </a:lnTo>
                  <a:lnTo>
                    <a:pt x="164801" y="309880"/>
                  </a:lnTo>
                  <a:lnTo>
                    <a:pt x="164686" y="300990"/>
                  </a:lnTo>
                  <a:lnTo>
                    <a:pt x="164799" y="278130"/>
                  </a:lnTo>
                  <a:lnTo>
                    <a:pt x="165293" y="261620"/>
                  </a:lnTo>
                  <a:lnTo>
                    <a:pt x="166109" y="246380"/>
                  </a:lnTo>
                  <a:lnTo>
                    <a:pt x="167240" y="231140"/>
                  </a:lnTo>
                  <a:lnTo>
                    <a:pt x="137735" y="226060"/>
                  </a:lnTo>
                  <a:lnTo>
                    <a:pt x="110788" y="218440"/>
                  </a:lnTo>
                  <a:lnTo>
                    <a:pt x="86828" y="210820"/>
                  </a:lnTo>
                  <a:lnTo>
                    <a:pt x="66280" y="200660"/>
                  </a:lnTo>
                  <a:close/>
                </a:path>
                <a:path w="532765" h="532129">
                  <a:moveTo>
                    <a:pt x="521746" y="194310"/>
                  </a:moveTo>
                  <a:lnTo>
                    <a:pt x="403851" y="194310"/>
                  </a:lnTo>
                  <a:lnTo>
                    <a:pt x="396104" y="199390"/>
                  </a:lnTo>
                  <a:lnTo>
                    <a:pt x="387594" y="204470"/>
                  </a:lnTo>
                  <a:lnTo>
                    <a:pt x="378367" y="208280"/>
                  </a:lnTo>
                  <a:lnTo>
                    <a:pt x="368470" y="212090"/>
                  </a:lnTo>
                  <a:lnTo>
                    <a:pt x="370408" y="222250"/>
                  </a:lnTo>
                  <a:lnTo>
                    <a:pt x="372067" y="232410"/>
                  </a:lnTo>
                  <a:lnTo>
                    <a:pt x="373435" y="242570"/>
                  </a:lnTo>
                  <a:lnTo>
                    <a:pt x="374501" y="252730"/>
                  </a:lnTo>
                  <a:lnTo>
                    <a:pt x="375660" y="273050"/>
                  </a:lnTo>
                  <a:lnTo>
                    <a:pt x="375646" y="290830"/>
                  </a:lnTo>
                  <a:lnTo>
                    <a:pt x="375532" y="297180"/>
                  </a:lnTo>
                  <a:lnTo>
                    <a:pt x="374221" y="316230"/>
                  </a:lnTo>
                  <a:lnTo>
                    <a:pt x="371601" y="336550"/>
                  </a:lnTo>
                  <a:lnTo>
                    <a:pt x="388505" y="331470"/>
                  </a:lnTo>
                  <a:lnTo>
                    <a:pt x="404553" y="326390"/>
                  </a:lnTo>
                  <a:lnTo>
                    <a:pt x="524843" y="326390"/>
                  </a:lnTo>
                  <a:lnTo>
                    <a:pt x="528284" y="313690"/>
                  </a:lnTo>
                  <a:lnTo>
                    <a:pt x="532580" y="265430"/>
                  </a:lnTo>
                  <a:lnTo>
                    <a:pt x="528284" y="218440"/>
                  </a:lnTo>
                  <a:lnTo>
                    <a:pt x="521746" y="194310"/>
                  </a:lnTo>
                  <a:close/>
                </a:path>
                <a:path w="532765" h="532129">
                  <a:moveTo>
                    <a:pt x="26763" y="148590"/>
                  </a:moveTo>
                  <a:lnTo>
                    <a:pt x="16687" y="171450"/>
                  </a:lnTo>
                  <a:lnTo>
                    <a:pt x="8791" y="195580"/>
                  </a:lnTo>
                  <a:lnTo>
                    <a:pt x="3190" y="219710"/>
                  </a:lnTo>
                  <a:lnTo>
                    <a:pt x="0" y="246380"/>
                  </a:lnTo>
                  <a:lnTo>
                    <a:pt x="4475" y="260350"/>
                  </a:lnTo>
                  <a:lnTo>
                    <a:pt x="12629" y="273050"/>
                  </a:lnTo>
                  <a:lnTo>
                    <a:pt x="24208" y="285750"/>
                  </a:lnTo>
                  <a:lnTo>
                    <a:pt x="38962" y="297180"/>
                  </a:lnTo>
                  <a:lnTo>
                    <a:pt x="38289" y="290830"/>
                  </a:lnTo>
                  <a:lnTo>
                    <a:pt x="37801" y="284480"/>
                  </a:lnTo>
                  <a:lnTo>
                    <a:pt x="37502" y="278130"/>
                  </a:lnTo>
                  <a:lnTo>
                    <a:pt x="37402" y="270510"/>
                  </a:lnTo>
                  <a:lnTo>
                    <a:pt x="38299" y="250190"/>
                  </a:lnTo>
                  <a:lnTo>
                    <a:pt x="40904" y="229870"/>
                  </a:lnTo>
                  <a:lnTo>
                    <a:pt x="45088" y="209550"/>
                  </a:lnTo>
                  <a:lnTo>
                    <a:pt x="50720" y="190500"/>
                  </a:lnTo>
                  <a:lnTo>
                    <a:pt x="40486" y="180340"/>
                  </a:lnTo>
                  <a:lnTo>
                    <a:pt x="32927" y="171450"/>
                  </a:lnTo>
                  <a:lnTo>
                    <a:pt x="28243" y="160020"/>
                  </a:lnTo>
                  <a:lnTo>
                    <a:pt x="26637" y="149860"/>
                  </a:lnTo>
                  <a:lnTo>
                    <a:pt x="26763" y="148590"/>
                  </a:lnTo>
                  <a:close/>
                </a:path>
                <a:path w="532765" h="532129">
                  <a:moveTo>
                    <a:pt x="352083" y="218440"/>
                  </a:moveTo>
                  <a:lnTo>
                    <a:pt x="325190" y="224790"/>
                  </a:lnTo>
                  <a:lnTo>
                    <a:pt x="295689" y="229870"/>
                  </a:lnTo>
                  <a:lnTo>
                    <a:pt x="264018" y="233680"/>
                  </a:lnTo>
                  <a:lnTo>
                    <a:pt x="230610" y="234950"/>
                  </a:lnTo>
                  <a:lnTo>
                    <a:pt x="354748" y="234950"/>
                  </a:lnTo>
                  <a:lnTo>
                    <a:pt x="353878" y="228600"/>
                  </a:lnTo>
                  <a:lnTo>
                    <a:pt x="352083" y="218440"/>
                  </a:lnTo>
                  <a:close/>
                </a:path>
                <a:path w="532765" h="532129">
                  <a:moveTo>
                    <a:pt x="198643" y="104140"/>
                  </a:moveTo>
                  <a:lnTo>
                    <a:pt x="195180" y="128270"/>
                  </a:lnTo>
                  <a:lnTo>
                    <a:pt x="192308" y="153670"/>
                  </a:lnTo>
                  <a:lnTo>
                    <a:pt x="189993" y="180340"/>
                  </a:lnTo>
                  <a:lnTo>
                    <a:pt x="188203" y="208280"/>
                  </a:lnTo>
                  <a:lnTo>
                    <a:pt x="227551" y="213360"/>
                  </a:lnTo>
                  <a:lnTo>
                    <a:pt x="248255" y="214630"/>
                  </a:lnTo>
                  <a:lnTo>
                    <a:pt x="290620" y="214630"/>
                  </a:lnTo>
                  <a:lnTo>
                    <a:pt x="311138" y="213360"/>
                  </a:lnTo>
                  <a:lnTo>
                    <a:pt x="350177" y="208280"/>
                  </a:lnTo>
                  <a:lnTo>
                    <a:pt x="343062" y="177800"/>
                  </a:lnTo>
                  <a:lnTo>
                    <a:pt x="334209" y="149860"/>
                  </a:lnTo>
                  <a:lnTo>
                    <a:pt x="323747" y="121920"/>
                  </a:lnTo>
                  <a:lnTo>
                    <a:pt x="316202" y="106680"/>
                  </a:lnTo>
                  <a:lnTo>
                    <a:pt x="218646" y="106680"/>
                  </a:lnTo>
                  <a:lnTo>
                    <a:pt x="198643" y="104140"/>
                  </a:lnTo>
                  <a:close/>
                </a:path>
                <a:path w="532765" h="532129">
                  <a:moveTo>
                    <a:pt x="137550" y="83820"/>
                  </a:moveTo>
                  <a:lnTo>
                    <a:pt x="114258" y="83820"/>
                  </a:lnTo>
                  <a:lnTo>
                    <a:pt x="103634" y="101600"/>
                  </a:lnTo>
                  <a:lnTo>
                    <a:pt x="93630" y="121920"/>
                  </a:lnTo>
                  <a:lnTo>
                    <a:pt x="84443" y="143510"/>
                  </a:lnTo>
                  <a:lnTo>
                    <a:pt x="76269" y="165100"/>
                  </a:lnTo>
                  <a:lnTo>
                    <a:pt x="94638" y="177800"/>
                  </a:lnTo>
                  <a:lnTo>
                    <a:pt x="116606" y="187960"/>
                  </a:lnTo>
                  <a:lnTo>
                    <a:pt x="141797" y="196850"/>
                  </a:lnTo>
                  <a:lnTo>
                    <a:pt x="169837" y="204470"/>
                  </a:lnTo>
                  <a:lnTo>
                    <a:pt x="173608" y="176530"/>
                  </a:lnTo>
                  <a:lnTo>
                    <a:pt x="178286" y="151130"/>
                  </a:lnTo>
                  <a:lnTo>
                    <a:pt x="183795" y="125730"/>
                  </a:lnTo>
                  <a:lnTo>
                    <a:pt x="190057" y="102870"/>
                  </a:lnTo>
                  <a:lnTo>
                    <a:pt x="160581" y="95250"/>
                  </a:lnTo>
                  <a:lnTo>
                    <a:pt x="137550" y="83820"/>
                  </a:lnTo>
                  <a:close/>
                </a:path>
                <a:path w="532765" h="532129">
                  <a:moveTo>
                    <a:pt x="459574" y="83820"/>
                  </a:moveTo>
                  <a:lnTo>
                    <a:pt x="343026" y="83820"/>
                  </a:lnTo>
                  <a:lnTo>
                    <a:pt x="337460" y="87630"/>
                  </a:lnTo>
                  <a:lnTo>
                    <a:pt x="331284" y="90170"/>
                  </a:lnTo>
                  <a:lnTo>
                    <a:pt x="324545" y="92710"/>
                  </a:lnTo>
                  <a:lnTo>
                    <a:pt x="317288" y="95250"/>
                  </a:lnTo>
                  <a:lnTo>
                    <a:pt x="333027" y="119380"/>
                  </a:lnTo>
                  <a:lnTo>
                    <a:pt x="346664" y="146050"/>
                  </a:lnTo>
                  <a:lnTo>
                    <a:pt x="357970" y="173990"/>
                  </a:lnTo>
                  <a:lnTo>
                    <a:pt x="366711" y="204470"/>
                  </a:lnTo>
                  <a:lnTo>
                    <a:pt x="376415" y="201930"/>
                  </a:lnTo>
                  <a:lnTo>
                    <a:pt x="385866" y="200660"/>
                  </a:lnTo>
                  <a:lnTo>
                    <a:pt x="395025" y="198120"/>
                  </a:lnTo>
                  <a:lnTo>
                    <a:pt x="403851" y="194310"/>
                  </a:lnTo>
                  <a:lnTo>
                    <a:pt x="521746" y="194310"/>
                  </a:lnTo>
                  <a:lnTo>
                    <a:pt x="515896" y="172720"/>
                  </a:lnTo>
                  <a:lnTo>
                    <a:pt x="496171" y="132080"/>
                  </a:lnTo>
                  <a:lnTo>
                    <a:pt x="469860" y="93980"/>
                  </a:lnTo>
                  <a:lnTo>
                    <a:pt x="459574" y="83820"/>
                  </a:lnTo>
                  <a:close/>
                </a:path>
                <a:path w="532765" h="532129">
                  <a:moveTo>
                    <a:pt x="122488" y="41910"/>
                  </a:moveTo>
                  <a:lnTo>
                    <a:pt x="100599" y="57150"/>
                  </a:lnTo>
                  <a:lnTo>
                    <a:pt x="80425" y="74930"/>
                  </a:lnTo>
                  <a:lnTo>
                    <a:pt x="62118" y="93980"/>
                  </a:lnTo>
                  <a:lnTo>
                    <a:pt x="45831" y="115570"/>
                  </a:lnTo>
                  <a:lnTo>
                    <a:pt x="47085" y="125730"/>
                  </a:lnTo>
                  <a:lnTo>
                    <a:pt x="50761" y="135890"/>
                  </a:lnTo>
                  <a:lnTo>
                    <a:pt x="56728" y="146050"/>
                  </a:lnTo>
                  <a:lnTo>
                    <a:pt x="64856" y="154940"/>
                  </a:lnTo>
                  <a:lnTo>
                    <a:pt x="75520" y="135890"/>
                  </a:lnTo>
                  <a:lnTo>
                    <a:pt x="87452" y="116840"/>
                  </a:lnTo>
                  <a:lnTo>
                    <a:pt x="100437" y="99060"/>
                  </a:lnTo>
                  <a:lnTo>
                    <a:pt x="114258" y="83820"/>
                  </a:lnTo>
                  <a:lnTo>
                    <a:pt x="137550" y="83820"/>
                  </a:lnTo>
                  <a:lnTo>
                    <a:pt x="122562" y="71120"/>
                  </a:lnTo>
                  <a:lnTo>
                    <a:pt x="117211" y="55880"/>
                  </a:lnTo>
                  <a:lnTo>
                    <a:pt x="117211" y="50800"/>
                  </a:lnTo>
                  <a:lnTo>
                    <a:pt x="119053" y="45720"/>
                  </a:lnTo>
                  <a:lnTo>
                    <a:pt x="122488" y="41910"/>
                  </a:lnTo>
                  <a:close/>
                </a:path>
                <a:path w="532765" h="532129">
                  <a:moveTo>
                    <a:pt x="311802" y="97790"/>
                  </a:moveTo>
                  <a:lnTo>
                    <a:pt x="295818" y="101600"/>
                  </a:lnTo>
                  <a:lnTo>
                    <a:pt x="259575" y="106680"/>
                  </a:lnTo>
                  <a:lnTo>
                    <a:pt x="316202" y="106680"/>
                  </a:lnTo>
                  <a:lnTo>
                    <a:pt x="311802" y="97790"/>
                  </a:lnTo>
                  <a:close/>
                </a:path>
                <a:path w="532765" h="532129">
                  <a:moveTo>
                    <a:pt x="423535" y="52070"/>
                  </a:moveTo>
                  <a:lnTo>
                    <a:pt x="209072" y="52070"/>
                  </a:lnTo>
                  <a:lnTo>
                    <a:pt x="207064" y="60960"/>
                  </a:lnTo>
                  <a:lnTo>
                    <a:pt x="205157" y="68580"/>
                  </a:lnTo>
                  <a:lnTo>
                    <a:pt x="203354" y="77470"/>
                  </a:lnTo>
                  <a:lnTo>
                    <a:pt x="201658" y="86360"/>
                  </a:lnTo>
                  <a:lnTo>
                    <a:pt x="216451" y="90170"/>
                  </a:lnTo>
                  <a:lnTo>
                    <a:pt x="232431" y="92710"/>
                  </a:lnTo>
                  <a:lnTo>
                    <a:pt x="249406" y="93980"/>
                  </a:lnTo>
                  <a:lnTo>
                    <a:pt x="288559" y="93980"/>
                  </a:lnTo>
                  <a:lnTo>
                    <a:pt x="308692" y="91440"/>
                  </a:lnTo>
                  <a:lnTo>
                    <a:pt x="304933" y="85090"/>
                  </a:lnTo>
                  <a:lnTo>
                    <a:pt x="301006" y="78740"/>
                  </a:lnTo>
                  <a:lnTo>
                    <a:pt x="296996" y="72390"/>
                  </a:lnTo>
                  <a:lnTo>
                    <a:pt x="448002" y="72390"/>
                  </a:lnTo>
                  <a:lnTo>
                    <a:pt x="437716" y="62230"/>
                  </a:lnTo>
                  <a:lnTo>
                    <a:pt x="423535" y="52070"/>
                  </a:lnTo>
                  <a:close/>
                </a:path>
                <a:path w="532765" h="532129">
                  <a:moveTo>
                    <a:pt x="448002" y="72390"/>
                  </a:moveTo>
                  <a:lnTo>
                    <a:pt x="296996" y="72390"/>
                  </a:lnTo>
                  <a:lnTo>
                    <a:pt x="302734" y="77470"/>
                  </a:lnTo>
                  <a:lnTo>
                    <a:pt x="308241" y="83820"/>
                  </a:lnTo>
                  <a:lnTo>
                    <a:pt x="313466" y="90170"/>
                  </a:lnTo>
                  <a:lnTo>
                    <a:pt x="328933" y="87630"/>
                  </a:lnTo>
                  <a:lnTo>
                    <a:pt x="336167" y="86360"/>
                  </a:lnTo>
                  <a:lnTo>
                    <a:pt x="343026" y="83820"/>
                  </a:lnTo>
                  <a:lnTo>
                    <a:pt x="459574" y="83820"/>
                  </a:lnTo>
                  <a:lnTo>
                    <a:pt x="448002" y="72390"/>
                  </a:lnTo>
                  <a:close/>
                </a:path>
                <a:path w="532765" h="532129">
                  <a:moveTo>
                    <a:pt x="265866" y="0"/>
                  </a:moveTo>
                  <a:lnTo>
                    <a:pt x="240384" y="0"/>
                  </a:lnTo>
                  <a:lnTo>
                    <a:pt x="215587" y="3810"/>
                  </a:lnTo>
                  <a:lnTo>
                    <a:pt x="168466" y="17780"/>
                  </a:lnTo>
                  <a:lnTo>
                    <a:pt x="146571" y="45720"/>
                  </a:lnTo>
                  <a:lnTo>
                    <a:pt x="150062" y="57150"/>
                  </a:lnTo>
                  <a:lnTo>
                    <a:pt x="159979" y="68580"/>
                  </a:lnTo>
                  <a:lnTo>
                    <a:pt x="175487" y="77470"/>
                  </a:lnTo>
                  <a:lnTo>
                    <a:pt x="195753" y="85090"/>
                  </a:lnTo>
                  <a:lnTo>
                    <a:pt x="198910" y="76200"/>
                  </a:lnTo>
                  <a:lnTo>
                    <a:pt x="202188" y="67310"/>
                  </a:lnTo>
                  <a:lnTo>
                    <a:pt x="205578" y="59690"/>
                  </a:lnTo>
                  <a:lnTo>
                    <a:pt x="209072" y="52070"/>
                  </a:lnTo>
                  <a:lnTo>
                    <a:pt x="423535" y="52070"/>
                  </a:lnTo>
                  <a:lnTo>
                    <a:pt x="400492" y="35560"/>
                  </a:lnTo>
                  <a:lnTo>
                    <a:pt x="358940" y="16510"/>
                  </a:lnTo>
                  <a:lnTo>
                    <a:pt x="313814" y="3810"/>
                  </a:lnTo>
                  <a:lnTo>
                    <a:pt x="265866" y="0"/>
                  </a:lnTo>
                  <a:close/>
                </a:path>
              </a:pathLst>
            </a:custGeom>
            <a:solidFill>
              <a:schemeClr val="bg1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27" name="object 3">
              <a:extLst>
                <a:ext uri="{FF2B5EF4-FFF2-40B4-BE49-F238E27FC236}">
                  <a16:creationId xmlns:a16="http://schemas.microsoft.com/office/drawing/2014/main" id="{39074BE0-2ADA-B743-8DF8-292745B4090E}"/>
                </a:ext>
              </a:extLst>
            </p:cNvPr>
            <p:cNvPicPr/>
            <p:nvPr/>
          </p:nvPicPr>
          <p:blipFill>
            <a:blip r:embed="rId2" cstate="print">
              <a:biLevel thresh="25000"/>
            </a:blip>
            <a:stretch>
              <a:fillRect/>
            </a:stretch>
          </p:blipFill>
          <p:spPr>
            <a:xfrm>
              <a:off x="16112597" y="10369328"/>
              <a:ext cx="1525404" cy="488676"/>
            </a:xfrm>
            <a:prstGeom prst="rect">
              <a:avLst/>
            </a:prstGeom>
          </p:spPr>
        </p:pic>
        <p:pic>
          <p:nvPicPr>
            <p:cNvPr id="28" name="object 4">
              <a:extLst>
                <a:ext uri="{FF2B5EF4-FFF2-40B4-BE49-F238E27FC236}">
                  <a16:creationId xmlns:a16="http://schemas.microsoft.com/office/drawing/2014/main" id="{3E03199F-A099-A647-94DD-178F1C805740}"/>
                </a:ext>
              </a:extLst>
            </p:cNvPr>
            <p:cNvPicPr/>
            <p:nvPr/>
          </p:nvPicPr>
          <p:blipFill>
            <a:blip r:embed="rId3" cstate="print">
              <a:biLevel thresh="25000"/>
            </a:blip>
            <a:stretch>
              <a:fillRect/>
            </a:stretch>
          </p:blipFill>
          <p:spPr>
            <a:xfrm>
              <a:off x="18076330" y="10239001"/>
              <a:ext cx="1253469" cy="597036"/>
            </a:xfrm>
            <a:prstGeom prst="rect">
              <a:avLst/>
            </a:prstGeom>
          </p:spPr>
        </p:pic>
      </p:grpSp>
      <p:pic>
        <p:nvPicPr>
          <p:cNvPr id="5" name="Gráfico 4" descr="Pasos de baile con relleno sólido">
            <a:extLst>
              <a:ext uri="{FF2B5EF4-FFF2-40B4-BE49-F238E27FC236}">
                <a16:creationId xmlns:a16="http://schemas.microsoft.com/office/drawing/2014/main" id="{0897527E-F337-5D4F-94F9-7860153AF9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107077" y="2062316"/>
            <a:ext cx="914400" cy="9144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E56639B7-74C8-3C4F-8A7E-80A74B4F1E41}"/>
              </a:ext>
            </a:extLst>
          </p:cNvPr>
          <p:cNvSpPr/>
          <p:nvPr/>
        </p:nvSpPr>
        <p:spPr>
          <a:xfrm>
            <a:off x="-932523" y="494014"/>
            <a:ext cx="2237543" cy="1074020"/>
          </a:xfrm>
          <a:prstGeom prst="rect">
            <a:avLst/>
          </a:pr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shade val="8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" name="object 5">
            <a:extLst>
              <a:ext uri="{FF2B5EF4-FFF2-40B4-BE49-F238E27FC236}">
                <a16:creationId xmlns:a16="http://schemas.microsoft.com/office/drawing/2014/main" id="{9DE1EC06-B277-0F14-76D1-CFB062A86E4C}"/>
              </a:ext>
            </a:extLst>
          </p:cNvPr>
          <p:cNvSpPr txBox="1"/>
          <p:nvPr/>
        </p:nvSpPr>
        <p:spPr>
          <a:xfrm>
            <a:off x="426433" y="271491"/>
            <a:ext cx="7967908" cy="723916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65"/>
              </a:spcBef>
            </a:pPr>
            <a:r>
              <a:rPr lang="es-ES" sz="4400" b="1" spc="-20" dirty="0">
                <a:solidFill>
                  <a:schemeClr val="bg1"/>
                </a:solidFill>
                <a:latin typeface="Exo2-SemiBold"/>
                <a:cs typeface="Exo2-SemiBold"/>
              </a:rPr>
              <a:t>Secuencia de egreso actual</a:t>
            </a:r>
          </a:p>
        </p:txBody>
      </p:sp>
      <p:graphicFrame>
        <p:nvGraphicFramePr>
          <p:cNvPr id="3" name="Diagrama 2">
            <a:extLst>
              <a:ext uri="{FF2B5EF4-FFF2-40B4-BE49-F238E27FC236}">
                <a16:creationId xmlns:a16="http://schemas.microsoft.com/office/drawing/2014/main" id="{DE80304C-59C4-C008-EA55-3B09F798626F}"/>
              </a:ext>
            </a:extLst>
          </p:cNvPr>
          <p:cNvGraphicFramePr/>
          <p:nvPr/>
        </p:nvGraphicFramePr>
        <p:xfrm>
          <a:off x="6122324" y="-18011"/>
          <a:ext cx="6553200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cxnSp>
        <p:nvCxnSpPr>
          <p:cNvPr id="6" name="Elbow Connector 5">
            <a:extLst>
              <a:ext uri="{FF2B5EF4-FFF2-40B4-BE49-F238E27FC236}">
                <a16:creationId xmlns:a16="http://schemas.microsoft.com/office/drawing/2014/main" id="{FE9FFB6D-53E7-4C5C-7F66-FCE3200CE87B}"/>
              </a:ext>
            </a:extLst>
          </p:cNvPr>
          <p:cNvCxnSpPr>
            <a:cxnSpLocks/>
          </p:cNvCxnSpPr>
          <p:nvPr/>
        </p:nvCxnSpPr>
        <p:spPr>
          <a:xfrm>
            <a:off x="7436844" y="2362200"/>
            <a:ext cx="1277277" cy="387670"/>
          </a:xfrm>
          <a:prstGeom prst="bentConnector3">
            <a:avLst>
              <a:gd name="adj1" fmla="val -580"/>
            </a:avLst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Elbow Connector 6">
            <a:extLst>
              <a:ext uri="{FF2B5EF4-FFF2-40B4-BE49-F238E27FC236}">
                <a16:creationId xmlns:a16="http://schemas.microsoft.com/office/drawing/2014/main" id="{595EED81-9B31-9FD6-65EF-F183C463D640}"/>
              </a:ext>
            </a:extLst>
          </p:cNvPr>
          <p:cNvCxnSpPr>
            <a:cxnSpLocks/>
          </p:cNvCxnSpPr>
          <p:nvPr/>
        </p:nvCxnSpPr>
        <p:spPr>
          <a:xfrm flipV="1">
            <a:off x="10028641" y="2362200"/>
            <a:ext cx="1406632" cy="387670"/>
          </a:xfrm>
          <a:prstGeom prst="bentConnector3">
            <a:avLst>
              <a:gd name="adj1" fmla="val 99461"/>
            </a:avLst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Imagen 2" descr="Diagrama&#10;&#10;Descripción generada automáticamente">
            <a:extLst>
              <a:ext uri="{FF2B5EF4-FFF2-40B4-BE49-F238E27FC236}">
                <a16:creationId xmlns:a16="http://schemas.microsoft.com/office/drawing/2014/main" id="{BC344558-89E0-971B-0C6C-B9DC1509DB72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26772" y="1"/>
            <a:ext cx="5177072" cy="68580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7" name="object 5">
            <a:extLst>
              <a:ext uri="{FF2B5EF4-FFF2-40B4-BE49-F238E27FC236}">
                <a16:creationId xmlns:a16="http://schemas.microsoft.com/office/drawing/2014/main" id="{6CC570AA-6329-BDCF-7100-EFCBDE7971A3}"/>
              </a:ext>
            </a:extLst>
          </p:cNvPr>
          <p:cNvSpPr txBox="1"/>
          <p:nvPr/>
        </p:nvSpPr>
        <p:spPr>
          <a:xfrm>
            <a:off x="3301964" y="18011"/>
            <a:ext cx="2915779" cy="1154803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65"/>
              </a:spcBef>
            </a:pPr>
            <a:r>
              <a:rPr lang="es-ES" sz="3600" b="1" spc="-20" dirty="0">
                <a:solidFill>
                  <a:schemeClr val="tx2"/>
                </a:solidFill>
                <a:latin typeface="Exo2-SemiBold"/>
                <a:cs typeface="Exo2-SemiBold"/>
              </a:rPr>
              <a:t>Secuencia de egreso actual</a:t>
            </a:r>
          </a:p>
        </p:txBody>
      </p:sp>
      <p:pic>
        <p:nvPicPr>
          <p:cNvPr id="4" name="Picture 14" descr="Shape, arrow&#10;&#10;Description automatically generated">
            <a:extLst>
              <a:ext uri="{FF2B5EF4-FFF2-40B4-BE49-F238E27FC236}">
                <a16:creationId xmlns:a16="http://schemas.microsoft.com/office/drawing/2014/main" id="{DDF962C0-6469-7CEA-AD49-8D167AFE38E8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" y="4297980"/>
            <a:ext cx="988059" cy="123003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3486D25-7F18-7B3F-FAD3-32F3F4FFCD6A}"/>
              </a:ext>
            </a:extLst>
          </p:cNvPr>
          <p:cNvSpPr/>
          <p:nvPr/>
        </p:nvSpPr>
        <p:spPr>
          <a:xfrm>
            <a:off x="6627285" y="1694833"/>
            <a:ext cx="5543275" cy="7239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D3C80F4-F80C-8BF3-ECB1-B1F9BBDF6248}"/>
              </a:ext>
            </a:extLst>
          </p:cNvPr>
          <p:cNvSpPr/>
          <p:nvPr/>
        </p:nvSpPr>
        <p:spPr>
          <a:xfrm>
            <a:off x="6648725" y="2411914"/>
            <a:ext cx="5543275" cy="6108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F58C1DE-52A2-BF58-0B4C-802E248D8BB9}"/>
              </a:ext>
            </a:extLst>
          </p:cNvPr>
          <p:cNvSpPr/>
          <p:nvPr/>
        </p:nvSpPr>
        <p:spPr>
          <a:xfrm>
            <a:off x="8636469" y="3022811"/>
            <a:ext cx="1426757" cy="6111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471AF55-6874-445E-39CC-3DFA28FB8D44}"/>
              </a:ext>
            </a:extLst>
          </p:cNvPr>
          <p:cNvSpPr/>
          <p:nvPr/>
        </p:nvSpPr>
        <p:spPr>
          <a:xfrm>
            <a:off x="8636469" y="3626873"/>
            <a:ext cx="1426757" cy="6396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BE15AB6-53EF-10E2-0314-028C1F98C022}"/>
              </a:ext>
            </a:extLst>
          </p:cNvPr>
          <p:cNvSpPr/>
          <p:nvPr/>
        </p:nvSpPr>
        <p:spPr>
          <a:xfrm>
            <a:off x="8659839" y="4273396"/>
            <a:ext cx="1426757" cy="6396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A3C8E10-AE0E-DA79-BC2E-934F509AEB56}"/>
              </a:ext>
            </a:extLst>
          </p:cNvPr>
          <p:cNvSpPr/>
          <p:nvPr/>
        </p:nvSpPr>
        <p:spPr>
          <a:xfrm>
            <a:off x="8669774" y="4919919"/>
            <a:ext cx="1426757" cy="6396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7864C3D-D56B-A976-9510-D05B0F5F257E}"/>
              </a:ext>
            </a:extLst>
          </p:cNvPr>
          <p:cNvSpPr/>
          <p:nvPr/>
        </p:nvSpPr>
        <p:spPr>
          <a:xfrm>
            <a:off x="8636468" y="5566442"/>
            <a:ext cx="1426757" cy="6396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646A346-C4D3-5DE6-27B1-8EB9EB37BE1F}"/>
              </a:ext>
            </a:extLst>
          </p:cNvPr>
          <p:cNvSpPr/>
          <p:nvPr/>
        </p:nvSpPr>
        <p:spPr>
          <a:xfrm>
            <a:off x="7733846" y="6205886"/>
            <a:ext cx="3231999" cy="6396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4761260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2421</TotalTime>
  <Words>1711</Words>
  <Application>Microsoft Macintosh PowerPoint</Application>
  <PresentationFormat>Panorámica</PresentationFormat>
  <Paragraphs>461</Paragraphs>
  <Slides>33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33</vt:i4>
      </vt:variant>
    </vt:vector>
  </HeadingPairs>
  <TitlesOfParts>
    <vt:vector size="40" baseType="lpstr">
      <vt:lpstr>Calibri</vt:lpstr>
      <vt:lpstr>Exo 2</vt:lpstr>
      <vt:lpstr>Exo 2 Medium</vt:lpstr>
      <vt:lpstr>Exo2-SemiBold</vt:lpstr>
      <vt:lpstr>Exo2-Thin</vt:lpstr>
      <vt:lpstr>Montserrat</vt:lpstr>
      <vt:lpstr>Office Theme</vt:lpstr>
      <vt:lpstr>Presentación de PowerPoint</vt:lpstr>
      <vt:lpstr>Aspectos generales</vt:lpstr>
      <vt:lpstr>Distribución de la inversión 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PIF_CONAFAC_2021_02</dc:title>
  <cp:lastModifiedBy>Susana Wong Chan</cp:lastModifiedBy>
  <cp:revision>83</cp:revision>
  <dcterms:created xsi:type="dcterms:W3CDTF">2021-01-27T22:06:20Z</dcterms:created>
  <dcterms:modified xsi:type="dcterms:W3CDTF">2022-07-19T19:32:29Z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2021-01-27T00:00:00Z</vt:filetime>
  </property>
  <property fmtid="{D5CDD505-2E9C-101B-9397-08002B2CF9AE}" pid="3" name="Creator">
    <vt:lpwstr>Adobe Illustrator 25.1 (Macintosh)</vt:lpwstr>
  </property>
  <property fmtid="{D5CDD505-2E9C-101B-9397-08002B2CF9AE}" pid="4" name="LastSaved">
    <vt:filetime>2021-01-27T00:00:00Z</vt:filetime>
  </property>
</Properties>
</file>